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tags/tag2.xml" ContentType="application/vnd.openxmlformats-officedocument.presentationml.tags+xml"/>
  <Override PartName="/ppt/notesSlides/notesSlide2.xml" ContentType="application/vnd.openxmlformats-officedocument.presentationml.notesSlide+xml"/>
  <Override PartName="/ppt/tags/tag3.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8.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9.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0.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tags/tag4.xml" ContentType="application/vnd.openxmlformats-officedocument.presentationml.tags+xml"/>
  <Override PartName="/ppt/notesSlides/notesSlide25.xml" ContentType="application/vnd.openxmlformats-officedocument.presentationml.notesSlide+xml"/>
  <Override PartName="/ppt/tags/tag5.xml" ContentType="application/vnd.openxmlformats-officedocument.presentationml.tags+xml"/>
  <Override PartName="/ppt/notesSlides/notesSlide26.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tags/tag6.xml" ContentType="application/vnd.openxmlformats-officedocument.presentationml.tags+xml"/>
  <Override PartName="/ppt/notesSlides/notesSlide44.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45.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46.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47.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48.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49.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50.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70.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71.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notesSlides/notesSlide72.xml" ContentType="application/vnd.openxmlformats-officedocument.presentationml.notesSlide+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notesSlides/notesSlide73.xml" ContentType="application/vnd.openxmlformats-officedocument.presentationml.notesSlide+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notesSlides/notesSlide74.xml" ContentType="application/vnd.openxmlformats-officedocument.presentationml.notesSlide+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notesSlides/notesSlide75.xml" ContentType="application/vnd.openxmlformats-officedocument.presentationml.notesSlide+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notesSlides/notesSlide76.xml" ContentType="application/vnd.openxmlformats-officedocument.presentationml.notesSlide+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notesSlides/notesSlide77.xml" ContentType="application/vnd.openxmlformats-officedocument.presentationml.notesSlide+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notesSlides/notesSlide78.xml" ContentType="application/vnd.openxmlformats-officedocument.presentationml.notesSlide+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notesSlides/notesSlide79.xml" ContentType="application/vnd.openxmlformats-officedocument.presentationml.notesSlide+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notesSlides/notesSlide84.xml" ContentType="application/vnd.openxmlformats-officedocument.presentationml.notesSlide+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notesSlides/notesSlide85.xml" ContentType="application/vnd.openxmlformats-officedocument.presentationml.notesSlide+xml"/>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ppt/notesSlides/notesSlide86.xml" ContentType="application/vnd.openxmlformats-officedocument.presentationml.notesSlide+xml"/>
  <Override PartName="/ppt/diagrams/data29.xml" ContentType="application/vnd.openxmlformats-officedocument.drawingml.diagramData+xml"/>
  <Override PartName="/ppt/diagrams/layout29.xml" ContentType="application/vnd.openxmlformats-officedocument.drawingml.diagramLayout+xml"/>
  <Override PartName="/ppt/diagrams/quickStyle29.xml" ContentType="application/vnd.openxmlformats-officedocument.drawingml.diagramStyle+xml"/>
  <Override PartName="/ppt/diagrams/colors29.xml" ContentType="application/vnd.openxmlformats-officedocument.drawingml.diagramColors+xml"/>
  <Override PartName="/ppt/diagrams/drawing29.xml" ContentType="application/vnd.ms-office.drawingml.diagramDrawing+xml"/>
  <Override PartName="/ppt/notesSlides/notesSlide87.xml" ContentType="application/vnd.openxmlformats-officedocument.presentationml.notesSlide+xml"/>
  <Override PartName="/ppt/diagrams/data30.xml" ContentType="application/vnd.openxmlformats-officedocument.drawingml.diagramData+xml"/>
  <Override PartName="/ppt/diagrams/layout30.xml" ContentType="application/vnd.openxmlformats-officedocument.drawingml.diagramLayout+xml"/>
  <Override PartName="/ppt/diagrams/quickStyle30.xml" ContentType="application/vnd.openxmlformats-officedocument.drawingml.diagramStyle+xml"/>
  <Override PartName="/ppt/diagrams/colors30.xml" ContentType="application/vnd.openxmlformats-officedocument.drawingml.diagramColors+xml"/>
  <Override PartName="/ppt/diagrams/drawing30.xml" ContentType="application/vnd.ms-office.drawingml.diagramDrawing+xml"/>
  <Override PartName="/ppt/notesSlides/notesSlide88.xml" ContentType="application/vnd.openxmlformats-officedocument.presentationml.notesSlide+xml"/>
  <Override PartName="/ppt/diagrams/data31.xml" ContentType="application/vnd.openxmlformats-officedocument.drawingml.diagramData+xml"/>
  <Override PartName="/ppt/diagrams/layout31.xml" ContentType="application/vnd.openxmlformats-officedocument.drawingml.diagramLayout+xml"/>
  <Override PartName="/ppt/diagrams/quickStyle31.xml" ContentType="application/vnd.openxmlformats-officedocument.drawingml.diagramStyle+xml"/>
  <Override PartName="/ppt/diagrams/colors31.xml" ContentType="application/vnd.openxmlformats-officedocument.drawingml.diagramColors+xml"/>
  <Override PartName="/ppt/diagrams/drawing31.xml" ContentType="application/vnd.ms-office.drawingml.diagramDrawing+xml"/>
  <Override PartName="/ppt/notesSlides/notesSlide89.xml" ContentType="application/vnd.openxmlformats-officedocument.presentationml.notesSlide+xml"/>
  <Override PartName="/ppt/diagrams/data32.xml" ContentType="application/vnd.openxmlformats-officedocument.drawingml.diagramData+xml"/>
  <Override PartName="/ppt/diagrams/layout32.xml" ContentType="application/vnd.openxmlformats-officedocument.drawingml.diagramLayout+xml"/>
  <Override PartName="/ppt/diagrams/quickStyle32.xml" ContentType="application/vnd.openxmlformats-officedocument.drawingml.diagramStyle+xml"/>
  <Override PartName="/ppt/diagrams/colors32.xml" ContentType="application/vnd.openxmlformats-officedocument.drawingml.diagramColors+xml"/>
  <Override PartName="/ppt/diagrams/drawing32.xml" ContentType="application/vnd.ms-office.drawingml.diagramDrawing+xml"/>
  <Override PartName="/ppt/notesSlides/notesSlide90.xml" ContentType="application/vnd.openxmlformats-officedocument.presentationml.notesSlide+xml"/>
  <Override PartName="/ppt/diagrams/data33.xml" ContentType="application/vnd.openxmlformats-officedocument.drawingml.diagramData+xml"/>
  <Override PartName="/ppt/diagrams/layout33.xml" ContentType="application/vnd.openxmlformats-officedocument.drawingml.diagramLayout+xml"/>
  <Override PartName="/ppt/diagrams/quickStyle33.xml" ContentType="application/vnd.openxmlformats-officedocument.drawingml.diagramStyle+xml"/>
  <Override PartName="/ppt/diagrams/colors33.xml" ContentType="application/vnd.openxmlformats-officedocument.drawingml.diagramColors+xml"/>
  <Override PartName="/ppt/diagrams/drawing33.xml" ContentType="application/vnd.ms-office.drawingml.diagramDrawing+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diagrams/data34.xml" ContentType="application/vnd.openxmlformats-officedocument.drawingml.diagramData+xml"/>
  <Override PartName="/ppt/diagrams/layout34.xml" ContentType="application/vnd.openxmlformats-officedocument.drawingml.diagramLayout+xml"/>
  <Override PartName="/ppt/diagrams/quickStyle34.xml" ContentType="application/vnd.openxmlformats-officedocument.drawingml.diagramStyle+xml"/>
  <Override PartName="/ppt/diagrams/colors34.xml" ContentType="application/vnd.openxmlformats-officedocument.drawingml.diagramColors+xml"/>
  <Override PartName="/ppt/diagrams/drawing34.xml" ContentType="application/vnd.ms-office.drawingml.diagramDrawing+xml"/>
  <Override PartName="/ppt/notesSlides/notesSlide102.xml" ContentType="application/vnd.openxmlformats-officedocument.presentationml.notesSlide+xml"/>
  <Override PartName="/ppt/diagrams/data35.xml" ContentType="application/vnd.openxmlformats-officedocument.drawingml.diagramData+xml"/>
  <Override PartName="/ppt/diagrams/layout35.xml" ContentType="application/vnd.openxmlformats-officedocument.drawingml.diagramLayout+xml"/>
  <Override PartName="/ppt/diagrams/quickStyle35.xml" ContentType="application/vnd.openxmlformats-officedocument.drawingml.diagramStyle+xml"/>
  <Override PartName="/ppt/diagrams/colors35.xml" ContentType="application/vnd.openxmlformats-officedocument.drawingml.diagramColors+xml"/>
  <Override PartName="/ppt/diagrams/drawing35.xml" ContentType="application/vnd.ms-office.drawingml.diagramDrawing+xml"/>
  <Override PartName="/ppt/notesSlides/notesSlide103.xml" ContentType="application/vnd.openxmlformats-officedocument.presentationml.notesSlide+xml"/>
  <Override PartName="/ppt/diagrams/data36.xml" ContentType="application/vnd.openxmlformats-officedocument.drawingml.diagramData+xml"/>
  <Override PartName="/ppt/diagrams/layout36.xml" ContentType="application/vnd.openxmlformats-officedocument.drawingml.diagramLayout+xml"/>
  <Override PartName="/ppt/diagrams/quickStyle36.xml" ContentType="application/vnd.openxmlformats-officedocument.drawingml.diagramStyle+xml"/>
  <Override PartName="/ppt/diagrams/colors36.xml" ContentType="application/vnd.openxmlformats-officedocument.drawingml.diagramColors+xml"/>
  <Override PartName="/ppt/diagrams/drawing36.xml" ContentType="application/vnd.ms-office.drawingml.diagramDrawing+xml"/>
  <Override PartName="/ppt/notesSlides/notesSlide104.xml" ContentType="application/vnd.openxmlformats-officedocument.presentationml.notesSlide+xml"/>
  <Override PartName="/ppt/diagrams/data37.xml" ContentType="application/vnd.openxmlformats-officedocument.drawingml.diagramData+xml"/>
  <Override PartName="/ppt/diagrams/layout37.xml" ContentType="application/vnd.openxmlformats-officedocument.drawingml.diagramLayout+xml"/>
  <Override PartName="/ppt/diagrams/quickStyle37.xml" ContentType="application/vnd.openxmlformats-officedocument.drawingml.diagramStyle+xml"/>
  <Override PartName="/ppt/diagrams/colors37.xml" ContentType="application/vnd.openxmlformats-officedocument.drawingml.diagramColors+xml"/>
  <Override PartName="/ppt/diagrams/drawing37.xml" ContentType="application/vnd.ms-office.drawingml.diagramDrawing+xml"/>
  <Override PartName="/ppt/notesSlides/notesSlide105.xml" ContentType="application/vnd.openxmlformats-officedocument.presentationml.notesSlide+xml"/>
  <Override PartName="/ppt/diagrams/data38.xml" ContentType="application/vnd.openxmlformats-officedocument.drawingml.diagramData+xml"/>
  <Override PartName="/ppt/diagrams/layout38.xml" ContentType="application/vnd.openxmlformats-officedocument.drawingml.diagramLayout+xml"/>
  <Override PartName="/ppt/diagrams/quickStyle38.xml" ContentType="application/vnd.openxmlformats-officedocument.drawingml.diagramStyle+xml"/>
  <Override PartName="/ppt/diagrams/colors38.xml" ContentType="application/vnd.openxmlformats-officedocument.drawingml.diagramColors+xml"/>
  <Override PartName="/ppt/diagrams/drawing38.xml" ContentType="application/vnd.ms-office.drawingml.diagramDrawing+xml"/>
  <Override PartName="/ppt/notesSlides/notesSlide106.xml" ContentType="application/vnd.openxmlformats-officedocument.presentationml.notesSlide+xml"/>
  <Override PartName="/ppt/diagrams/data39.xml" ContentType="application/vnd.openxmlformats-officedocument.drawingml.diagramData+xml"/>
  <Override PartName="/ppt/diagrams/layout39.xml" ContentType="application/vnd.openxmlformats-officedocument.drawingml.diagramLayout+xml"/>
  <Override PartName="/ppt/diagrams/quickStyle39.xml" ContentType="application/vnd.openxmlformats-officedocument.drawingml.diagramStyle+xml"/>
  <Override PartName="/ppt/diagrams/colors39.xml" ContentType="application/vnd.openxmlformats-officedocument.drawingml.diagramColors+xml"/>
  <Override PartName="/ppt/diagrams/drawing39.xml" ContentType="application/vnd.ms-office.drawingml.diagramDrawing+xml"/>
  <Override PartName="/ppt/notesSlides/notesSlide107.xml" ContentType="application/vnd.openxmlformats-officedocument.presentationml.notesSlide+xml"/>
  <Override PartName="/ppt/diagrams/data40.xml" ContentType="application/vnd.openxmlformats-officedocument.drawingml.diagramData+xml"/>
  <Override PartName="/ppt/diagrams/layout40.xml" ContentType="application/vnd.openxmlformats-officedocument.drawingml.diagramLayout+xml"/>
  <Override PartName="/ppt/diagrams/quickStyle40.xml" ContentType="application/vnd.openxmlformats-officedocument.drawingml.diagramStyle+xml"/>
  <Override PartName="/ppt/diagrams/colors40.xml" ContentType="application/vnd.openxmlformats-officedocument.drawingml.diagramColors+xml"/>
  <Override PartName="/ppt/diagrams/drawing40.xml" ContentType="application/vnd.ms-office.drawingml.diagramDrawing+xml"/>
  <Override PartName="/ppt/notesSlides/notesSlide108.xml" ContentType="application/vnd.openxmlformats-officedocument.presentationml.notesSlide+xml"/>
  <Override PartName="/ppt/diagrams/data41.xml" ContentType="application/vnd.openxmlformats-officedocument.drawingml.diagramData+xml"/>
  <Override PartName="/ppt/diagrams/layout41.xml" ContentType="application/vnd.openxmlformats-officedocument.drawingml.diagramLayout+xml"/>
  <Override PartName="/ppt/diagrams/quickStyle41.xml" ContentType="application/vnd.openxmlformats-officedocument.drawingml.diagramStyle+xml"/>
  <Override PartName="/ppt/diagrams/colors41.xml" ContentType="application/vnd.openxmlformats-officedocument.drawingml.diagramColors+xml"/>
  <Override PartName="/ppt/diagrams/drawing41.xml" ContentType="application/vnd.ms-office.drawingml.diagramDrawing+xml"/>
  <Override PartName="/ppt/notesSlides/notesSlide109.xml" ContentType="application/vnd.openxmlformats-officedocument.presentationml.notesSlide+xml"/>
  <Override PartName="/ppt/diagrams/data42.xml" ContentType="application/vnd.openxmlformats-officedocument.drawingml.diagramData+xml"/>
  <Override PartName="/ppt/diagrams/layout42.xml" ContentType="application/vnd.openxmlformats-officedocument.drawingml.diagramLayout+xml"/>
  <Override PartName="/ppt/diagrams/quickStyle42.xml" ContentType="application/vnd.openxmlformats-officedocument.drawingml.diagramStyle+xml"/>
  <Override PartName="/ppt/diagrams/colors42.xml" ContentType="application/vnd.openxmlformats-officedocument.drawingml.diagramColors+xml"/>
  <Override PartName="/ppt/diagrams/drawing42.xml" ContentType="application/vnd.ms-office.drawingml.diagramDrawing+xml"/>
  <Override PartName="/ppt/notesSlides/notesSlide110.xml" ContentType="application/vnd.openxmlformats-officedocument.presentationml.notesSlide+xml"/>
  <Override PartName="/ppt/diagrams/data43.xml" ContentType="application/vnd.openxmlformats-officedocument.drawingml.diagramData+xml"/>
  <Override PartName="/ppt/diagrams/layout43.xml" ContentType="application/vnd.openxmlformats-officedocument.drawingml.diagramLayout+xml"/>
  <Override PartName="/ppt/diagrams/quickStyle43.xml" ContentType="application/vnd.openxmlformats-officedocument.drawingml.diagramStyle+xml"/>
  <Override PartName="/ppt/diagrams/colors43.xml" ContentType="application/vnd.openxmlformats-officedocument.drawingml.diagramColors+xml"/>
  <Override PartName="/ppt/diagrams/drawing43.xml" ContentType="application/vnd.ms-office.drawingml.diagramDrawing+xml"/>
  <Override PartName="/ppt/notesSlides/notesSlide111.xml" ContentType="application/vnd.openxmlformats-officedocument.presentationml.notesSlide+xml"/>
  <Override PartName="/ppt/diagrams/data44.xml" ContentType="application/vnd.openxmlformats-officedocument.drawingml.diagramData+xml"/>
  <Override PartName="/ppt/diagrams/layout44.xml" ContentType="application/vnd.openxmlformats-officedocument.drawingml.diagramLayout+xml"/>
  <Override PartName="/ppt/diagrams/quickStyle44.xml" ContentType="application/vnd.openxmlformats-officedocument.drawingml.diagramStyle+xml"/>
  <Override PartName="/ppt/diagrams/colors44.xml" ContentType="application/vnd.openxmlformats-officedocument.drawingml.diagramColors+xml"/>
  <Override PartName="/ppt/diagrams/drawing44.xml" ContentType="application/vnd.ms-office.drawingml.diagramDrawing+xml"/>
  <Override PartName="/ppt/notesSlides/notesSlide112.xml" ContentType="application/vnd.openxmlformats-officedocument.presentationml.notesSlide+xml"/>
  <Override PartName="/ppt/diagrams/data45.xml" ContentType="application/vnd.openxmlformats-officedocument.drawingml.diagramData+xml"/>
  <Override PartName="/ppt/diagrams/layout45.xml" ContentType="application/vnd.openxmlformats-officedocument.drawingml.diagramLayout+xml"/>
  <Override PartName="/ppt/diagrams/quickStyle45.xml" ContentType="application/vnd.openxmlformats-officedocument.drawingml.diagramStyle+xml"/>
  <Override PartName="/ppt/diagrams/colors45.xml" ContentType="application/vnd.openxmlformats-officedocument.drawingml.diagramColors+xml"/>
  <Override PartName="/ppt/diagrams/drawing45.xml" ContentType="application/vnd.ms-office.drawingml.diagramDrawing+xml"/>
  <Override PartName="/ppt/notesSlides/notesSlide113.xml" ContentType="application/vnd.openxmlformats-officedocument.presentationml.notesSlide+xml"/>
  <Override PartName="/ppt/diagrams/data46.xml" ContentType="application/vnd.openxmlformats-officedocument.drawingml.diagramData+xml"/>
  <Override PartName="/ppt/diagrams/layout46.xml" ContentType="application/vnd.openxmlformats-officedocument.drawingml.diagramLayout+xml"/>
  <Override PartName="/ppt/diagrams/quickStyle46.xml" ContentType="application/vnd.openxmlformats-officedocument.drawingml.diagramStyle+xml"/>
  <Override PartName="/ppt/diagrams/colors46.xml" ContentType="application/vnd.openxmlformats-officedocument.drawingml.diagramColors+xml"/>
  <Override PartName="/ppt/diagrams/drawing46.xml" ContentType="application/vnd.ms-office.drawingml.diagramDrawing+xml"/>
  <Override PartName="/ppt/notesSlides/notesSlide114.xml" ContentType="application/vnd.openxmlformats-officedocument.presentationml.notesSlide+xml"/>
  <Override PartName="/ppt/diagrams/data47.xml" ContentType="application/vnd.openxmlformats-officedocument.drawingml.diagramData+xml"/>
  <Override PartName="/ppt/diagrams/layout47.xml" ContentType="application/vnd.openxmlformats-officedocument.drawingml.diagramLayout+xml"/>
  <Override PartName="/ppt/diagrams/quickStyle47.xml" ContentType="application/vnd.openxmlformats-officedocument.drawingml.diagramStyle+xml"/>
  <Override PartName="/ppt/diagrams/colors47.xml" ContentType="application/vnd.openxmlformats-officedocument.drawingml.diagramColors+xml"/>
  <Override PartName="/ppt/diagrams/drawing47.xml" ContentType="application/vnd.ms-office.drawingml.diagramDrawing+xml"/>
  <Override PartName="/ppt/notesSlides/notesSlide115.xml" ContentType="application/vnd.openxmlformats-officedocument.presentationml.notesSlide+xml"/>
  <Override PartName="/ppt/diagrams/data48.xml" ContentType="application/vnd.openxmlformats-officedocument.drawingml.diagramData+xml"/>
  <Override PartName="/ppt/diagrams/layout48.xml" ContentType="application/vnd.openxmlformats-officedocument.drawingml.diagramLayout+xml"/>
  <Override PartName="/ppt/diagrams/quickStyle48.xml" ContentType="application/vnd.openxmlformats-officedocument.drawingml.diagramStyle+xml"/>
  <Override PartName="/ppt/diagrams/colors48.xml" ContentType="application/vnd.openxmlformats-officedocument.drawingml.diagramColors+xml"/>
  <Override PartName="/ppt/diagrams/drawing48.xml" ContentType="application/vnd.ms-office.drawingml.diagramDrawing+xml"/>
  <Override PartName="/ppt/notesSlides/notesSlide116.xml" ContentType="application/vnd.openxmlformats-officedocument.presentationml.notesSlide+xml"/>
  <Override PartName="/ppt/diagrams/data49.xml" ContentType="application/vnd.openxmlformats-officedocument.drawingml.diagramData+xml"/>
  <Override PartName="/ppt/diagrams/layout49.xml" ContentType="application/vnd.openxmlformats-officedocument.drawingml.diagramLayout+xml"/>
  <Override PartName="/ppt/diagrams/quickStyle49.xml" ContentType="application/vnd.openxmlformats-officedocument.drawingml.diagramStyle+xml"/>
  <Override PartName="/ppt/diagrams/colors49.xml" ContentType="application/vnd.openxmlformats-officedocument.drawingml.diagramColors+xml"/>
  <Override PartName="/ppt/diagrams/drawing49.xml" ContentType="application/vnd.ms-office.drawingml.diagramDrawing+xml"/>
  <Override PartName="/ppt/notesSlides/notesSlide117.xml" ContentType="application/vnd.openxmlformats-officedocument.presentationml.notesSlide+xml"/>
  <Override PartName="/ppt/diagrams/data50.xml" ContentType="application/vnd.openxmlformats-officedocument.drawingml.diagramData+xml"/>
  <Override PartName="/ppt/diagrams/layout50.xml" ContentType="application/vnd.openxmlformats-officedocument.drawingml.diagramLayout+xml"/>
  <Override PartName="/ppt/diagrams/quickStyle50.xml" ContentType="application/vnd.openxmlformats-officedocument.drawingml.diagramStyle+xml"/>
  <Override PartName="/ppt/diagrams/colors50.xml" ContentType="application/vnd.openxmlformats-officedocument.drawingml.diagramColors+xml"/>
  <Override PartName="/ppt/diagrams/drawing50.xml" ContentType="application/vnd.ms-office.drawingml.diagramDrawing+xml"/>
  <Override PartName="/ppt/notesSlides/notesSlide118.xml" ContentType="application/vnd.openxmlformats-officedocument.presentationml.notesSlide+xml"/>
  <Override PartName="/ppt/diagrams/data51.xml" ContentType="application/vnd.openxmlformats-officedocument.drawingml.diagramData+xml"/>
  <Override PartName="/ppt/diagrams/layout51.xml" ContentType="application/vnd.openxmlformats-officedocument.drawingml.diagramLayout+xml"/>
  <Override PartName="/ppt/diagrams/quickStyle51.xml" ContentType="application/vnd.openxmlformats-officedocument.drawingml.diagramStyle+xml"/>
  <Override PartName="/ppt/diagrams/colors51.xml" ContentType="application/vnd.openxmlformats-officedocument.drawingml.diagramColors+xml"/>
  <Override PartName="/ppt/diagrams/drawing51.xml" ContentType="application/vnd.ms-office.drawingml.diagramDrawing+xml"/>
  <Override PartName="/ppt/notesSlides/notesSlide119.xml" ContentType="application/vnd.openxmlformats-officedocument.presentationml.notesSlide+xml"/>
  <Override PartName="/ppt/diagrams/data52.xml" ContentType="application/vnd.openxmlformats-officedocument.drawingml.diagramData+xml"/>
  <Override PartName="/ppt/diagrams/layout52.xml" ContentType="application/vnd.openxmlformats-officedocument.drawingml.diagramLayout+xml"/>
  <Override PartName="/ppt/diagrams/quickStyle52.xml" ContentType="application/vnd.openxmlformats-officedocument.drawingml.diagramStyle+xml"/>
  <Override PartName="/ppt/diagrams/colors52.xml" ContentType="application/vnd.openxmlformats-officedocument.drawingml.diagramColors+xml"/>
  <Override PartName="/ppt/diagrams/drawing52.xml" ContentType="application/vnd.ms-office.drawingml.diagramDrawing+xml"/>
  <Override PartName="/ppt/notesSlides/notesSlide120.xml" ContentType="application/vnd.openxmlformats-officedocument.presentationml.notesSlide+xml"/>
  <Override PartName="/ppt/diagrams/data53.xml" ContentType="application/vnd.openxmlformats-officedocument.drawingml.diagramData+xml"/>
  <Override PartName="/ppt/diagrams/layout53.xml" ContentType="application/vnd.openxmlformats-officedocument.drawingml.diagramLayout+xml"/>
  <Override PartName="/ppt/diagrams/quickStyle53.xml" ContentType="application/vnd.openxmlformats-officedocument.drawingml.diagramStyle+xml"/>
  <Override PartName="/ppt/diagrams/colors53.xml" ContentType="application/vnd.openxmlformats-officedocument.drawingml.diagramColors+xml"/>
  <Override PartName="/ppt/diagrams/drawing53.xml" ContentType="application/vnd.ms-office.drawingml.diagramDrawing+xml"/>
  <Override PartName="/ppt/notesSlides/notesSlide121.xml" ContentType="application/vnd.openxmlformats-officedocument.presentationml.notesSlide+xml"/>
  <Override PartName="/ppt/diagrams/data54.xml" ContentType="application/vnd.openxmlformats-officedocument.drawingml.diagramData+xml"/>
  <Override PartName="/ppt/diagrams/layout54.xml" ContentType="application/vnd.openxmlformats-officedocument.drawingml.diagramLayout+xml"/>
  <Override PartName="/ppt/diagrams/quickStyle54.xml" ContentType="application/vnd.openxmlformats-officedocument.drawingml.diagramStyle+xml"/>
  <Override PartName="/ppt/diagrams/colors54.xml" ContentType="application/vnd.openxmlformats-officedocument.drawingml.diagramColors+xml"/>
  <Override PartName="/ppt/diagrams/drawing54.xml" ContentType="application/vnd.ms-office.drawingml.diagramDrawing+xml"/>
  <Override PartName="/ppt/notesSlides/notesSlide122.xml" ContentType="application/vnd.openxmlformats-officedocument.presentationml.notesSlide+xml"/>
  <Override PartName="/ppt/diagrams/data55.xml" ContentType="application/vnd.openxmlformats-officedocument.drawingml.diagramData+xml"/>
  <Override PartName="/ppt/diagrams/layout55.xml" ContentType="application/vnd.openxmlformats-officedocument.drawingml.diagramLayout+xml"/>
  <Override PartName="/ppt/diagrams/quickStyle55.xml" ContentType="application/vnd.openxmlformats-officedocument.drawingml.diagramStyle+xml"/>
  <Override PartName="/ppt/diagrams/colors55.xml" ContentType="application/vnd.openxmlformats-officedocument.drawingml.diagramColors+xml"/>
  <Override PartName="/ppt/diagrams/drawing55.xml" ContentType="application/vnd.ms-office.drawingml.diagramDrawing+xml"/>
  <Override PartName="/ppt/notesSlides/notesSlide123.xml" ContentType="application/vnd.openxmlformats-officedocument.presentationml.notesSlide+xml"/>
  <Override PartName="/ppt/diagrams/data56.xml" ContentType="application/vnd.openxmlformats-officedocument.drawingml.diagramData+xml"/>
  <Override PartName="/ppt/diagrams/layout56.xml" ContentType="application/vnd.openxmlformats-officedocument.drawingml.diagramLayout+xml"/>
  <Override PartName="/ppt/diagrams/quickStyle56.xml" ContentType="application/vnd.openxmlformats-officedocument.drawingml.diagramStyle+xml"/>
  <Override PartName="/ppt/diagrams/colors56.xml" ContentType="application/vnd.openxmlformats-officedocument.drawingml.diagramColors+xml"/>
  <Override PartName="/ppt/diagrams/drawing56.xml" ContentType="application/vnd.ms-office.drawingml.diagramDrawing+xml"/>
  <Override PartName="/ppt/notesSlides/notesSlide124.xml" ContentType="application/vnd.openxmlformats-officedocument.presentationml.notesSlide+xml"/>
  <Override PartName="/ppt/diagrams/data57.xml" ContentType="application/vnd.openxmlformats-officedocument.drawingml.diagramData+xml"/>
  <Override PartName="/ppt/diagrams/layout57.xml" ContentType="application/vnd.openxmlformats-officedocument.drawingml.diagramLayout+xml"/>
  <Override PartName="/ppt/diagrams/quickStyle57.xml" ContentType="application/vnd.openxmlformats-officedocument.drawingml.diagramStyle+xml"/>
  <Override PartName="/ppt/diagrams/colors57.xml" ContentType="application/vnd.openxmlformats-officedocument.drawingml.diagramColors+xml"/>
  <Override PartName="/ppt/diagrams/drawing57.xml" ContentType="application/vnd.ms-office.drawingml.diagramDrawing+xml"/>
  <Override PartName="/ppt/notesSlides/notesSlide125.xml" ContentType="application/vnd.openxmlformats-officedocument.presentationml.notesSlide+xml"/>
  <Override PartName="/ppt/diagrams/data58.xml" ContentType="application/vnd.openxmlformats-officedocument.drawingml.diagramData+xml"/>
  <Override PartName="/ppt/diagrams/layout58.xml" ContentType="application/vnd.openxmlformats-officedocument.drawingml.diagramLayout+xml"/>
  <Override PartName="/ppt/diagrams/quickStyle58.xml" ContentType="application/vnd.openxmlformats-officedocument.drawingml.diagramStyle+xml"/>
  <Override PartName="/ppt/diagrams/colors58.xml" ContentType="application/vnd.openxmlformats-officedocument.drawingml.diagramColors+xml"/>
  <Override PartName="/ppt/diagrams/drawing58.xml" ContentType="application/vnd.ms-office.drawingml.diagramDrawing+xml"/>
  <Override PartName="/ppt/notesSlides/notesSlide126.xml" ContentType="application/vnd.openxmlformats-officedocument.presentationml.notesSlide+xml"/>
  <Override PartName="/ppt/diagrams/data59.xml" ContentType="application/vnd.openxmlformats-officedocument.drawingml.diagramData+xml"/>
  <Override PartName="/ppt/diagrams/layout59.xml" ContentType="application/vnd.openxmlformats-officedocument.drawingml.diagramLayout+xml"/>
  <Override PartName="/ppt/diagrams/quickStyle59.xml" ContentType="application/vnd.openxmlformats-officedocument.drawingml.diagramStyle+xml"/>
  <Override PartName="/ppt/diagrams/colors59.xml" ContentType="application/vnd.openxmlformats-officedocument.drawingml.diagramColors+xml"/>
  <Override PartName="/ppt/diagrams/drawing59.xml" ContentType="application/vnd.ms-office.drawingml.diagramDrawing+xml"/>
  <Override PartName="/ppt/notesSlides/notesSlide127.xml" ContentType="application/vnd.openxmlformats-officedocument.presentationml.notesSlide+xml"/>
  <Override PartName="/ppt/diagrams/data60.xml" ContentType="application/vnd.openxmlformats-officedocument.drawingml.diagramData+xml"/>
  <Override PartName="/ppt/diagrams/layout60.xml" ContentType="application/vnd.openxmlformats-officedocument.drawingml.diagramLayout+xml"/>
  <Override PartName="/ppt/diagrams/quickStyle60.xml" ContentType="application/vnd.openxmlformats-officedocument.drawingml.diagramStyle+xml"/>
  <Override PartName="/ppt/diagrams/colors60.xml" ContentType="application/vnd.openxmlformats-officedocument.drawingml.diagramColors+xml"/>
  <Override PartName="/ppt/diagrams/drawing60.xml" ContentType="application/vnd.ms-office.drawingml.diagramDrawing+xml"/>
  <Override PartName="/ppt/notesSlides/notesSlide128.xml" ContentType="application/vnd.openxmlformats-officedocument.presentationml.notesSlide+xml"/>
  <Override PartName="/ppt/diagrams/data61.xml" ContentType="application/vnd.openxmlformats-officedocument.drawingml.diagramData+xml"/>
  <Override PartName="/ppt/diagrams/layout61.xml" ContentType="application/vnd.openxmlformats-officedocument.drawingml.diagramLayout+xml"/>
  <Override PartName="/ppt/diagrams/quickStyle61.xml" ContentType="application/vnd.openxmlformats-officedocument.drawingml.diagramStyle+xml"/>
  <Override PartName="/ppt/diagrams/colors61.xml" ContentType="application/vnd.openxmlformats-officedocument.drawingml.diagramColors+xml"/>
  <Override PartName="/ppt/diagrams/drawing61.xml" ContentType="application/vnd.ms-office.drawingml.diagramDrawing+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6"/>
  </p:notesMasterIdLst>
  <p:handoutMasterIdLst>
    <p:handoutMasterId r:id="rId137"/>
  </p:handoutMasterIdLst>
  <p:sldIdLst>
    <p:sldId id="1561" r:id="rId2"/>
    <p:sldId id="1745" r:id="rId3"/>
    <p:sldId id="4315" r:id="rId4"/>
    <p:sldId id="4316" r:id="rId5"/>
    <p:sldId id="4317" r:id="rId6"/>
    <p:sldId id="4318" r:id="rId7"/>
    <p:sldId id="4319" r:id="rId8"/>
    <p:sldId id="4320" r:id="rId9"/>
    <p:sldId id="4321" r:id="rId10"/>
    <p:sldId id="4322" r:id="rId11"/>
    <p:sldId id="4237" r:id="rId12"/>
    <p:sldId id="4238" r:id="rId13"/>
    <p:sldId id="1647" r:id="rId14"/>
    <p:sldId id="4239" r:id="rId15"/>
    <p:sldId id="4323" r:id="rId16"/>
    <p:sldId id="4324" r:id="rId17"/>
    <p:sldId id="4240" r:id="rId18"/>
    <p:sldId id="4244" r:id="rId19"/>
    <p:sldId id="4325" r:id="rId20"/>
    <p:sldId id="4326" r:id="rId21"/>
    <p:sldId id="4327" r:id="rId22"/>
    <p:sldId id="4247" r:id="rId23"/>
    <p:sldId id="4328" r:id="rId24"/>
    <p:sldId id="4329" r:id="rId25"/>
    <p:sldId id="1562" r:id="rId26"/>
    <p:sldId id="1787" r:id="rId27"/>
    <p:sldId id="1734" r:id="rId28"/>
    <p:sldId id="4245" r:id="rId29"/>
    <p:sldId id="4246" r:id="rId30"/>
    <p:sldId id="4248" r:id="rId31"/>
    <p:sldId id="4249" r:id="rId32"/>
    <p:sldId id="4251" r:id="rId33"/>
    <p:sldId id="4250" r:id="rId34"/>
    <p:sldId id="4252" r:id="rId35"/>
    <p:sldId id="4253" r:id="rId36"/>
    <p:sldId id="4262" r:id="rId37"/>
    <p:sldId id="4261" r:id="rId38"/>
    <p:sldId id="4260" r:id="rId39"/>
    <p:sldId id="4259" r:id="rId40"/>
    <p:sldId id="4258" r:id="rId41"/>
    <p:sldId id="4257" r:id="rId42"/>
    <p:sldId id="4256" r:id="rId43"/>
    <p:sldId id="4255" r:id="rId44"/>
    <p:sldId id="4254" r:id="rId45"/>
    <p:sldId id="1742" r:id="rId46"/>
    <p:sldId id="1743" r:id="rId47"/>
    <p:sldId id="4264" r:id="rId48"/>
    <p:sldId id="4263" r:id="rId49"/>
    <p:sldId id="1744" r:id="rId50"/>
    <p:sldId id="4265" r:id="rId51"/>
    <p:sldId id="4266" r:id="rId52"/>
    <p:sldId id="1751" r:id="rId53"/>
    <p:sldId id="4268" r:id="rId54"/>
    <p:sldId id="4267" r:id="rId55"/>
    <p:sldId id="1746" r:id="rId56"/>
    <p:sldId id="4269" r:id="rId57"/>
    <p:sldId id="4271" r:id="rId58"/>
    <p:sldId id="4272" r:id="rId59"/>
    <p:sldId id="4277" r:id="rId60"/>
    <p:sldId id="4276" r:id="rId61"/>
    <p:sldId id="4275" r:id="rId62"/>
    <p:sldId id="4274" r:id="rId63"/>
    <p:sldId id="4273" r:id="rId64"/>
    <p:sldId id="1747" r:id="rId65"/>
    <p:sldId id="1760" r:id="rId66"/>
    <p:sldId id="4279" r:id="rId67"/>
    <p:sldId id="4281" r:id="rId68"/>
    <p:sldId id="4282" r:id="rId69"/>
    <p:sldId id="4280" r:id="rId70"/>
    <p:sldId id="1763" r:id="rId71"/>
    <p:sldId id="1748" r:id="rId72"/>
    <p:sldId id="1794" r:id="rId73"/>
    <p:sldId id="1765" r:id="rId74"/>
    <p:sldId id="4286" r:id="rId75"/>
    <p:sldId id="4285" r:id="rId76"/>
    <p:sldId id="4284" r:id="rId77"/>
    <p:sldId id="4287" r:id="rId78"/>
    <p:sldId id="4283" r:id="rId79"/>
    <p:sldId id="4289" r:id="rId80"/>
    <p:sldId id="4288" r:id="rId81"/>
    <p:sldId id="1767" r:id="rId82"/>
    <p:sldId id="1768" r:id="rId83"/>
    <p:sldId id="1769" r:id="rId84"/>
    <p:sldId id="1770" r:id="rId85"/>
    <p:sldId id="4290" r:id="rId86"/>
    <p:sldId id="1771" r:id="rId87"/>
    <p:sldId id="1772" r:id="rId88"/>
    <p:sldId id="1773" r:id="rId89"/>
    <p:sldId id="1774" r:id="rId90"/>
    <p:sldId id="1775" r:id="rId91"/>
    <p:sldId id="1776" r:id="rId92"/>
    <p:sldId id="1777" r:id="rId93"/>
    <p:sldId id="4292" r:id="rId94"/>
    <p:sldId id="4293" r:id="rId95"/>
    <p:sldId id="4294" r:id="rId96"/>
    <p:sldId id="4291" r:id="rId97"/>
    <p:sldId id="1778" r:id="rId98"/>
    <p:sldId id="1783" r:id="rId99"/>
    <p:sldId id="1784" r:id="rId100"/>
    <p:sldId id="4313" r:id="rId101"/>
    <p:sldId id="4314" r:id="rId102"/>
    <p:sldId id="1635" r:id="rId103"/>
    <p:sldId id="1636" r:id="rId104"/>
    <p:sldId id="1637" r:id="rId105"/>
    <p:sldId id="1638" r:id="rId106"/>
    <p:sldId id="1639" r:id="rId107"/>
    <p:sldId id="1640" r:id="rId108"/>
    <p:sldId id="1641" r:id="rId109"/>
    <p:sldId id="1642" r:id="rId110"/>
    <p:sldId id="1643" r:id="rId111"/>
    <p:sldId id="1668" r:id="rId112"/>
    <p:sldId id="1669" r:id="rId113"/>
    <p:sldId id="4295" r:id="rId114"/>
    <p:sldId id="4296" r:id="rId115"/>
    <p:sldId id="4297" r:id="rId116"/>
    <p:sldId id="1670" r:id="rId117"/>
    <p:sldId id="1649" r:id="rId118"/>
    <p:sldId id="4298" r:id="rId119"/>
    <p:sldId id="1672" r:id="rId120"/>
    <p:sldId id="4299" r:id="rId121"/>
    <p:sldId id="1651" r:id="rId122"/>
    <p:sldId id="1652" r:id="rId123"/>
    <p:sldId id="1653" r:id="rId124"/>
    <p:sldId id="4300" r:id="rId125"/>
    <p:sldId id="4304" r:id="rId126"/>
    <p:sldId id="4303" r:id="rId127"/>
    <p:sldId id="4302" r:id="rId128"/>
    <p:sldId id="4301" r:id="rId129"/>
    <p:sldId id="1654" r:id="rId130"/>
    <p:sldId id="1660" r:id="rId131"/>
    <p:sldId id="1661" r:id="rId132"/>
    <p:sldId id="1664" r:id="rId133"/>
    <p:sldId id="1665" r:id="rId134"/>
    <p:sldId id="1666" r:id="rId135"/>
  </p:sldIdLst>
  <p:sldSz cx="12192000" cy="6858000"/>
  <p:notesSz cx="6858000" cy="9144000"/>
  <p:defaultTextStyle>
    <a:defPPr>
      <a:defRPr lang="zh-CN"/>
    </a:defPPr>
    <a:lvl1pPr marL="0" lvl="0"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a:ea typeface="宋体" panose="02010600030101010101" pitchFamily="2" charset="-122"/>
        <a:cs typeface="+mn-cs"/>
      </a:defRPr>
    </a:lvl9pPr>
  </p:defaultTextStyle>
  <p:extLst>
    <p:ext uri="{EFAFB233-063F-42B5-8137-9DF3F51BA10A}">
      <p15:sldGuideLst xmlns:p15="http://schemas.microsoft.com/office/powerpoint/2012/main">
        <p15:guide id="1" orient="horz" pos="2159">
          <p15:clr>
            <a:srgbClr val="A4A3A4"/>
          </p15:clr>
        </p15:guide>
        <p15:guide id="2" pos="3864">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dministrator" initials="A" lastIdx="2"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C083E6E3-FA7D-4D7B-A595-EF9225AFEA82}" styleName="浅色样式 1 - 强调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10A1B5D5-9B99-4C35-A422-299274C87663}" styleName="中度样式 1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68D230F3-CF80-4859-8CE7-A43EE81993B5}" styleName="浅色样式 1 - 强调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57" autoAdjust="0"/>
    <p:restoredTop sz="69699" autoAdjust="0"/>
  </p:normalViewPr>
  <p:slideViewPr>
    <p:cSldViewPr snapToGrid="0" snapToObjects="1">
      <p:cViewPr varScale="1">
        <p:scale>
          <a:sx n="74" d="100"/>
          <a:sy n="74" d="100"/>
        </p:scale>
        <p:origin x="2304" y="168"/>
      </p:cViewPr>
      <p:guideLst>
        <p:guide orient="horz" pos="2159"/>
        <p:guide pos="3864"/>
      </p:guideLst>
    </p:cSldViewPr>
  </p:slideViewPr>
  <p:notesTextViewPr>
    <p:cViewPr>
      <p:scale>
        <a:sx n="200" d="100"/>
        <a:sy n="200" d="100"/>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commentAuthors" Target="commentAuthor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presProps" Target="pres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tableStyles" Target="tableStyle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s>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2.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3.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4.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5.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6.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7.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8.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9.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0.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2.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3.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4.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5.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6.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7.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8.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9.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0.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2.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3.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4.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5.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6.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7.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8.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9.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0.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4_1">
  <dgm:title val=""/>
  <dgm:desc val=""/>
  <dgm:catLst>
    <dgm:cat type="accent4" pri="11100"/>
  </dgm:catLst>
  <dgm:styleLbl name="node0">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4">
        <a:shade val="80000"/>
      </a:schemeClr>
    </dgm:linClrLst>
    <dgm:effectClrLst/>
    <dgm:txLinClrLst/>
    <dgm:txFillClrLst/>
    <dgm:txEffectClrLst/>
  </dgm:styleLbl>
  <dgm:styleLbl name="node2">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fg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align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bg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dgm:txEffectClrLst/>
  </dgm:styleLbl>
  <dgm:styleLbl name="parChTrans2D2">
    <dgm:fillClrLst meth="repeat">
      <a:schemeClr val="accent4"/>
    </dgm:fillClrLst>
    <dgm:linClrLst meth="repeat">
      <a:schemeClr val="accent4"/>
    </dgm:linClrLst>
    <dgm:effectClrLst/>
    <dgm:txLinClrLst/>
    <dgm:txFillClrLst/>
    <dgm:txEffectClrLst/>
  </dgm:styleLbl>
  <dgm:styleLbl name="parChTrans2D3">
    <dgm:fillClrLst meth="repeat">
      <a:schemeClr val="accent4"/>
    </dgm:fillClrLst>
    <dgm:linClrLst meth="repeat">
      <a:schemeClr val="accent4"/>
    </dgm:linClrLst>
    <dgm:effectClrLst/>
    <dgm:txLinClrLst/>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conF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align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trAlignAcc1">
    <dgm:fillClrLst meth="repeat">
      <a:schemeClr val="accent4">
        <a:alpha val="40000"/>
        <a:tint val="40000"/>
      </a:schemeClr>
    </dgm:fillClrLst>
    <dgm:linClrLst meth="repeat">
      <a:schemeClr val="accent4"/>
    </dgm:linClrLst>
    <dgm:effectClrLst/>
    <dgm:txLinClrLst/>
    <dgm:txFillClrLst meth="repeat">
      <a:schemeClr val="dk1"/>
    </dgm:txFillClrLst>
    <dgm:txEffectClrLst/>
  </dgm:styleLbl>
  <dgm:styleLbl name="b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fgAcc0">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2">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3">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4">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r>
            <a:rPr lang="en-US" altLang="zh-CN" sz="1200" b="0" i="0" dirty="0">
              <a:latin typeface="FZLanTingHeiS-R-GB" panose="02000000000000000000" pitchFamily="2" charset="-122"/>
              <a:ea typeface="FZLanTingHeiS-R-GB" panose="02000000000000000000" pitchFamily="2" charset="-122"/>
              <a:cs typeface="Microsoft YaHei" charset="-122"/>
            </a:rPr>
            <a:t>3.3</a:t>
          </a:r>
          <a:r>
            <a:rPr lang="zh-CN" altLang="en-US" sz="1200" b="0" i="0" dirty="0">
              <a:latin typeface="FZLanTingHeiS-R-GB" panose="02000000000000000000" pitchFamily="2" charset="-122"/>
              <a:ea typeface="FZLanTingHeiS-R-GB" panose="02000000000000000000" pitchFamily="2" charset="-122"/>
              <a:cs typeface="Microsoft YaHei" charset="-122"/>
            </a:rPr>
            <a:t> 序数效用论与无差异曲线分析</a:t>
          </a:r>
        </a:p>
      </dgm:t>
    </dgm:pt>
    <dgm:pt modelId="{806FC88F-B9CF-A04B-B59C-3A472F525AEF}" type="parTrans" cxnId="{7725A710-EB82-6543-8E80-B973AC4CD97A}">
      <dgm:prSet/>
      <dgm:spPr/>
      <dgm:t>
        <a:bodyPr/>
        <a:lstStyle/>
        <a:p>
          <a:endParaRPr lang="zh-CN" altLang="en-US" sz="120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endParaRPr lang="zh-CN" altLang="en-US" sz="1200">
            <a:latin typeface="Microsoft YaHei" charset="-122"/>
            <a:ea typeface="Microsoft YaHei" charset="-122"/>
            <a:cs typeface="Microsoft YaHei" charset="-122"/>
          </a:endParaRPr>
        </a:p>
      </dgm:t>
    </dgm:pt>
    <dgm:pt modelId="{DD5BF61D-B843-C744-B9A9-3312A1287EF4}">
      <dgm:prSet phldrT="[文本]" custT="1"/>
      <dgm:spPr>
        <a:solidFill>
          <a:schemeClr val="bg1"/>
        </a:solidFill>
      </dgm:spPr>
      <dgm:t>
        <a:bodyPr/>
        <a:lstStyle/>
        <a:p>
          <a:pPr algn="l"/>
          <a:r>
            <a:rPr lang="en-US" altLang="zh-CN" sz="1200" b="0" i="0" dirty="0">
              <a:solidFill>
                <a:schemeClr val="tx1"/>
              </a:solidFill>
              <a:latin typeface="FZLanTingHeiS-R-GB" panose="02000000000000000000" pitchFamily="2" charset="-122"/>
              <a:ea typeface="FZLanTingHeiS-R-GB" panose="02000000000000000000" pitchFamily="2" charset="-122"/>
              <a:cs typeface="Microsoft YaHei" charset="-122"/>
            </a:rPr>
            <a:t>3.3.1</a:t>
          </a:r>
          <a:r>
            <a:rPr lang="zh-CN" altLang="en-US" sz="1200" b="0" i="0" dirty="0">
              <a:solidFill>
                <a:schemeClr val="tx1"/>
              </a:solidFill>
              <a:latin typeface="FZLanTingHeiS-R-GB" panose="02000000000000000000" pitchFamily="2" charset="-122"/>
              <a:ea typeface="FZLanTingHeiS-R-GB" panose="02000000000000000000" pitchFamily="2" charset="-122"/>
              <a:cs typeface="Microsoft YaHei" charset="-122"/>
            </a:rPr>
            <a:t> 无差异曲线</a:t>
          </a:r>
        </a:p>
      </dgm:t>
    </dgm:pt>
    <dgm:pt modelId="{A73DCD64-89DF-3E4C-9543-0D417B51464E}" type="parTrans" cxnId="{FE34B427-9D47-5D4F-B08C-79C955C57CBA}">
      <dgm:prSet custT="1"/>
      <dgm:spPr/>
      <dgm:t>
        <a:bodyPr/>
        <a:lstStyle/>
        <a:p>
          <a:endParaRPr lang="zh-CN" altLang="en-US" sz="200" b="0" i="0" dirty="0">
            <a:latin typeface="FZLanTingHeiS-R-GB" panose="02000000000000000000" pitchFamily="2" charset="-122"/>
            <a:ea typeface="FZLanTingHeiS-R-GB" panose="02000000000000000000" pitchFamily="2" charset="-122"/>
            <a:cs typeface="Microsoft YaHei" charset="-122"/>
          </a:endParaRPr>
        </a:p>
      </dgm:t>
    </dgm:pt>
    <dgm:pt modelId="{5F6E09CE-61C0-D34C-AE4A-99D078D226DF}" type="sibTrans" cxnId="{FE34B427-9D47-5D4F-B08C-79C955C57CBA}">
      <dgm:prSet/>
      <dgm:spPr/>
      <dgm:t>
        <a:bodyPr/>
        <a:lstStyle/>
        <a:p>
          <a:endParaRPr lang="zh-CN" altLang="en-US" sz="1200">
            <a:latin typeface="Microsoft YaHei" charset="-122"/>
            <a:ea typeface="Microsoft YaHei" charset="-122"/>
            <a:cs typeface="Microsoft YaHei" charset="-122"/>
          </a:endParaRPr>
        </a:p>
      </dgm:t>
    </dgm:pt>
    <dgm:pt modelId="{773FD5F0-F007-F148-886B-86E72F86266E}">
      <dgm:prSet phldrT="[文本]" custT="1"/>
      <dgm:spPr>
        <a:solidFill>
          <a:srgbClr val="C00000"/>
        </a:solidFill>
      </dgm:spPr>
      <dgm:t>
        <a:bodyPr/>
        <a:lstStyle/>
        <a:p>
          <a:pPr algn="l"/>
          <a:r>
            <a:rPr lang="en-US" altLang="zh-CN" sz="1200" b="0" i="0" dirty="0">
              <a:solidFill>
                <a:schemeClr val="tx1"/>
              </a:solidFill>
              <a:latin typeface="FZLanTingHeiS-R-GB" panose="02000000000000000000" pitchFamily="2" charset="-122"/>
              <a:ea typeface="FZLanTingHeiS-R-GB" panose="02000000000000000000" pitchFamily="2" charset="-122"/>
              <a:cs typeface="Microsoft YaHei" charset="-122"/>
            </a:rPr>
            <a:t>3.3.2</a:t>
          </a:r>
          <a:r>
            <a:rPr lang="zh-CN" altLang="en-US" sz="1200" b="0" i="0" dirty="0">
              <a:solidFill>
                <a:schemeClr val="tx1"/>
              </a:solidFill>
              <a:latin typeface="FZLanTingHeiS-R-GB" panose="02000000000000000000" pitchFamily="2" charset="-122"/>
              <a:ea typeface="FZLanTingHeiS-R-GB" panose="02000000000000000000" pitchFamily="2" charset="-122"/>
              <a:cs typeface="Microsoft YaHei" charset="-122"/>
            </a:rPr>
            <a:t> 消费者的预算线</a:t>
          </a:r>
          <a:endParaRPr lang="zh-CN" altLang="en-US" sz="1200" b="0" i="0" dirty="0">
            <a:latin typeface="FZLanTingHeiS-R-GB" panose="02000000000000000000" pitchFamily="2" charset="-122"/>
            <a:ea typeface="FZLanTingHeiS-R-GB" panose="02000000000000000000" pitchFamily="2" charset="-122"/>
            <a:cs typeface="Microsoft YaHei" charset="-122"/>
          </a:endParaRPr>
        </a:p>
      </dgm:t>
    </dgm:pt>
    <dgm:pt modelId="{BDC2CFA9-99C6-8347-9628-F8B57513FB8C}" type="parTrans" cxnId="{D6FF61F4-2E70-2445-B362-FDF5936BBC6B}">
      <dgm:prSet custT="1"/>
      <dgm:spPr/>
      <dgm:t>
        <a:bodyPr/>
        <a:lstStyle/>
        <a:p>
          <a:endParaRPr lang="zh-CN" altLang="en-US" sz="200" b="0" i="0" dirty="0">
            <a:latin typeface="FZLanTingHeiS-R-GB" panose="02000000000000000000" pitchFamily="2" charset="-122"/>
            <a:ea typeface="FZLanTingHeiS-R-GB" panose="02000000000000000000" pitchFamily="2" charset="-122"/>
            <a:cs typeface="Microsoft YaHei" charset="-122"/>
          </a:endParaRPr>
        </a:p>
      </dgm:t>
    </dgm:pt>
    <dgm:pt modelId="{9458031D-FD27-D841-9D56-100BE85B229D}" type="sibTrans" cxnId="{D6FF61F4-2E70-2445-B362-FDF5936BBC6B}">
      <dgm:prSet/>
      <dgm:spPr/>
      <dgm:t>
        <a:bodyPr/>
        <a:lstStyle/>
        <a:p>
          <a:endParaRPr lang="zh-CN" altLang="en-US" sz="1200">
            <a:latin typeface="Microsoft YaHei" charset="-122"/>
            <a:ea typeface="Microsoft YaHei" charset="-122"/>
            <a:cs typeface="Microsoft YaHei" charset="-122"/>
          </a:endParaRPr>
        </a:p>
      </dgm:t>
    </dgm:pt>
    <dgm:pt modelId="{9BA062DA-6B7A-FC4F-B1BB-7CC4C74C72CE}">
      <dgm:prSet phldrT="[文本]" custT="1"/>
      <dgm:spPr/>
      <dgm:t>
        <a:bodyPr/>
        <a:lstStyle/>
        <a:p>
          <a:pPr algn="l"/>
          <a:r>
            <a:rPr lang="en-US" altLang="zh-CN" sz="1200" b="0" i="0" dirty="0">
              <a:solidFill>
                <a:schemeClr val="tx1"/>
              </a:solidFill>
              <a:latin typeface="FZLanTingHeiS-R-GB" panose="02000000000000000000" pitchFamily="2" charset="-122"/>
              <a:ea typeface="FZLanTingHeiS-R-GB" panose="02000000000000000000" pitchFamily="2" charset="-122"/>
              <a:cs typeface="Microsoft YaHei" charset="-122"/>
            </a:rPr>
            <a:t>3.3.3</a:t>
          </a:r>
          <a:r>
            <a:rPr lang="zh-CN" altLang="en-US" sz="1200" b="0" i="0" dirty="0">
              <a:solidFill>
                <a:schemeClr val="tx1"/>
              </a:solidFill>
              <a:latin typeface="FZLanTingHeiS-R-GB" panose="02000000000000000000" pitchFamily="2" charset="-122"/>
              <a:ea typeface="FZLanTingHeiS-R-GB" panose="02000000000000000000" pitchFamily="2" charset="-122"/>
              <a:cs typeface="Microsoft YaHei" charset="-122"/>
            </a:rPr>
            <a:t>  消费者均衡</a:t>
          </a:r>
          <a:endParaRPr lang="zh-CN" altLang="en-US" sz="1200" b="0" i="0" dirty="0">
            <a:latin typeface="FZLanTingHeiS-R-GB" panose="02000000000000000000" pitchFamily="2" charset="-122"/>
            <a:ea typeface="FZLanTingHeiS-R-GB" panose="02000000000000000000" pitchFamily="2" charset="-122"/>
            <a:cs typeface="Microsoft YaHei" charset="-122"/>
          </a:endParaRPr>
        </a:p>
      </dgm:t>
    </dgm:pt>
    <dgm:pt modelId="{45267C76-6276-B44A-878A-9D61B556EBD7}" type="parTrans" cxnId="{F5520AE5-50EB-8743-B48A-12307D4CCE80}">
      <dgm:prSet custT="1"/>
      <dgm:spPr/>
      <dgm:t>
        <a:bodyPr/>
        <a:lstStyle/>
        <a:p>
          <a:endParaRPr lang="zh-CN" altLang="en-US" sz="200" b="0" i="0" dirty="0">
            <a:latin typeface="FZLanTingHeiS-R-GB" panose="02000000000000000000" pitchFamily="2" charset="-122"/>
            <a:ea typeface="FZLanTingHeiS-R-GB" panose="02000000000000000000" pitchFamily="2" charset="-122"/>
            <a:cs typeface="Microsoft YaHei" charset="-122"/>
          </a:endParaRPr>
        </a:p>
      </dgm:t>
    </dgm:pt>
    <dgm:pt modelId="{3A650251-37F9-7645-8144-FF91C57FC2AC}" type="sibTrans" cxnId="{F5520AE5-50EB-8743-B48A-12307D4CCE80}">
      <dgm:prSet/>
      <dgm:spPr/>
      <dgm:t>
        <a:bodyPr/>
        <a:lstStyle/>
        <a:p>
          <a:endParaRPr lang="zh-CN" altLang="en-US" sz="1200">
            <a:latin typeface="Microsoft YaHei" charset="-122"/>
            <a:ea typeface="Microsoft YaHei" charset="-122"/>
            <a:cs typeface="Microsoft YaHei"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X="153608" custScaleY="71344" custLinFactX="-100000" custLinFactNeighborX="-186820" custLinFactNeighborY="3601">
        <dgm:presLayoutVars>
          <dgm:chPref val="3"/>
        </dgm:presLayoutVars>
      </dgm:prSet>
      <dgm:spPr/>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3"/>
      <dgm:spPr/>
    </dgm:pt>
    <dgm:pt modelId="{F726EDD3-E670-9B47-8786-4F599884289D}" type="pres">
      <dgm:prSet presAssocID="{A73DCD64-89DF-3E4C-9543-0D417B51464E}" presName="connTx" presStyleLbl="parChTrans1D2" presStyleIdx="0" presStyleCnt="3"/>
      <dgm:spPr/>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3" custScaleX="150395" custScaleY="97266" custLinFactNeighborX="18563" custLinFactNeighborY="-4690">
        <dgm:presLayoutVars>
          <dgm:chPref val="3"/>
        </dgm:presLayoutVars>
      </dgm:prSet>
      <dgm:spPr/>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3"/>
      <dgm:spPr/>
    </dgm:pt>
    <dgm:pt modelId="{7A2CD5A7-70D6-DE44-803D-0740544CB367}" type="pres">
      <dgm:prSet presAssocID="{BDC2CFA9-99C6-8347-9628-F8B57513FB8C}" presName="connTx" presStyleLbl="parChTrans1D2" presStyleIdx="1" presStyleCnt="3"/>
      <dgm:spPr/>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3" custScaleX="151949" custScaleY="97266" custLinFactNeighborX="18563" custLinFactNeighborY="-4690">
        <dgm:presLayoutVars>
          <dgm:chPref val="3"/>
        </dgm:presLayoutVars>
      </dgm:prSet>
      <dgm:spPr/>
    </dgm:pt>
    <dgm:pt modelId="{1488A531-D252-B440-B1DA-4363F37F8970}" type="pres">
      <dgm:prSet presAssocID="{773FD5F0-F007-F148-886B-86E72F86266E}" presName="level3hierChild" presStyleCnt="0"/>
      <dgm:spPr/>
    </dgm:pt>
    <dgm:pt modelId="{1F2800E8-CF94-FD43-8D0E-7E4B278315B1}" type="pres">
      <dgm:prSet presAssocID="{45267C76-6276-B44A-878A-9D61B556EBD7}" presName="conn2-1" presStyleLbl="parChTrans1D2" presStyleIdx="2" presStyleCnt="3"/>
      <dgm:spPr/>
    </dgm:pt>
    <dgm:pt modelId="{938A9782-2B6B-8141-99DA-6568305E0C38}" type="pres">
      <dgm:prSet presAssocID="{45267C76-6276-B44A-878A-9D61B556EBD7}" presName="connTx" presStyleLbl="parChTrans1D2" presStyleIdx="2" presStyleCnt="3"/>
      <dgm:spPr/>
    </dgm:pt>
    <dgm:pt modelId="{7377E58F-198D-DE48-B3AF-2D2AF67C403D}" type="pres">
      <dgm:prSet presAssocID="{9BA062DA-6B7A-FC4F-B1BB-7CC4C74C72CE}" presName="root2" presStyleCnt="0"/>
      <dgm:spPr/>
    </dgm:pt>
    <dgm:pt modelId="{1C998B4A-F8C8-5D49-862A-38B9C7611407}" type="pres">
      <dgm:prSet presAssocID="{9BA062DA-6B7A-FC4F-B1BB-7CC4C74C72CE}" presName="LevelTwoTextNode" presStyleLbl="node2" presStyleIdx="2" presStyleCnt="3" custScaleX="150383" custScaleY="97266" custLinFactNeighborX="18543" custLinFactNeighborY="-4690">
        <dgm:presLayoutVars>
          <dgm:chPref val="3"/>
        </dgm:presLayoutVars>
      </dgm:prSet>
      <dgm:spPr/>
    </dgm:pt>
    <dgm:pt modelId="{F9C8551A-E3F5-1A41-9D81-BA411262A93F}" type="pres">
      <dgm:prSet presAssocID="{9BA062DA-6B7A-FC4F-B1BB-7CC4C74C72CE}" presName="level3hierChild" presStyleCnt="0"/>
      <dgm:spPr/>
    </dgm:pt>
  </dgm:ptLst>
  <dgm:cxnLst>
    <dgm:cxn modelId="{7725A710-EB82-6543-8E80-B973AC4CD97A}" srcId="{2EFE4671-8583-3540-9262-1FC578B666F4}" destId="{CC08C8E7-D5AB-9C4F-A78B-4A8C57EB2D22}" srcOrd="0" destOrd="0" parTransId="{806FC88F-B9CF-A04B-B59C-3A472F525AEF}" sibTransId="{B0179D74-E210-A34F-9FFE-D6C2C6F405F5}"/>
    <dgm:cxn modelId="{B1DA2B1A-9BAB-2146-BA3A-5B59A35357C5}" type="presOf" srcId="{A73DCD64-89DF-3E4C-9543-0D417B51464E}" destId="{082A771F-69AF-7C4C-86CB-DF1CD8CB6581}" srcOrd="0" destOrd="0" presId="urn:microsoft.com/office/officeart/2008/layout/HorizontalMultiLevelHierarchy"/>
    <dgm:cxn modelId="{FE34B427-9D47-5D4F-B08C-79C955C57CBA}" srcId="{CC08C8E7-D5AB-9C4F-A78B-4A8C57EB2D22}" destId="{DD5BF61D-B843-C744-B9A9-3312A1287EF4}" srcOrd="0" destOrd="0" parTransId="{A73DCD64-89DF-3E4C-9543-0D417B51464E}" sibTransId="{5F6E09CE-61C0-D34C-AE4A-99D078D226DF}"/>
    <dgm:cxn modelId="{09A2E78A-ABCB-8141-BE92-409C3751B8FC}" type="presOf" srcId="{A73DCD64-89DF-3E4C-9543-0D417B51464E}" destId="{F726EDD3-E670-9B47-8786-4F599884289D}" srcOrd="1" destOrd="0" presId="urn:microsoft.com/office/officeart/2008/layout/HorizontalMultiLevelHierarchy"/>
    <dgm:cxn modelId="{49560396-4A1F-A245-BC8E-A6145982DDA5}" type="presOf" srcId="{9BA062DA-6B7A-FC4F-B1BB-7CC4C74C72CE}" destId="{1C998B4A-F8C8-5D49-862A-38B9C7611407}" srcOrd="0" destOrd="0" presId="urn:microsoft.com/office/officeart/2008/layout/HorizontalMultiLevelHierarchy"/>
    <dgm:cxn modelId="{9EE4E3A2-36D6-AD43-AF2F-69E4456419B4}" type="presOf" srcId="{DD5BF61D-B843-C744-B9A9-3312A1287EF4}" destId="{C852AF5D-E3CA-F844-B775-08DD6E6FB940}" srcOrd="0" destOrd="0" presId="urn:microsoft.com/office/officeart/2008/layout/HorizontalMultiLevelHierarchy"/>
    <dgm:cxn modelId="{EF563CA6-38FD-3D4D-84E4-0E7D4988739F}" type="presOf" srcId="{BDC2CFA9-99C6-8347-9628-F8B57513FB8C}" destId="{7A2CD5A7-70D6-DE44-803D-0740544CB367}" srcOrd="1" destOrd="0" presId="urn:microsoft.com/office/officeart/2008/layout/HorizontalMultiLevelHierarchy"/>
    <dgm:cxn modelId="{2877D6CD-473B-8F4F-8968-25BB54E546C2}" type="presOf" srcId="{773FD5F0-F007-F148-886B-86E72F86266E}" destId="{D3E2E567-EC04-E743-9B8C-985408EA1058}" srcOrd="0" destOrd="0" presId="urn:microsoft.com/office/officeart/2008/layout/HorizontalMultiLevelHierarchy"/>
    <dgm:cxn modelId="{C6E9FCD8-993C-9F4B-A008-0A834E0DC594}" type="presOf" srcId="{CC08C8E7-D5AB-9C4F-A78B-4A8C57EB2D22}" destId="{7111AE39-B455-7C4D-91F4-9E37E3822D07}" srcOrd="0" destOrd="0" presId="urn:microsoft.com/office/officeart/2008/layout/HorizontalMultiLevelHierarchy"/>
    <dgm:cxn modelId="{210193DF-99D8-DA4B-B12C-052AD911C669}" type="presOf" srcId="{BDC2CFA9-99C6-8347-9628-F8B57513FB8C}" destId="{93180932-306E-E545-95F9-2A5635FDC9F1}" srcOrd="0" destOrd="0" presId="urn:microsoft.com/office/officeart/2008/layout/HorizontalMultiLevelHierarchy"/>
    <dgm:cxn modelId="{F5520AE5-50EB-8743-B48A-12307D4CCE80}" srcId="{CC08C8E7-D5AB-9C4F-A78B-4A8C57EB2D22}" destId="{9BA062DA-6B7A-FC4F-B1BB-7CC4C74C72CE}" srcOrd="2" destOrd="0" parTransId="{45267C76-6276-B44A-878A-9D61B556EBD7}" sibTransId="{3A650251-37F9-7645-8144-FF91C57FC2AC}"/>
    <dgm:cxn modelId="{DA2D72ED-2514-2940-BB65-51E55544914F}" type="presOf" srcId="{45267C76-6276-B44A-878A-9D61B556EBD7}" destId="{938A9782-2B6B-8141-99DA-6568305E0C38}" srcOrd="1" destOrd="0" presId="urn:microsoft.com/office/officeart/2008/layout/HorizontalMultiLevelHierarchy"/>
    <dgm:cxn modelId="{D6FF61F4-2E70-2445-B362-FDF5936BBC6B}" srcId="{CC08C8E7-D5AB-9C4F-A78B-4A8C57EB2D22}" destId="{773FD5F0-F007-F148-886B-86E72F86266E}" srcOrd="1" destOrd="0" parTransId="{BDC2CFA9-99C6-8347-9628-F8B57513FB8C}" sibTransId="{9458031D-FD27-D841-9D56-100BE85B229D}"/>
    <dgm:cxn modelId="{3D68D7F6-A369-C34E-8248-DBEB5820CE41}" type="presOf" srcId="{45267C76-6276-B44A-878A-9D61B556EBD7}" destId="{1F2800E8-CF94-FD43-8D0E-7E4B278315B1}" srcOrd="0" destOrd="0" presId="urn:microsoft.com/office/officeart/2008/layout/HorizontalMultiLevelHierarchy"/>
    <dgm:cxn modelId="{FFE181FE-F0D1-8C48-92F5-80E59B6F94F9}" type="presOf" srcId="{2EFE4671-8583-3540-9262-1FC578B666F4}" destId="{3013142F-A3C7-F746-853E-2CA8B540A8DE}" srcOrd="0" destOrd="0" presId="urn:microsoft.com/office/officeart/2008/layout/HorizontalMultiLevelHierarchy"/>
    <dgm:cxn modelId="{84A1762E-0183-4140-8C69-F688A93B8F2D}" type="presParOf" srcId="{3013142F-A3C7-F746-853E-2CA8B540A8DE}" destId="{B764B132-0961-414E-B6FA-FB0C6C1C6CED}" srcOrd="0" destOrd="0" presId="urn:microsoft.com/office/officeart/2008/layout/HorizontalMultiLevelHierarchy"/>
    <dgm:cxn modelId="{CDAC0198-F69F-8F49-B200-05AE686BAD20}" type="presParOf" srcId="{B764B132-0961-414E-B6FA-FB0C6C1C6CED}" destId="{7111AE39-B455-7C4D-91F4-9E37E3822D07}" srcOrd="0" destOrd="0" presId="urn:microsoft.com/office/officeart/2008/layout/HorizontalMultiLevelHierarchy"/>
    <dgm:cxn modelId="{860B0F09-ADE1-3245-8330-D1C9738E1BDF}" type="presParOf" srcId="{B764B132-0961-414E-B6FA-FB0C6C1C6CED}" destId="{551EC4E6-AE1D-DD43-B7C4-D7EFBEA2E636}" srcOrd="1" destOrd="0" presId="urn:microsoft.com/office/officeart/2008/layout/HorizontalMultiLevelHierarchy"/>
    <dgm:cxn modelId="{F69B99B6-E77A-7E49-B931-40E4974CE4DE}" type="presParOf" srcId="{551EC4E6-AE1D-DD43-B7C4-D7EFBEA2E636}" destId="{082A771F-69AF-7C4C-86CB-DF1CD8CB6581}" srcOrd="0" destOrd="0" presId="urn:microsoft.com/office/officeart/2008/layout/HorizontalMultiLevelHierarchy"/>
    <dgm:cxn modelId="{9FD9B73D-B179-D749-8251-ED97506CD008}" type="presParOf" srcId="{082A771F-69AF-7C4C-86CB-DF1CD8CB6581}" destId="{F726EDD3-E670-9B47-8786-4F599884289D}" srcOrd="0" destOrd="0" presId="urn:microsoft.com/office/officeart/2008/layout/HorizontalMultiLevelHierarchy"/>
    <dgm:cxn modelId="{602F5DBA-27A1-8843-AB94-7B952D7E3C9C}" type="presParOf" srcId="{551EC4E6-AE1D-DD43-B7C4-D7EFBEA2E636}" destId="{7B40AE63-0EA3-0747-BCE5-5F3AB0355BF2}" srcOrd="1" destOrd="0" presId="urn:microsoft.com/office/officeart/2008/layout/HorizontalMultiLevelHierarchy"/>
    <dgm:cxn modelId="{A04ED0A9-6199-AC4B-97CA-5589D3035B21}" type="presParOf" srcId="{7B40AE63-0EA3-0747-BCE5-5F3AB0355BF2}" destId="{C852AF5D-E3CA-F844-B775-08DD6E6FB940}" srcOrd="0" destOrd="0" presId="urn:microsoft.com/office/officeart/2008/layout/HorizontalMultiLevelHierarchy"/>
    <dgm:cxn modelId="{AA420124-EE8F-2F45-83BC-7B46E1F0A64B}" type="presParOf" srcId="{7B40AE63-0EA3-0747-BCE5-5F3AB0355BF2}" destId="{30463D07-8E7F-3146-97CE-76CE82648742}" srcOrd="1" destOrd="0" presId="urn:microsoft.com/office/officeart/2008/layout/HorizontalMultiLevelHierarchy"/>
    <dgm:cxn modelId="{074A61CE-8874-7647-BD41-9407D56AE951}" type="presParOf" srcId="{551EC4E6-AE1D-DD43-B7C4-D7EFBEA2E636}" destId="{93180932-306E-E545-95F9-2A5635FDC9F1}" srcOrd="2" destOrd="0" presId="urn:microsoft.com/office/officeart/2008/layout/HorizontalMultiLevelHierarchy"/>
    <dgm:cxn modelId="{9E196CC3-D13A-8747-8A51-3FA676D6FFD9}" type="presParOf" srcId="{93180932-306E-E545-95F9-2A5635FDC9F1}" destId="{7A2CD5A7-70D6-DE44-803D-0740544CB367}" srcOrd="0" destOrd="0" presId="urn:microsoft.com/office/officeart/2008/layout/HorizontalMultiLevelHierarchy"/>
    <dgm:cxn modelId="{B79B578C-6A26-554A-A3A3-68A732F7D8A0}" type="presParOf" srcId="{551EC4E6-AE1D-DD43-B7C4-D7EFBEA2E636}" destId="{A0C9905E-6DBF-7645-94A7-C4BCDADC46B9}" srcOrd="3" destOrd="0" presId="urn:microsoft.com/office/officeart/2008/layout/HorizontalMultiLevelHierarchy"/>
    <dgm:cxn modelId="{C4DFF384-9FDE-6C46-A0F4-920503538CDE}" type="presParOf" srcId="{A0C9905E-6DBF-7645-94A7-C4BCDADC46B9}" destId="{D3E2E567-EC04-E743-9B8C-985408EA1058}" srcOrd="0" destOrd="0" presId="urn:microsoft.com/office/officeart/2008/layout/HorizontalMultiLevelHierarchy"/>
    <dgm:cxn modelId="{89D48A76-F6F9-D649-AA75-E6EC6CA3CE8E}" type="presParOf" srcId="{A0C9905E-6DBF-7645-94A7-C4BCDADC46B9}" destId="{1488A531-D252-B440-B1DA-4363F37F8970}" srcOrd="1" destOrd="0" presId="urn:microsoft.com/office/officeart/2008/layout/HorizontalMultiLevelHierarchy"/>
    <dgm:cxn modelId="{798ABA50-9DD5-DB48-9215-3E5D89173950}" type="presParOf" srcId="{551EC4E6-AE1D-DD43-B7C4-D7EFBEA2E636}" destId="{1F2800E8-CF94-FD43-8D0E-7E4B278315B1}" srcOrd="4" destOrd="0" presId="urn:microsoft.com/office/officeart/2008/layout/HorizontalMultiLevelHierarchy"/>
    <dgm:cxn modelId="{27F06A91-C1AE-C042-BA2D-403C07227F3A}" type="presParOf" srcId="{1F2800E8-CF94-FD43-8D0E-7E4B278315B1}" destId="{938A9782-2B6B-8141-99DA-6568305E0C38}" srcOrd="0" destOrd="0" presId="urn:microsoft.com/office/officeart/2008/layout/HorizontalMultiLevelHierarchy"/>
    <dgm:cxn modelId="{32E4A424-EA46-1346-B889-9B6E03834D06}" type="presParOf" srcId="{551EC4E6-AE1D-DD43-B7C4-D7EFBEA2E636}" destId="{7377E58F-198D-DE48-B3AF-2D2AF67C403D}" srcOrd="5" destOrd="0" presId="urn:microsoft.com/office/officeart/2008/layout/HorizontalMultiLevelHierarchy"/>
    <dgm:cxn modelId="{DA1E8945-DD71-BB4D-A905-9FC29C99B396}" type="presParOf" srcId="{7377E58F-198D-DE48-B3AF-2D2AF67C403D}" destId="{1C998B4A-F8C8-5D49-862A-38B9C7611407}" srcOrd="0" destOrd="0" presId="urn:microsoft.com/office/officeart/2008/layout/HorizontalMultiLevelHierarchy"/>
    <dgm:cxn modelId="{305194F5-02A1-734C-8096-C4CD3896F9E7}" type="presParOf" srcId="{7377E58F-198D-DE48-B3AF-2D2AF67C403D}" destId="{F9C8551A-E3F5-1A41-9D81-BA411262A93F}" srcOrd="1" destOrd="0" presId="urn:microsoft.com/office/officeart/2008/layout/HorizontalMultiLevelHierarchy"/>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pPr algn="l"/>
          <a:r>
            <a:rPr lang="en-US" altLang="zh-CN" sz="1200" b="0" i="0" dirty="0">
              <a:latin typeface="FZLanTingHeiS-R-GB" panose="02000000000000000000" pitchFamily="2" charset="-122"/>
              <a:ea typeface="FZLanTingHeiS-R-GB" panose="02000000000000000000" pitchFamily="2" charset="-122"/>
              <a:cs typeface="Microsoft YaHei" charset="-122"/>
            </a:rPr>
            <a:t>4.1</a:t>
          </a:r>
          <a:r>
            <a:rPr lang="zh-CN" altLang="en-US" sz="1200" b="0" i="0" dirty="0">
              <a:latin typeface="FZLanTingHeiS-R-GB" panose="02000000000000000000" pitchFamily="2" charset="-122"/>
              <a:ea typeface="FZLanTingHeiS-R-GB" panose="02000000000000000000" pitchFamily="2" charset="-122"/>
              <a:cs typeface="Microsoft YaHei" charset="-122"/>
            </a:rPr>
            <a:t>需求弹性</a:t>
          </a:r>
        </a:p>
      </dgm:t>
    </dgm:pt>
    <dgm:pt modelId="{806FC88F-B9CF-A04B-B59C-3A472F525AEF}" type="parTrans" cxnId="{7725A710-EB82-6543-8E80-B973AC4CD97A}">
      <dgm:prSet/>
      <dgm:spPr/>
      <dgm:t>
        <a:bodyPr/>
        <a:lstStyle/>
        <a:p>
          <a:pPr algn="l"/>
          <a:endParaRPr lang="zh-CN" altLang="en-US" sz="105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pPr algn="l"/>
          <a:endParaRPr lang="zh-CN" altLang="en-US" sz="1050">
            <a:latin typeface="Microsoft YaHei" charset="-122"/>
            <a:ea typeface="Microsoft YaHei" charset="-122"/>
            <a:cs typeface="Microsoft YaHei" charset="-122"/>
          </a:endParaRPr>
        </a:p>
      </dgm:t>
    </dgm:pt>
    <dgm:pt modelId="{DD5BF61D-B843-C744-B9A9-3312A1287EF4}">
      <dgm:prSet phldrT="[文本]" custT="1"/>
      <dgm:spPr>
        <a:solidFill>
          <a:srgbClr val="C00000"/>
        </a:solidFill>
      </dgm:spPr>
      <dgm:t>
        <a:bodyPr/>
        <a:lstStyle/>
        <a:p>
          <a:pPr algn="l"/>
          <a:r>
            <a:rPr lang="en-US" altLang="zh-CN" sz="1050" b="0" i="0" dirty="0">
              <a:solidFill>
                <a:schemeClr val="tx1"/>
              </a:solidFill>
              <a:latin typeface="FZLanTingHeiS-R-GB" panose="02000000000000000000" pitchFamily="2" charset="-122"/>
              <a:ea typeface="FZLanTingHeiS-R-GB" panose="02000000000000000000" pitchFamily="2" charset="-122"/>
              <a:cs typeface="Microsoft YaHei" charset="-122"/>
            </a:rPr>
            <a:t>4.1.1</a:t>
          </a:r>
          <a:r>
            <a:rPr lang="zh-CN" altLang="en-US" sz="1050" b="0" i="0" dirty="0">
              <a:solidFill>
                <a:schemeClr val="tx1"/>
              </a:solidFill>
              <a:latin typeface="FZLanTingHeiS-R-GB" panose="02000000000000000000" pitchFamily="2" charset="-122"/>
              <a:ea typeface="FZLanTingHeiS-R-GB" panose="02000000000000000000" pitchFamily="2" charset="-122"/>
              <a:cs typeface="Microsoft YaHei" charset="-122"/>
            </a:rPr>
            <a:t> 需求价格弹性</a:t>
          </a:r>
        </a:p>
      </dgm:t>
    </dgm:pt>
    <dgm:pt modelId="{A73DCD64-89DF-3E4C-9543-0D417B51464E}" type="parTrans" cxnId="{FE34B427-9D47-5D4F-B08C-79C955C57CBA}">
      <dgm:prSet custT="1"/>
      <dgm:spPr/>
      <dgm:t>
        <a:bodyPr/>
        <a:lstStyle/>
        <a:p>
          <a:pPr algn="l"/>
          <a:endParaRPr lang="zh-CN" altLang="en-US" sz="100" b="0" i="0" dirty="0">
            <a:latin typeface="FZLanTingHeiS-R-GB" panose="02000000000000000000" pitchFamily="2" charset="-122"/>
            <a:ea typeface="FZLanTingHeiS-R-GB" panose="02000000000000000000" pitchFamily="2" charset="-122"/>
            <a:cs typeface="Microsoft YaHei" charset="-122"/>
          </a:endParaRPr>
        </a:p>
      </dgm:t>
    </dgm:pt>
    <dgm:pt modelId="{5F6E09CE-61C0-D34C-AE4A-99D078D226DF}" type="sibTrans" cxnId="{FE34B427-9D47-5D4F-B08C-79C955C57CBA}">
      <dgm:prSet/>
      <dgm:spPr/>
      <dgm:t>
        <a:bodyPr/>
        <a:lstStyle/>
        <a:p>
          <a:pPr algn="l"/>
          <a:endParaRPr lang="zh-CN" altLang="en-US" sz="1050">
            <a:latin typeface="Microsoft YaHei" charset="-122"/>
            <a:ea typeface="Microsoft YaHei" charset="-122"/>
            <a:cs typeface="Microsoft YaHei" charset="-122"/>
          </a:endParaRPr>
        </a:p>
      </dgm:t>
    </dgm:pt>
    <dgm:pt modelId="{773FD5F0-F007-F148-886B-86E72F86266E}">
      <dgm:prSet phldrT="[文本]" custT="1"/>
      <dgm:spPr/>
      <dgm:t>
        <a:bodyPr/>
        <a:lstStyle/>
        <a:p>
          <a:pPr algn="l"/>
          <a:r>
            <a:rPr lang="en-US" altLang="zh-CN" sz="1050" b="0" i="0" dirty="0">
              <a:latin typeface="FZLanTingHeiS-R-GB" panose="02000000000000000000" pitchFamily="2" charset="-122"/>
              <a:ea typeface="FZLanTingHeiS-R-GB" panose="02000000000000000000" pitchFamily="2" charset="-122"/>
              <a:cs typeface="Microsoft YaHei" charset="-122"/>
            </a:rPr>
            <a:t>4.1.2</a:t>
          </a:r>
          <a:r>
            <a:rPr lang="zh-CN" altLang="en-US" sz="1050" b="0" i="0" dirty="0">
              <a:latin typeface="FZLanTingHeiS-R-GB" panose="02000000000000000000" pitchFamily="2" charset="-122"/>
              <a:ea typeface="FZLanTingHeiS-R-GB" panose="02000000000000000000" pitchFamily="2" charset="-122"/>
              <a:cs typeface="Microsoft YaHei" charset="-122"/>
            </a:rPr>
            <a:t> 需求收入弹性</a:t>
          </a:r>
        </a:p>
      </dgm:t>
    </dgm:pt>
    <dgm:pt modelId="{BDC2CFA9-99C6-8347-9628-F8B57513FB8C}" type="parTrans" cxnId="{D6FF61F4-2E70-2445-B362-FDF5936BBC6B}">
      <dgm:prSet custT="1"/>
      <dgm:spPr/>
      <dgm:t>
        <a:bodyPr/>
        <a:lstStyle/>
        <a:p>
          <a:pPr algn="l"/>
          <a:endParaRPr lang="zh-CN" altLang="en-US" sz="100" b="0" i="0" dirty="0">
            <a:latin typeface="FZLanTingHeiS-R-GB" panose="02000000000000000000" pitchFamily="2" charset="-122"/>
            <a:ea typeface="FZLanTingHeiS-R-GB" panose="02000000000000000000" pitchFamily="2" charset="-122"/>
            <a:cs typeface="Microsoft YaHei" charset="-122"/>
          </a:endParaRPr>
        </a:p>
      </dgm:t>
    </dgm:pt>
    <dgm:pt modelId="{9458031D-FD27-D841-9D56-100BE85B229D}" type="sibTrans" cxnId="{D6FF61F4-2E70-2445-B362-FDF5936BBC6B}">
      <dgm:prSet/>
      <dgm:spPr/>
      <dgm:t>
        <a:bodyPr/>
        <a:lstStyle/>
        <a:p>
          <a:pPr algn="l"/>
          <a:endParaRPr lang="zh-CN" altLang="en-US" sz="1050">
            <a:latin typeface="Microsoft YaHei" charset="-122"/>
            <a:ea typeface="Microsoft YaHei" charset="-122"/>
            <a:cs typeface="Microsoft YaHei" charset="-122"/>
          </a:endParaRPr>
        </a:p>
      </dgm:t>
    </dgm:pt>
    <dgm:pt modelId="{9BA062DA-6B7A-FC4F-B1BB-7CC4C74C72CE}">
      <dgm:prSet phldrT="[文本]" custT="1"/>
      <dgm:spPr/>
      <dgm:t>
        <a:bodyPr/>
        <a:lstStyle/>
        <a:p>
          <a:pPr algn="l"/>
          <a:r>
            <a:rPr lang="en-US" altLang="zh-CN" sz="1050" b="0" i="0" dirty="0">
              <a:latin typeface="FZLanTingHeiS-R-GB" panose="02000000000000000000" pitchFamily="2" charset="-122"/>
              <a:ea typeface="FZLanTingHeiS-R-GB" panose="02000000000000000000" pitchFamily="2" charset="-122"/>
              <a:cs typeface="Microsoft YaHei" charset="-122"/>
            </a:rPr>
            <a:t>4.1.3</a:t>
          </a:r>
          <a:r>
            <a:rPr lang="zh-CN" altLang="en-US" sz="1050" b="0" i="0" dirty="0">
              <a:latin typeface="FZLanTingHeiS-R-GB" panose="02000000000000000000" pitchFamily="2" charset="-122"/>
              <a:ea typeface="FZLanTingHeiS-R-GB" panose="02000000000000000000" pitchFamily="2" charset="-122"/>
              <a:cs typeface="Microsoft YaHei" charset="-122"/>
            </a:rPr>
            <a:t> 需求交叉弹性</a:t>
          </a:r>
        </a:p>
      </dgm:t>
    </dgm:pt>
    <dgm:pt modelId="{45267C76-6276-B44A-878A-9D61B556EBD7}" type="parTrans" cxnId="{F5520AE5-50EB-8743-B48A-12307D4CCE80}">
      <dgm:prSet custT="1"/>
      <dgm:spPr/>
      <dgm:t>
        <a:bodyPr/>
        <a:lstStyle/>
        <a:p>
          <a:pPr algn="l"/>
          <a:endParaRPr lang="zh-CN" altLang="en-US" sz="100" b="0" i="0" dirty="0">
            <a:latin typeface="FZLanTingHeiS-R-GB" panose="02000000000000000000" pitchFamily="2" charset="-122"/>
            <a:ea typeface="FZLanTingHeiS-R-GB" panose="02000000000000000000" pitchFamily="2" charset="-122"/>
            <a:cs typeface="Microsoft YaHei" charset="-122"/>
          </a:endParaRPr>
        </a:p>
      </dgm:t>
    </dgm:pt>
    <dgm:pt modelId="{3A650251-37F9-7645-8144-FF91C57FC2AC}" type="sibTrans" cxnId="{F5520AE5-50EB-8743-B48A-12307D4CCE80}">
      <dgm:prSet/>
      <dgm:spPr/>
      <dgm:t>
        <a:bodyPr/>
        <a:lstStyle/>
        <a:p>
          <a:pPr algn="l"/>
          <a:endParaRPr lang="zh-CN" altLang="en-US" sz="1050">
            <a:latin typeface="Microsoft YaHei" charset="-122"/>
            <a:ea typeface="Microsoft YaHei" charset="-122"/>
            <a:cs typeface="Microsoft YaHei"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X="181444" custScaleY="63589" custLinFactX="-100000" custLinFactNeighborX="-184312" custLinFactNeighborY="0">
        <dgm:presLayoutVars>
          <dgm:chPref val="3"/>
        </dgm:presLayoutVars>
      </dgm:prSet>
      <dgm:spPr/>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3"/>
      <dgm:spPr/>
    </dgm:pt>
    <dgm:pt modelId="{F726EDD3-E670-9B47-8786-4F599884289D}" type="pres">
      <dgm:prSet presAssocID="{A73DCD64-89DF-3E4C-9543-0D417B51464E}" presName="connTx" presStyleLbl="parChTrans1D2" presStyleIdx="0" presStyleCnt="3"/>
      <dgm:spPr/>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3" custScaleX="150191" custScaleY="110365">
        <dgm:presLayoutVars>
          <dgm:chPref val="3"/>
        </dgm:presLayoutVars>
      </dgm:prSet>
      <dgm:spPr/>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3"/>
      <dgm:spPr/>
    </dgm:pt>
    <dgm:pt modelId="{7A2CD5A7-70D6-DE44-803D-0740544CB367}" type="pres">
      <dgm:prSet presAssocID="{BDC2CFA9-99C6-8347-9628-F8B57513FB8C}" presName="connTx" presStyleLbl="parChTrans1D2" presStyleIdx="1" presStyleCnt="3"/>
      <dgm:spPr/>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3" custScaleX="150191" custScaleY="110365">
        <dgm:presLayoutVars>
          <dgm:chPref val="3"/>
        </dgm:presLayoutVars>
      </dgm:prSet>
      <dgm:spPr/>
    </dgm:pt>
    <dgm:pt modelId="{1488A531-D252-B440-B1DA-4363F37F8970}" type="pres">
      <dgm:prSet presAssocID="{773FD5F0-F007-F148-886B-86E72F86266E}" presName="level3hierChild" presStyleCnt="0"/>
      <dgm:spPr/>
    </dgm:pt>
    <dgm:pt modelId="{1F2800E8-CF94-FD43-8D0E-7E4B278315B1}" type="pres">
      <dgm:prSet presAssocID="{45267C76-6276-B44A-878A-9D61B556EBD7}" presName="conn2-1" presStyleLbl="parChTrans1D2" presStyleIdx="2" presStyleCnt="3"/>
      <dgm:spPr/>
    </dgm:pt>
    <dgm:pt modelId="{938A9782-2B6B-8141-99DA-6568305E0C38}" type="pres">
      <dgm:prSet presAssocID="{45267C76-6276-B44A-878A-9D61B556EBD7}" presName="connTx" presStyleLbl="parChTrans1D2" presStyleIdx="2" presStyleCnt="3"/>
      <dgm:spPr/>
    </dgm:pt>
    <dgm:pt modelId="{7377E58F-198D-DE48-B3AF-2D2AF67C403D}" type="pres">
      <dgm:prSet presAssocID="{9BA062DA-6B7A-FC4F-B1BB-7CC4C74C72CE}" presName="root2" presStyleCnt="0"/>
      <dgm:spPr/>
    </dgm:pt>
    <dgm:pt modelId="{1C998B4A-F8C8-5D49-862A-38B9C7611407}" type="pres">
      <dgm:prSet presAssocID="{9BA062DA-6B7A-FC4F-B1BB-7CC4C74C72CE}" presName="LevelTwoTextNode" presStyleLbl="node2" presStyleIdx="2" presStyleCnt="3" custScaleX="150191" custScaleY="110365">
        <dgm:presLayoutVars>
          <dgm:chPref val="3"/>
        </dgm:presLayoutVars>
      </dgm:prSet>
      <dgm:spPr/>
    </dgm:pt>
    <dgm:pt modelId="{F9C8551A-E3F5-1A41-9D81-BA411262A93F}" type="pres">
      <dgm:prSet presAssocID="{9BA062DA-6B7A-FC4F-B1BB-7CC4C74C72CE}" presName="level3hierChild" presStyleCnt="0"/>
      <dgm:spPr/>
    </dgm:pt>
  </dgm:ptLst>
  <dgm:cxnLst>
    <dgm:cxn modelId="{7725A710-EB82-6543-8E80-B973AC4CD97A}" srcId="{2EFE4671-8583-3540-9262-1FC578B666F4}" destId="{CC08C8E7-D5AB-9C4F-A78B-4A8C57EB2D22}" srcOrd="0" destOrd="0" parTransId="{806FC88F-B9CF-A04B-B59C-3A472F525AEF}" sibTransId="{B0179D74-E210-A34F-9FFE-D6C2C6F405F5}"/>
    <dgm:cxn modelId="{FE34B427-9D47-5D4F-B08C-79C955C57CBA}" srcId="{CC08C8E7-D5AB-9C4F-A78B-4A8C57EB2D22}" destId="{DD5BF61D-B843-C744-B9A9-3312A1287EF4}" srcOrd="0" destOrd="0" parTransId="{A73DCD64-89DF-3E4C-9543-0D417B51464E}" sibTransId="{5F6E09CE-61C0-D34C-AE4A-99D078D226DF}"/>
    <dgm:cxn modelId="{0236B827-24BD-1848-83D7-7D1C4DCFFCBF}" type="presOf" srcId="{2EFE4671-8583-3540-9262-1FC578B666F4}" destId="{3013142F-A3C7-F746-853E-2CA8B540A8DE}" srcOrd="0" destOrd="0" presId="urn:microsoft.com/office/officeart/2008/layout/HorizontalMultiLevelHierarchy"/>
    <dgm:cxn modelId="{052BD042-B995-3D40-8AE5-B2B792FA99E2}" type="presOf" srcId="{A73DCD64-89DF-3E4C-9543-0D417B51464E}" destId="{F726EDD3-E670-9B47-8786-4F599884289D}" srcOrd="1" destOrd="0" presId="urn:microsoft.com/office/officeart/2008/layout/HorizontalMultiLevelHierarchy"/>
    <dgm:cxn modelId="{11BE5453-66FD-E244-BB2F-2DC1B061A5AB}" type="presOf" srcId="{CC08C8E7-D5AB-9C4F-A78B-4A8C57EB2D22}" destId="{7111AE39-B455-7C4D-91F4-9E37E3822D07}" srcOrd="0" destOrd="0" presId="urn:microsoft.com/office/officeart/2008/layout/HorizontalMultiLevelHierarchy"/>
    <dgm:cxn modelId="{47FC9865-7895-9B4F-88F7-BAC305A1927B}" type="presOf" srcId="{45267C76-6276-B44A-878A-9D61B556EBD7}" destId="{938A9782-2B6B-8141-99DA-6568305E0C38}" srcOrd="1" destOrd="0" presId="urn:microsoft.com/office/officeart/2008/layout/HorizontalMultiLevelHierarchy"/>
    <dgm:cxn modelId="{7917E197-EDBD-1546-B82B-35DD42E97F7C}" type="presOf" srcId="{BDC2CFA9-99C6-8347-9628-F8B57513FB8C}" destId="{93180932-306E-E545-95F9-2A5635FDC9F1}" srcOrd="0" destOrd="0" presId="urn:microsoft.com/office/officeart/2008/layout/HorizontalMultiLevelHierarchy"/>
    <dgm:cxn modelId="{C43D66B3-1422-6B40-82A4-EC9AEFC2780E}" type="presOf" srcId="{A73DCD64-89DF-3E4C-9543-0D417B51464E}" destId="{082A771F-69AF-7C4C-86CB-DF1CD8CB6581}" srcOrd="0" destOrd="0" presId="urn:microsoft.com/office/officeart/2008/layout/HorizontalMultiLevelHierarchy"/>
    <dgm:cxn modelId="{568FF5C9-33FC-3949-B9AF-5D25675E46FA}" type="presOf" srcId="{45267C76-6276-B44A-878A-9D61B556EBD7}" destId="{1F2800E8-CF94-FD43-8D0E-7E4B278315B1}" srcOrd="0" destOrd="0" presId="urn:microsoft.com/office/officeart/2008/layout/HorizontalMultiLevelHierarchy"/>
    <dgm:cxn modelId="{AFC29ACB-89AC-EE40-9413-658C0415DE6A}" type="presOf" srcId="{9BA062DA-6B7A-FC4F-B1BB-7CC4C74C72CE}" destId="{1C998B4A-F8C8-5D49-862A-38B9C7611407}" srcOrd="0" destOrd="0" presId="urn:microsoft.com/office/officeart/2008/layout/HorizontalMultiLevelHierarchy"/>
    <dgm:cxn modelId="{F5520AE5-50EB-8743-B48A-12307D4CCE80}" srcId="{CC08C8E7-D5AB-9C4F-A78B-4A8C57EB2D22}" destId="{9BA062DA-6B7A-FC4F-B1BB-7CC4C74C72CE}" srcOrd="2" destOrd="0" parTransId="{45267C76-6276-B44A-878A-9D61B556EBD7}" sibTransId="{3A650251-37F9-7645-8144-FF91C57FC2AC}"/>
    <dgm:cxn modelId="{A58FF2EA-DE59-1C42-BFA6-39B3AECEB863}" type="presOf" srcId="{BDC2CFA9-99C6-8347-9628-F8B57513FB8C}" destId="{7A2CD5A7-70D6-DE44-803D-0740544CB367}" srcOrd="1" destOrd="0" presId="urn:microsoft.com/office/officeart/2008/layout/HorizontalMultiLevelHierarchy"/>
    <dgm:cxn modelId="{62AFF8EE-5FC8-2B44-9E53-2F41B94CD332}" type="presOf" srcId="{DD5BF61D-B843-C744-B9A9-3312A1287EF4}" destId="{C852AF5D-E3CA-F844-B775-08DD6E6FB940}" srcOrd="0" destOrd="0" presId="urn:microsoft.com/office/officeart/2008/layout/HorizontalMultiLevelHierarchy"/>
    <dgm:cxn modelId="{D6FF61F4-2E70-2445-B362-FDF5936BBC6B}" srcId="{CC08C8E7-D5AB-9C4F-A78B-4A8C57EB2D22}" destId="{773FD5F0-F007-F148-886B-86E72F86266E}" srcOrd="1" destOrd="0" parTransId="{BDC2CFA9-99C6-8347-9628-F8B57513FB8C}" sibTransId="{9458031D-FD27-D841-9D56-100BE85B229D}"/>
    <dgm:cxn modelId="{0E8891F6-522C-3D45-9808-2BC62212674E}" type="presOf" srcId="{773FD5F0-F007-F148-886B-86E72F86266E}" destId="{D3E2E567-EC04-E743-9B8C-985408EA1058}" srcOrd="0" destOrd="0" presId="urn:microsoft.com/office/officeart/2008/layout/HorizontalMultiLevelHierarchy"/>
    <dgm:cxn modelId="{37A3B7DC-DC1F-BD4D-BEA0-E7D7A5E69688}" type="presParOf" srcId="{3013142F-A3C7-F746-853E-2CA8B540A8DE}" destId="{B764B132-0961-414E-B6FA-FB0C6C1C6CED}" srcOrd="0" destOrd="0" presId="urn:microsoft.com/office/officeart/2008/layout/HorizontalMultiLevelHierarchy"/>
    <dgm:cxn modelId="{67B386D9-EB13-3549-977F-28C284203120}" type="presParOf" srcId="{B764B132-0961-414E-B6FA-FB0C6C1C6CED}" destId="{7111AE39-B455-7C4D-91F4-9E37E3822D07}" srcOrd="0" destOrd="0" presId="urn:microsoft.com/office/officeart/2008/layout/HorizontalMultiLevelHierarchy"/>
    <dgm:cxn modelId="{1FF52CF4-A145-A64A-8D81-7536DDFD49AF}" type="presParOf" srcId="{B764B132-0961-414E-B6FA-FB0C6C1C6CED}" destId="{551EC4E6-AE1D-DD43-B7C4-D7EFBEA2E636}" srcOrd="1" destOrd="0" presId="urn:microsoft.com/office/officeart/2008/layout/HorizontalMultiLevelHierarchy"/>
    <dgm:cxn modelId="{4DAB88EA-E67C-934F-983E-88C41467F6C7}" type="presParOf" srcId="{551EC4E6-AE1D-DD43-B7C4-D7EFBEA2E636}" destId="{082A771F-69AF-7C4C-86CB-DF1CD8CB6581}" srcOrd="0" destOrd="0" presId="urn:microsoft.com/office/officeart/2008/layout/HorizontalMultiLevelHierarchy"/>
    <dgm:cxn modelId="{1DE572EB-A479-9946-84EE-84CD9B3C7CF0}" type="presParOf" srcId="{082A771F-69AF-7C4C-86CB-DF1CD8CB6581}" destId="{F726EDD3-E670-9B47-8786-4F599884289D}" srcOrd="0" destOrd="0" presId="urn:microsoft.com/office/officeart/2008/layout/HorizontalMultiLevelHierarchy"/>
    <dgm:cxn modelId="{5679D132-B6A6-A24B-96CE-A18C0270CC9E}" type="presParOf" srcId="{551EC4E6-AE1D-DD43-B7C4-D7EFBEA2E636}" destId="{7B40AE63-0EA3-0747-BCE5-5F3AB0355BF2}" srcOrd="1" destOrd="0" presId="urn:microsoft.com/office/officeart/2008/layout/HorizontalMultiLevelHierarchy"/>
    <dgm:cxn modelId="{82878652-42D6-5E47-AC80-DDDE86D510F3}" type="presParOf" srcId="{7B40AE63-0EA3-0747-BCE5-5F3AB0355BF2}" destId="{C852AF5D-E3CA-F844-B775-08DD6E6FB940}" srcOrd="0" destOrd="0" presId="urn:microsoft.com/office/officeart/2008/layout/HorizontalMultiLevelHierarchy"/>
    <dgm:cxn modelId="{DCE2D352-105F-794E-B831-3945E93BAC43}" type="presParOf" srcId="{7B40AE63-0EA3-0747-BCE5-5F3AB0355BF2}" destId="{30463D07-8E7F-3146-97CE-76CE82648742}" srcOrd="1" destOrd="0" presId="urn:microsoft.com/office/officeart/2008/layout/HorizontalMultiLevelHierarchy"/>
    <dgm:cxn modelId="{E0DC4074-DCA6-AB4A-B1BF-DD4213119249}" type="presParOf" srcId="{551EC4E6-AE1D-DD43-B7C4-D7EFBEA2E636}" destId="{93180932-306E-E545-95F9-2A5635FDC9F1}" srcOrd="2" destOrd="0" presId="urn:microsoft.com/office/officeart/2008/layout/HorizontalMultiLevelHierarchy"/>
    <dgm:cxn modelId="{D311A2D4-86C0-374C-B8F7-AF3EF74CB773}" type="presParOf" srcId="{93180932-306E-E545-95F9-2A5635FDC9F1}" destId="{7A2CD5A7-70D6-DE44-803D-0740544CB367}" srcOrd="0" destOrd="0" presId="urn:microsoft.com/office/officeart/2008/layout/HorizontalMultiLevelHierarchy"/>
    <dgm:cxn modelId="{BA9D3304-92CA-3045-9E94-55932DF322FC}" type="presParOf" srcId="{551EC4E6-AE1D-DD43-B7C4-D7EFBEA2E636}" destId="{A0C9905E-6DBF-7645-94A7-C4BCDADC46B9}" srcOrd="3" destOrd="0" presId="urn:microsoft.com/office/officeart/2008/layout/HorizontalMultiLevelHierarchy"/>
    <dgm:cxn modelId="{14637632-E611-B64E-9D95-E12B05B9AE77}" type="presParOf" srcId="{A0C9905E-6DBF-7645-94A7-C4BCDADC46B9}" destId="{D3E2E567-EC04-E743-9B8C-985408EA1058}" srcOrd="0" destOrd="0" presId="urn:microsoft.com/office/officeart/2008/layout/HorizontalMultiLevelHierarchy"/>
    <dgm:cxn modelId="{D9916E65-53B1-B744-8A99-CB56E601D918}" type="presParOf" srcId="{A0C9905E-6DBF-7645-94A7-C4BCDADC46B9}" destId="{1488A531-D252-B440-B1DA-4363F37F8970}" srcOrd="1" destOrd="0" presId="urn:microsoft.com/office/officeart/2008/layout/HorizontalMultiLevelHierarchy"/>
    <dgm:cxn modelId="{BA5FDDD4-83AB-1D4D-8B8C-B512C64F36B5}" type="presParOf" srcId="{551EC4E6-AE1D-DD43-B7C4-D7EFBEA2E636}" destId="{1F2800E8-CF94-FD43-8D0E-7E4B278315B1}" srcOrd="4" destOrd="0" presId="urn:microsoft.com/office/officeart/2008/layout/HorizontalMultiLevelHierarchy"/>
    <dgm:cxn modelId="{55EF287B-5FB6-C942-9783-6A61F6D82F1E}" type="presParOf" srcId="{1F2800E8-CF94-FD43-8D0E-7E4B278315B1}" destId="{938A9782-2B6B-8141-99DA-6568305E0C38}" srcOrd="0" destOrd="0" presId="urn:microsoft.com/office/officeart/2008/layout/HorizontalMultiLevelHierarchy"/>
    <dgm:cxn modelId="{40FA1E6C-CDC8-5F45-BC5C-7FC2A05B602B}" type="presParOf" srcId="{551EC4E6-AE1D-DD43-B7C4-D7EFBEA2E636}" destId="{7377E58F-198D-DE48-B3AF-2D2AF67C403D}" srcOrd="5" destOrd="0" presId="urn:microsoft.com/office/officeart/2008/layout/HorizontalMultiLevelHierarchy"/>
    <dgm:cxn modelId="{903D90D1-F3E4-1B43-82E8-4EE70B4A3F74}" type="presParOf" srcId="{7377E58F-198D-DE48-B3AF-2D2AF67C403D}" destId="{1C998B4A-F8C8-5D49-862A-38B9C7611407}" srcOrd="0" destOrd="0" presId="urn:microsoft.com/office/officeart/2008/layout/HorizontalMultiLevelHierarchy"/>
    <dgm:cxn modelId="{EF4B7ACA-993A-EA4F-84F7-87B5F555E027}" type="presParOf" srcId="{7377E58F-198D-DE48-B3AF-2D2AF67C403D}" destId="{F9C8551A-E3F5-1A41-9D81-BA411262A93F}"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pPr algn="l"/>
          <a:r>
            <a:rPr lang="en-US" altLang="zh-CN" sz="1200" b="0" i="0" dirty="0">
              <a:latin typeface="FZLanTingHeiS-R-GB" panose="02000000000000000000" pitchFamily="2" charset="-122"/>
              <a:ea typeface="FZLanTingHeiS-R-GB" panose="02000000000000000000" pitchFamily="2" charset="-122"/>
              <a:cs typeface="Microsoft YaHei" charset="-122"/>
            </a:rPr>
            <a:t>4.1</a:t>
          </a:r>
          <a:r>
            <a:rPr lang="zh-CN" altLang="en-US" sz="1200" b="0" i="0" dirty="0">
              <a:latin typeface="FZLanTingHeiS-R-GB" panose="02000000000000000000" pitchFamily="2" charset="-122"/>
              <a:ea typeface="FZLanTingHeiS-R-GB" panose="02000000000000000000" pitchFamily="2" charset="-122"/>
              <a:cs typeface="Microsoft YaHei" charset="-122"/>
            </a:rPr>
            <a:t>需求弹性</a:t>
          </a:r>
        </a:p>
      </dgm:t>
    </dgm:pt>
    <dgm:pt modelId="{806FC88F-B9CF-A04B-B59C-3A472F525AEF}" type="parTrans" cxnId="{7725A710-EB82-6543-8E80-B973AC4CD97A}">
      <dgm:prSet/>
      <dgm:spPr/>
      <dgm:t>
        <a:bodyPr/>
        <a:lstStyle/>
        <a:p>
          <a:pPr algn="l"/>
          <a:endParaRPr lang="zh-CN" altLang="en-US" sz="105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pPr algn="l"/>
          <a:endParaRPr lang="zh-CN" altLang="en-US" sz="1050">
            <a:latin typeface="Microsoft YaHei" charset="-122"/>
            <a:ea typeface="Microsoft YaHei" charset="-122"/>
            <a:cs typeface="Microsoft YaHei" charset="-122"/>
          </a:endParaRPr>
        </a:p>
      </dgm:t>
    </dgm:pt>
    <dgm:pt modelId="{DD5BF61D-B843-C744-B9A9-3312A1287EF4}">
      <dgm:prSet phldrT="[文本]" custT="1"/>
      <dgm:spPr>
        <a:solidFill>
          <a:srgbClr val="C00000"/>
        </a:solidFill>
      </dgm:spPr>
      <dgm:t>
        <a:bodyPr/>
        <a:lstStyle/>
        <a:p>
          <a:pPr algn="l"/>
          <a:r>
            <a:rPr lang="en-US" altLang="zh-CN" sz="1050" b="0" i="0" dirty="0">
              <a:solidFill>
                <a:schemeClr val="tx1"/>
              </a:solidFill>
              <a:latin typeface="FZLanTingHeiS-R-GB" panose="02000000000000000000" pitchFamily="2" charset="-122"/>
              <a:ea typeface="FZLanTingHeiS-R-GB" panose="02000000000000000000" pitchFamily="2" charset="-122"/>
              <a:cs typeface="Microsoft YaHei" charset="-122"/>
            </a:rPr>
            <a:t>4.1.1</a:t>
          </a:r>
          <a:r>
            <a:rPr lang="zh-CN" altLang="en-US" sz="1050" b="0" i="0" dirty="0">
              <a:solidFill>
                <a:schemeClr val="tx1"/>
              </a:solidFill>
              <a:latin typeface="FZLanTingHeiS-R-GB" panose="02000000000000000000" pitchFamily="2" charset="-122"/>
              <a:ea typeface="FZLanTingHeiS-R-GB" panose="02000000000000000000" pitchFamily="2" charset="-122"/>
              <a:cs typeface="Microsoft YaHei" charset="-122"/>
            </a:rPr>
            <a:t> 需求价格弹性</a:t>
          </a:r>
        </a:p>
      </dgm:t>
    </dgm:pt>
    <dgm:pt modelId="{A73DCD64-89DF-3E4C-9543-0D417B51464E}" type="parTrans" cxnId="{FE34B427-9D47-5D4F-B08C-79C955C57CBA}">
      <dgm:prSet custT="1"/>
      <dgm:spPr/>
      <dgm:t>
        <a:bodyPr/>
        <a:lstStyle/>
        <a:p>
          <a:pPr algn="l"/>
          <a:endParaRPr lang="zh-CN" altLang="en-US" sz="100" b="0" i="0" dirty="0">
            <a:latin typeface="FZLanTingHeiS-R-GB" panose="02000000000000000000" pitchFamily="2" charset="-122"/>
            <a:ea typeface="FZLanTingHeiS-R-GB" panose="02000000000000000000" pitchFamily="2" charset="-122"/>
            <a:cs typeface="Microsoft YaHei" charset="-122"/>
          </a:endParaRPr>
        </a:p>
      </dgm:t>
    </dgm:pt>
    <dgm:pt modelId="{5F6E09CE-61C0-D34C-AE4A-99D078D226DF}" type="sibTrans" cxnId="{FE34B427-9D47-5D4F-B08C-79C955C57CBA}">
      <dgm:prSet/>
      <dgm:spPr/>
      <dgm:t>
        <a:bodyPr/>
        <a:lstStyle/>
        <a:p>
          <a:pPr algn="l"/>
          <a:endParaRPr lang="zh-CN" altLang="en-US" sz="1050">
            <a:latin typeface="Microsoft YaHei" charset="-122"/>
            <a:ea typeface="Microsoft YaHei" charset="-122"/>
            <a:cs typeface="Microsoft YaHei" charset="-122"/>
          </a:endParaRPr>
        </a:p>
      </dgm:t>
    </dgm:pt>
    <dgm:pt modelId="{773FD5F0-F007-F148-886B-86E72F86266E}">
      <dgm:prSet phldrT="[文本]" custT="1"/>
      <dgm:spPr/>
      <dgm:t>
        <a:bodyPr/>
        <a:lstStyle/>
        <a:p>
          <a:pPr algn="l"/>
          <a:r>
            <a:rPr lang="en-US" altLang="zh-CN" sz="1050" b="0" i="0" dirty="0">
              <a:latin typeface="FZLanTingHeiS-R-GB" panose="02000000000000000000" pitchFamily="2" charset="-122"/>
              <a:ea typeface="FZLanTingHeiS-R-GB" panose="02000000000000000000" pitchFamily="2" charset="-122"/>
              <a:cs typeface="Microsoft YaHei" charset="-122"/>
            </a:rPr>
            <a:t>4.1.2</a:t>
          </a:r>
          <a:r>
            <a:rPr lang="zh-CN" altLang="en-US" sz="1050" b="0" i="0" dirty="0">
              <a:latin typeface="FZLanTingHeiS-R-GB" panose="02000000000000000000" pitchFamily="2" charset="-122"/>
              <a:ea typeface="FZLanTingHeiS-R-GB" panose="02000000000000000000" pitchFamily="2" charset="-122"/>
              <a:cs typeface="Microsoft YaHei" charset="-122"/>
            </a:rPr>
            <a:t> 需求收入弹性</a:t>
          </a:r>
        </a:p>
      </dgm:t>
    </dgm:pt>
    <dgm:pt modelId="{BDC2CFA9-99C6-8347-9628-F8B57513FB8C}" type="parTrans" cxnId="{D6FF61F4-2E70-2445-B362-FDF5936BBC6B}">
      <dgm:prSet custT="1"/>
      <dgm:spPr/>
      <dgm:t>
        <a:bodyPr/>
        <a:lstStyle/>
        <a:p>
          <a:pPr algn="l"/>
          <a:endParaRPr lang="zh-CN" altLang="en-US" sz="100" b="0" i="0" dirty="0">
            <a:latin typeface="FZLanTingHeiS-R-GB" panose="02000000000000000000" pitchFamily="2" charset="-122"/>
            <a:ea typeface="FZLanTingHeiS-R-GB" panose="02000000000000000000" pitchFamily="2" charset="-122"/>
            <a:cs typeface="Microsoft YaHei" charset="-122"/>
          </a:endParaRPr>
        </a:p>
      </dgm:t>
    </dgm:pt>
    <dgm:pt modelId="{9458031D-FD27-D841-9D56-100BE85B229D}" type="sibTrans" cxnId="{D6FF61F4-2E70-2445-B362-FDF5936BBC6B}">
      <dgm:prSet/>
      <dgm:spPr/>
      <dgm:t>
        <a:bodyPr/>
        <a:lstStyle/>
        <a:p>
          <a:pPr algn="l"/>
          <a:endParaRPr lang="zh-CN" altLang="en-US" sz="1050">
            <a:latin typeface="Microsoft YaHei" charset="-122"/>
            <a:ea typeface="Microsoft YaHei" charset="-122"/>
            <a:cs typeface="Microsoft YaHei" charset="-122"/>
          </a:endParaRPr>
        </a:p>
      </dgm:t>
    </dgm:pt>
    <dgm:pt modelId="{9BA062DA-6B7A-FC4F-B1BB-7CC4C74C72CE}">
      <dgm:prSet phldrT="[文本]" custT="1"/>
      <dgm:spPr/>
      <dgm:t>
        <a:bodyPr/>
        <a:lstStyle/>
        <a:p>
          <a:pPr algn="l"/>
          <a:r>
            <a:rPr lang="en-US" altLang="zh-CN" sz="1050" b="0" i="0" dirty="0">
              <a:latin typeface="FZLanTingHeiS-R-GB" panose="02000000000000000000" pitchFamily="2" charset="-122"/>
              <a:ea typeface="FZLanTingHeiS-R-GB" panose="02000000000000000000" pitchFamily="2" charset="-122"/>
              <a:cs typeface="Microsoft YaHei" charset="-122"/>
            </a:rPr>
            <a:t>4.1.3</a:t>
          </a:r>
          <a:r>
            <a:rPr lang="zh-CN" altLang="en-US" sz="1050" b="0" i="0" dirty="0">
              <a:latin typeface="FZLanTingHeiS-R-GB" panose="02000000000000000000" pitchFamily="2" charset="-122"/>
              <a:ea typeface="FZLanTingHeiS-R-GB" panose="02000000000000000000" pitchFamily="2" charset="-122"/>
              <a:cs typeface="Microsoft YaHei" charset="-122"/>
            </a:rPr>
            <a:t> 需求交叉弹性</a:t>
          </a:r>
        </a:p>
      </dgm:t>
    </dgm:pt>
    <dgm:pt modelId="{45267C76-6276-B44A-878A-9D61B556EBD7}" type="parTrans" cxnId="{F5520AE5-50EB-8743-B48A-12307D4CCE80}">
      <dgm:prSet custT="1"/>
      <dgm:spPr/>
      <dgm:t>
        <a:bodyPr/>
        <a:lstStyle/>
        <a:p>
          <a:pPr algn="l"/>
          <a:endParaRPr lang="zh-CN" altLang="en-US" sz="100" b="0" i="0" dirty="0">
            <a:latin typeface="FZLanTingHeiS-R-GB" panose="02000000000000000000" pitchFamily="2" charset="-122"/>
            <a:ea typeface="FZLanTingHeiS-R-GB" panose="02000000000000000000" pitchFamily="2" charset="-122"/>
            <a:cs typeface="Microsoft YaHei" charset="-122"/>
          </a:endParaRPr>
        </a:p>
      </dgm:t>
    </dgm:pt>
    <dgm:pt modelId="{3A650251-37F9-7645-8144-FF91C57FC2AC}" type="sibTrans" cxnId="{F5520AE5-50EB-8743-B48A-12307D4CCE80}">
      <dgm:prSet/>
      <dgm:spPr/>
      <dgm:t>
        <a:bodyPr/>
        <a:lstStyle/>
        <a:p>
          <a:pPr algn="l"/>
          <a:endParaRPr lang="zh-CN" altLang="en-US" sz="1050">
            <a:latin typeface="Microsoft YaHei" charset="-122"/>
            <a:ea typeface="Microsoft YaHei" charset="-122"/>
            <a:cs typeface="Microsoft YaHei"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X="181444" custScaleY="63589" custLinFactX="-100000" custLinFactNeighborX="-184312" custLinFactNeighborY="0">
        <dgm:presLayoutVars>
          <dgm:chPref val="3"/>
        </dgm:presLayoutVars>
      </dgm:prSet>
      <dgm:spPr/>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3"/>
      <dgm:spPr/>
    </dgm:pt>
    <dgm:pt modelId="{F726EDD3-E670-9B47-8786-4F599884289D}" type="pres">
      <dgm:prSet presAssocID="{A73DCD64-89DF-3E4C-9543-0D417B51464E}" presName="connTx" presStyleLbl="parChTrans1D2" presStyleIdx="0" presStyleCnt="3"/>
      <dgm:spPr/>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3" custScaleX="150191" custScaleY="110365">
        <dgm:presLayoutVars>
          <dgm:chPref val="3"/>
        </dgm:presLayoutVars>
      </dgm:prSet>
      <dgm:spPr/>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3"/>
      <dgm:spPr/>
    </dgm:pt>
    <dgm:pt modelId="{7A2CD5A7-70D6-DE44-803D-0740544CB367}" type="pres">
      <dgm:prSet presAssocID="{BDC2CFA9-99C6-8347-9628-F8B57513FB8C}" presName="connTx" presStyleLbl="parChTrans1D2" presStyleIdx="1" presStyleCnt="3"/>
      <dgm:spPr/>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3" custScaleX="150191" custScaleY="110365">
        <dgm:presLayoutVars>
          <dgm:chPref val="3"/>
        </dgm:presLayoutVars>
      </dgm:prSet>
      <dgm:spPr/>
    </dgm:pt>
    <dgm:pt modelId="{1488A531-D252-B440-B1DA-4363F37F8970}" type="pres">
      <dgm:prSet presAssocID="{773FD5F0-F007-F148-886B-86E72F86266E}" presName="level3hierChild" presStyleCnt="0"/>
      <dgm:spPr/>
    </dgm:pt>
    <dgm:pt modelId="{1F2800E8-CF94-FD43-8D0E-7E4B278315B1}" type="pres">
      <dgm:prSet presAssocID="{45267C76-6276-B44A-878A-9D61B556EBD7}" presName="conn2-1" presStyleLbl="parChTrans1D2" presStyleIdx="2" presStyleCnt="3"/>
      <dgm:spPr/>
    </dgm:pt>
    <dgm:pt modelId="{938A9782-2B6B-8141-99DA-6568305E0C38}" type="pres">
      <dgm:prSet presAssocID="{45267C76-6276-B44A-878A-9D61B556EBD7}" presName="connTx" presStyleLbl="parChTrans1D2" presStyleIdx="2" presStyleCnt="3"/>
      <dgm:spPr/>
    </dgm:pt>
    <dgm:pt modelId="{7377E58F-198D-DE48-B3AF-2D2AF67C403D}" type="pres">
      <dgm:prSet presAssocID="{9BA062DA-6B7A-FC4F-B1BB-7CC4C74C72CE}" presName="root2" presStyleCnt="0"/>
      <dgm:spPr/>
    </dgm:pt>
    <dgm:pt modelId="{1C998B4A-F8C8-5D49-862A-38B9C7611407}" type="pres">
      <dgm:prSet presAssocID="{9BA062DA-6B7A-FC4F-B1BB-7CC4C74C72CE}" presName="LevelTwoTextNode" presStyleLbl="node2" presStyleIdx="2" presStyleCnt="3" custScaleX="150191" custScaleY="110365">
        <dgm:presLayoutVars>
          <dgm:chPref val="3"/>
        </dgm:presLayoutVars>
      </dgm:prSet>
      <dgm:spPr/>
    </dgm:pt>
    <dgm:pt modelId="{F9C8551A-E3F5-1A41-9D81-BA411262A93F}" type="pres">
      <dgm:prSet presAssocID="{9BA062DA-6B7A-FC4F-B1BB-7CC4C74C72CE}" presName="level3hierChild" presStyleCnt="0"/>
      <dgm:spPr/>
    </dgm:pt>
  </dgm:ptLst>
  <dgm:cxnLst>
    <dgm:cxn modelId="{7725A710-EB82-6543-8E80-B973AC4CD97A}" srcId="{2EFE4671-8583-3540-9262-1FC578B666F4}" destId="{CC08C8E7-D5AB-9C4F-A78B-4A8C57EB2D22}" srcOrd="0" destOrd="0" parTransId="{806FC88F-B9CF-A04B-B59C-3A472F525AEF}" sibTransId="{B0179D74-E210-A34F-9FFE-D6C2C6F405F5}"/>
    <dgm:cxn modelId="{FE34B427-9D47-5D4F-B08C-79C955C57CBA}" srcId="{CC08C8E7-D5AB-9C4F-A78B-4A8C57EB2D22}" destId="{DD5BF61D-B843-C744-B9A9-3312A1287EF4}" srcOrd="0" destOrd="0" parTransId="{A73DCD64-89DF-3E4C-9543-0D417B51464E}" sibTransId="{5F6E09CE-61C0-D34C-AE4A-99D078D226DF}"/>
    <dgm:cxn modelId="{0236B827-24BD-1848-83D7-7D1C4DCFFCBF}" type="presOf" srcId="{2EFE4671-8583-3540-9262-1FC578B666F4}" destId="{3013142F-A3C7-F746-853E-2CA8B540A8DE}" srcOrd="0" destOrd="0" presId="urn:microsoft.com/office/officeart/2008/layout/HorizontalMultiLevelHierarchy"/>
    <dgm:cxn modelId="{052BD042-B995-3D40-8AE5-B2B792FA99E2}" type="presOf" srcId="{A73DCD64-89DF-3E4C-9543-0D417B51464E}" destId="{F726EDD3-E670-9B47-8786-4F599884289D}" srcOrd="1" destOrd="0" presId="urn:microsoft.com/office/officeart/2008/layout/HorizontalMultiLevelHierarchy"/>
    <dgm:cxn modelId="{11BE5453-66FD-E244-BB2F-2DC1B061A5AB}" type="presOf" srcId="{CC08C8E7-D5AB-9C4F-A78B-4A8C57EB2D22}" destId="{7111AE39-B455-7C4D-91F4-9E37E3822D07}" srcOrd="0" destOrd="0" presId="urn:microsoft.com/office/officeart/2008/layout/HorizontalMultiLevelHierarchy"/>
    <dgm:cxn modelId="{47FC9865-7895-9B4F-88F7-BAC305A1927B}" type="presOf" srcId="{45267C76-6276-B44A-878A-9D61B556EBD7}" destId="{938A9782-2B6B-8141-99DA-6568305E0C38}" srcOrd="1" destOrd="0" presId="urn:microsoft.com/office/officeart/2008/layout/HorizontalMultiLevelHierarchy"/>
    <dgm:cxn modelId="{7917E197-EDBD-1546-B82B-35DD42E97F7C}" type="presOf" srcId="{BDC2CFA9-99C6-8347-9628-F8B57513FB8C}" destId="{93180932-306E-E545-95F9-2A5635FDC9F1}" srcOrd="0" destOrd="0" presId="urn:microsoft.com/office/officeart/2008/layout/HorizontalMultiLevelHierarchy"/>
    <dgm:cxn modelId="{C43D66B3-1422-6B40-82A4-EC9AEFC2780E}" type="presOf" srcId="{A73DCD64-89DF-3E4C-9543-0D417B51464E}" destId="{082A771F-69AF-7C4C-86CB-DF1CD8CB6581}" srcOrd="0" destOrd="0" presId="urn:microsoft.com/office/officeart/2008/layout/HorizontalMultiLevelHierarchy"/>
    <dgm:cxn modelId="{568FF5C9-33FC-3949-B9AF-5D25675E46FA}" type="presOf" srcId="{45267C76-6276-B44A-878A-9D61B556EBD7}" destId="{1F2800E8-CF94-FD43-8D0E-7E4B278315B1}" srcOrd="0" destOrd="0" presId="urn:microsoft.com/office/officeart/2008/layout/HorizontalMultiLevelHierarchy"/>
    <dgm:cxn modelId="{AFC29ACB-89AC-EE40-9413-658C0415DE6A}" type="presOf" srcId="{9BA062DA-6B7A-FC4F-B1BB-7CC4C74C72CE}" destId="{1C998B4A-F8C8-5D49-862A-38B9C7611407}" srcOrd="0" destOrd="0" presId="urn:microsoft.com/office/officeart/2008/layout/HorizontalMultiLevelHierarchy"/>
    <dgm:cxn modelId="{F5520AE5-50EB-8743-B48A-12307D4CCE80}" srcId="{CC08C8E7-D5AB-9C4F-A78B-4A8C57EB2D22}" destId="{9BA062DA-6B7A-FC4F-B1BB-7CC4C74C72CE}" srcOrd="2" destOrd="0" parTransId="{45267C76-6276-B44A-878A-9D61B556EBD7}" sibTransId="{3A650251-37F9-7645-8144-FF91C57FC2AC}"/>
    <dgm:cxn modelId="{A58FF2EA-DE59-1C42-BFA6-39B3AECEB863}" type="presOf" srcId="{BDC2CFA9-99C6-8347-9628-F8B57513FB8C}" destId="{7A2CD5A7-70D6-DE44-803D-0740544CB367}" srcOrd="1" destOrd="0" presId="urn:microsoft.com/office/officeart/2008/layout/HorizontalMultiLevelHierarchy"/>
    <dgm:cxn modelId="{62AFF8EE-5FC8-2B44-9E53-2F41B94CD332}" type="presOf" srcId="{DD5BF61D-B843-C744-B9A9-3312A1287EF4}" destId="{C852AF5D-E3CA-F844-B775-08DD6E6FB940}" srcOrd="0" destOrd="0" presId="urn:microsoft.com/office/officeart/2008/layout/HorizontalMultiLevelHierarchy"/>
    <dgm:cxn modelId="{D6FF61F4-2E70-2445-B362-FDF5936BBC6B}" srcId="{CC08C8E7-D5AB-9C4F-A78B-4A8C57EB2D22}" destId="{773FD5F0-F007-F148-886B-86E72F86266E}" srcOrd="1" destOrd="0" parTransId="{BDC2CFA9-99C6-8347-9628-F8B57513FB8C}" sibTransId="{9458031D-FD27-D841-9D56-100BE85B229D}"/>
    <dgm:cxn modelId="{0E8891F6-522C-3D45-9808-2BC62212674E}" type="presOf" srcId="{773FD5F0-F007-F148-886B-86E72F86266E}" destId="{D3E2E567-EC04-E743-9B8C-985408EA1058}" srcOrd="0" destOrd="0" presId="urn:microsoft.com/office/officeart/2008/layout/HorizontalMultiLevelHierarchy"/>
    <dgm:cxn modelId="{37A3B7DC-DC1F-BD4D-BEA0-E7D7A5E69688}" type="presParOf" srcId="{3013142F-A3C7-F746-853E-2CA8B540A8DE}" destId="{B764B132-0961-414E-B6FA-FB0C6C1C6CED}" srcOrd="0" destOrd="0" presId="urn:microsoft.com/office/officeart/2008/layout/HorizontalMultiLevelHierarchy"/>
    <dgm:cxn modelId="{67B386D9-EB13-3549-977F-28C284203120}" type="presParOf" srcId="{B764B132-0961-414E-B6FA-FB0C6C1C6CED}" destId="{7111AE39-B455-7C4D-91F4-9E37E3822D07}" srcOrd="0" destOrd="0" presId="urn:microsoft.com/office/officeart/2008/layout/HorizontalMultiLevelHierarchy"/>
    <dgm:cxn modelId="{1FF52CF4-A145-A64A-8D81-7536DDFD49AF}" type="presParOf" srcId="{B764B132-0961-414E-B6FA-FB0C6C1C6CED}" destId="{551EC4E6-AE1D-DD43-B7C4-D7EFBEA2E636}" srcOrd="1" destOrd="0" presId="urn:microsoft.com/office/officeart/2008/layout/HorizontalMultiLevelHierarchy"/>
    <dgm:cxn modelId="{4DAB88EA-E67C-934F-983E-88C41467F6C7}" type="presParOf" srcId="{551EC4E6-AE1D-DD43-B7C4-D7EFBEA2E636}" destId="{082A771F-69AF-7C4C-86CB-DF1CD8CB6581}" srcOrd="0" destOrd="0" presId="urn:microsoft.com/office/officeart/2008/layout/HorizontalMultiLevelHierarchy"/>
    <dgm:cxn modelId="{1DE572EB-A479-9946-84EE-84CD9B3C7CF0}" type="presParOf" srcId="{082A771F-69AF-7C4C-86CB-DF1CD8CB6581}" destId="{F726EDD3-E670-9B47-8786-4F599884289D}" srcOrd="0" destOrd="0" presId="urn:microsoft.com/office/officeart/2008/layout/HorizontalMultiLevelHierarchy"/>
    <dgm:cxn modelId="{5679D132-B6A6-A24B-96CE-A18C0270CC9E}" type="presParOf" srcId="{551EC4E6-AE1D-DD43-B7C4-D7EFBEA2E636}" destId="{7B40AE63-0EA3-0747-BCE5-5F3AB0355BF2}" srcOrd="1" destOrd="0" presId="urn:microsoft.com/office/officeart/2008/layout/HorizontalMultiLevelHierarchy"/>
    <dgm:cxn modelId="{82878652-42D6-5E47-AC80-DDDE86D510F3}" type="presParOf" srcId="{7B40AE63-0EA3-0747-BCE5-5F3AB0355BF2}" destId="{C852AF5D-E3CA-F844-B775-08DD6E6FB940}" srcOrd="0" destOrd="0" presId="urn:microsoft.com/office/officeart/2008/layout/HorizontalMultiLevelHierarchy"/>
    <dgm:cxn modelId="{DCE2D352-105F-794E-B831-3945E93BAC43}" type="presParOf" srcId="{7B40AE63-0EA3-0747-BCE5-5F3AB0355BF2}" destId="{30463D07-8E7F-3146-97CE-76CE82648742}" srcOrd="1" destOrd="0" presId="urn:microsoft.com/office/officeart/2008/layout/HorizontalMultiLevelHierarchy"/>
    <dgm:cxn modelId="{E0DC4074-DCA6-AB4A-B1BF-DD4213119249}" type="presParOf" srcId="{551EC4E6-AE1D-DD43-B7C4-D7EFBEA2E636}" destId="{93180932-306E-E545-95F9-2A5635FDC9F1}" srcOrd="2" destOrd="0" presId="urn:microsoft.com/office/officeart/2008/layout/HorizontalMultiLevelHierarchy"/>
    <dgm:cxn modelId="{D311A2D4-86C0-374C-B8F7-AF3EF74CB773}" type="presParOf" srcId="{93180932-306E-E545-95F9-2A5635FDC9F1}" destId="{7A2CD5A7-70D6-DE44-803D-0740544CB367}" srcOrd="0" destOrd="0" presId="urn:microsoft.com/office/officeart/2008/layout/HorizontalMultiLevelHierarchy"/>
    <dgm:cxn modelId="{BA9D3304-92CA-3045-9E94-55932DF322FC}" type="presParOf" srcId="{551EC4E6-AE1D-DD43-B7C4-D7EFBEA2E636}" destId="{A0C9905E-6DBF-7645-94A7-C4BCDADC46B9}" srcOrd="3" destOrd="0" presId="urn:microsoft.com/office/officeart/2008/layout/HorizontalMultiLevelHierarchy"/>
    <dgm:cxn modelId="{14637632-E611-B64E-9D95-E12B05B9AE77}" type="presParOf" srcId="{A0C9905E-6DBF-7645-94A7-C4BCDADC46B9}" destId="{D3E2E567-EC04-E743-9B8C-985408EA1058}" srcOrd="0" destOrd="0" presId="urn:microsoft.com/office/officeart/2008/layout/HorizontalMultiLevelHierarchy"/>
    <dgm:cxn modelId="{D9916E65-53B1-B744-8A99-CB56E601D918}" type="presParOf" srcId="{A0C9905E-6DBF-7645-94A7-C4BCDADC46B9}" destId="{1488A531-D252-B440-B1DA-4363F37F8970}" srcOrd="1" destOrd="0" presId="urn:microsoft.com/office/officeart/2008/layout/HorizontalMultiLevelHierarchy"/>
    <dgm:cxn modelId="{BA5FDDD4-83AB-1D4D-8B8C-B512C64F36B5}" type="presParOf" srcId="{551EC4E6-AE1D-DD43-B7C4-D7EFBEA2E636}" destId="{1F2800E8-CF94-FD43-8D0E-7E4B278315B1}" srcOrd="4" destOrd="0" presId="urn:microsoft.com/office/officeart/2008/layout/HorizontalMultiLevelHierarchy"/>
    <dgm:cxn modelId="{55EF287B-5FB6-C942-9783-6A61F6D82F1E}" type="presParOf" srcId="{1F2800E8-CF94-FD43-8D0E-7E4B278315B1}" destId="{938A9782-2B6B-8141-99DA-6568305E0C38}" srcOrd="0" destOrd="0" presId="urn:microsoft.com/office/officeart/2008/layout/HorizontalMultiLevelHierarchy"/>
    <dgm:cxn modelId="{40FA1E6C-CDC8-5F45-BC5C-7FC2A05B602B}" type="presParOf" srcId="{551EC4E6-AE1D-DD43-B7C4-D7EFBEA2E636}" destId="{7377E58F-198D-DE48-B3AF-2D2AF67C403D}" srcOrd="5" destOrd="0" presId="urn:microsoft.com/office/officeart/2008/layout/HorizontalMultiLevelHierarchy"/>
    <dgm:cxn modelId="{903D90D1-F3E4-1B43-82E8-4EE70B4A3F74}" type="presParOf" srcId="{7377E58F-198D-DE48-B3AF-2D2AF67C403D}" destId="{1C998B4A-F8C8-5D49-862A-38B9C7611407}" srcOrd="0" destOrd="0" presId="urn:microsoft.com/office/officeart/2008/layout/HorizontalMultiLevelHierarchy"/>
    <dgm:cxn modelId="{EF4B7ACA-993A-EA4F-84F7-87B5F555E027}" type="presParOf" srcId="{7377E58F-198D-DE48-B3AF-2D2AF67C403D}" destId="{F9C8551A-E3F5-1A41-9D81-BA411262A93F}"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pPr algn="l"/>
          <a:r>
            <a:rPr lang="en-US" altLang="zh-CN" sz="1200" b="0" i="0" dirty="0">
              <a:latin typeface="FZLanTingHeiS-R-GB" panose="02000000000000000000" pitchFamily="2" charset="-122"/>
              <a:ea typeface="FZLanTingHeiS-R-GB" panose="02000000000000000000" pitchFamily="2" charset="-122"/>
              <a:cs typeface="Microsoft YaHei" charset="-122"/>
            </a:rPr>
            <a:t>4.1</a:t>
          </a:r>
          <a:r>
            <a:rPr lang="zh-CN" altLang="en-US" sz="1200" b="0" i="0" dirty="0">
              <a:latin typeface="FZLanTingHeiS-R-GB" panose="02000000000000000000" pitchFamily="2" charset="-122"/>
              <a:ea typeface="FZLanTingHeiS-R-GB" panose="02000000000000000000" pitchFamily="2" charset="-122"/>
              <a:cs typeface="Microsoft YaHei" charset="-122"/>
            </a:rPr>
            <a:t>需求弹性</a:t>
          </a:r>
        </a:p>
      </dgm:t>
    </dgm:pt>
    <dgm:pt modelId="{806FC88F-B9CF-A04B-B59C-3A472F525AEF}" type="parTrans" cxnId="{7725A710-EB82-6543-8E80-B973AC4CD97A}">
      <dgm:prSet/>
      <dgm:spPr/>
      <dgm:t>
        <a:bodyPr/>
        <a:lstStyle/>
        <a:p>
          <a:pPr algn="l"/>
          <a:endParaRPr lang="zh-CN" altLang="en-US" sz="105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pPr algn="l"/>
          <a:endParaRPr lang="zh-CN" altLang="en-US" sz="1050">
            <a:latin typeface="Microsoft YaHei" charset="-122"/>
            <a:ea typeface="Microsoft YaHei" charset="-122"/>
            <a:cs typeface="Microsoft YaHei" charset="-122"/>
          </a:endParaRPr>
        </a:p>
      </dgm:t>
    </dgm:pt>
    <dgm:pt modelId="{DD5BF61D-B843-C744-B9A9-3312A1287EF4}">
      <dgm:prSet phldrT="[文本]" custT="1"/>
      <dgm:spPr>
        <a:solidFill>
          <a:srgbClr val="C00000"/>
        </a:solidFill>
      </dgm:spPr>
      <dgm:t>
        <a:bodyPr/>
        <a:lstStyle/>
        <a:p>
          <a:pPr algn="l"/>
          <a:r>
            <a:rPr lang="en-US" altLang="zh-CN" sz="1050" b="0" i="0" dirty="0">
              <a:solidFill>
                <a:schemeClr val="tx1"/>
              </a:solidFill>
              <a:latin typeface="FZLanTingHeiS-R-GB" panose="02000000000000000000" pitchFamily="2" charset="-122"/>
              <a:ea typeface="FZLanTingHeiS-R-GB" panose="02000000000000000000" pitchFamily="2" charset="-122"/>
              <a:cs typeface="Microsoft YaHei" charset="-122"/>
            </a:rPr>
            <a:t>4.1.1</a:t>
          </a:r>
          <a:r>
            <a:rPr lang="zh-CN" altLang="en-US" sz="1050" b="0" i="0" dirty="0">
              <a:solidFill>
                <a:schemeClr val="tx1"/>
              </a:solidFill>
              <a:latin typeface="FZLanTingHeiS-R-GB" panose="02000000000000000000" pitchFamily="2" charset="-122"/>
              <a:ea typeface="FZLanTingHeiS-R-GB" panose="02000000000000000000" pitchFamily="2" charset="-122"/>
              <a:cs typeface="Microsoft YaHei" charset="-122"/>
            </a:rPr>
            <a:t> 需求价格弹性</a:t>
          </a:r>
        </a:p>
      </dgm:t>
    </dgm:pt>
    <dgm:pt modelId="{A73DCD64-89DF-3E4C-9543-0D417B51464E}" type="parTrans" cxnId="{FE34B427-9D47-5D4F-B08C-79C955C57CBA}">
      <dgm:prSet custT="1"/>
      <dgm:spPr/>
      <dgm:t>
        <a:bodyPr/>
        <a:lstStyle/>
        <a:p>
          <a:pPr algn="l"/>
          <a:endParaRPr lang="zh-CN" altLang="en-US" sz="100" b="0" i="0" dirty="0">
            <a:latin typeface="FZLanTingHeiS-R-GB" panose="02000000000000000000" pitchFamily="2" charset="-122"/>
            <a:ea typeface="FZLanTingHeiS-R-GB" panose="02000000000000000000" pitchFamily="2" charset="-122"/>
            <a:cs typeface="Microsoft YaHei" charset="-122"/>
          </a:endParaRPr>
        </a:p>
      </dgm:t>
    </dgm:pt>
    <dgm:pt modelId="{5F6E09CE-61C0-D34C-AE4A-99D078D226DF}" type="sibTrans" cxnId="{FE34B427-9D47-5D4F-B08C-79C955C57CBA}">
      <dgm:prSet/>
      <dgm:spPr/>
      <dgm:t>
        <a:bodyPr/>
        <a:lstStyle/>
        <a:p>
          <a:pPr algn="l"/>
          <a:endParaRPr lang="zh-CN" altLang="en-US" sz="1050">
            <a:latin typeface="Microsoft YaHei" charset="-122"/>
            <a:ea typeface="Microsoft YaHei" charset="-122"/>
            <a:cs typeface="Microsoft YaHei" charset="-122"/>
          </a:endParaRPr>
        </a:p>
      </dgm:t>
    </dgm:pt>
    <dgm:pt modelId="{773FD5F0-F007-F148-886B-86E72F86266E}">
      <dgm:prSet phldrT="[文本]" custT="1"/>
      <dgm:spPr/>
      <dgm:t>
        <a:bodyPr/>
        <a:lstStyle/>
        <a:p>
          <a:pPr algn="l"/>
          <a:r>
            <a:rPr lang="en-US" altLang="zh-CN" sz="1050" b="0" i="0" dirty="0">
              <a:latin typeface="FZLanTingHeiS-R-GB" panose="02000000000000000000" pitchFamily="2" charset="-122"/>
              <a:ea typeface="FZLanTingHeiS-R-GB" panose="02000000000000000000" pitchFamily="2" charset="-122"/>
              <a:cs typeface="Microsoft YaHei" charset="-122"/>
            </a:rPr>
            <a:t>4.1.2</a:t>
          </a:r>
          <a:r>
            <a:rPr lang="zh-CN" altLang="en-US" sz="1050" b="0" i="0" dirty="0">
              <a:latin typeface="FZLanTingHeiS-R-GB" panose="02000000000000000000" pitchFamily="2" charset="-122"/>
              <a:ea typeface="FZLanTingHeiS-R-GB" panose="02000000000000000000" pitchFamily="2" charset="-122"/>
              <a:cs typeface="Microsoft YaHei" charset="-122"/>
            </a:rPr>
            <a:t> 需求的收入弹性</a:t>
          </a:r>
        </a:p>
      </dgm:t>
    </dgm:pt>
    <dgm:pt modelId="{BDC2CFA9-99C6-8347-9628-F8B57513FB8C}" type="parTrans" cxnId="{D6FF61F4-2E70-2445-B362-FDF5936BBC6B}">
      <dgm:prSet custT="1"/>
      <dgm:spPr/>
      <dgm:t>
        <a:bodyPr/>
        <a:lstStyle/>
        <a:p>
          <a:pPr algn="l"/>
          <a:endParaRPr lang="zh-CN" altLang="en-US" sz="100" b="0" i="0" dirty="0">
            <a:latin typeface="FZLanTingHeiS-R-GB" panose="02000000000000000000" pitchFamily="2" charset="-122"/>
            <a:ea typeface="FZLanTingHeiS-R-GB" panose="02000000000000000000" pitchFamily="2" charset="-122"/>
            <a:cs typeface="Microsoft YaHei" charset="-122"/>
          </a:endParaRPr>
        </a:p>
      </dgm:t>
    </dgm:pt>
    <dgm:pt modelId="{9458031D-FD27-D841-9D56-100BE85B229D}" type="sibTrans" cxnId="{D6FF61F4-2E70-2445-B362-FDF5936BBC6B}">
      <dgm:prSet/>
      <dgm:spPr/>
      <dgm:t>
        <a:bodyPr/>
        <a:lstStyle/>
        <a:p>
          <a:pPr algn="l"/>
          <a:endParaRPr lang="zh-CN" altLang="en-US" sz="1050">
            <a:latin typeface="Microsoft YaHei" charset="-122"/>
            <a:ea typeface="Microsoft YaHei" charset="-122"/>
            <a:cs typeface="Microsoft YaHei" charset="-122"/>
          </a:endParaRPr>
        </a:p>
      </dgm:t>
    </dgm:pt>
    <dgm:pt modelId="{9BA062DA-6B7A-FC4F-B1BB-7CC4C74C72CE}">
      <dgm:prSet phldrT="[文本]" custT="1"/>
      <dgm:spPr/>
      <dgm:t>
        <a:bodyPr/>
        <a:lstStyle/>
        <a:p>
          <a:pPr algn="l"/>
          <a:r>
            <a:rPr lang="en-US" altLang="zh-CN" sz="1050" b="0" i="0" dirty="0">
              <a:latin typeface="FZLanTingHeiS-R-GB" panose="02000000000000000000" pitchFamily="2" charset="-122"/>
              <a:ea typeface="FZLanTingHeiS-R-GB" panose="02000000000000000000" pitchFamily="2" charset="-122"/>
              <a:cs typeface="Microsoft YaHei" charset="-122"/>
            </a:rPr>
            <a:t>4.1.3</a:t>
          </a:r>
          <a:r>
            <a:rPr lang="zh-CN" altLang="en-US" sz="1050" b="0" i="0" dirty="0">
              <a:latin typeface="FZLanTingHeiS-R-GB" panose="02000000000000000000" pitchFamily="2" charset="-122"/>
              <a:ea typeface="FZLanTingHeiS-R-GB" panose="02000000000000000000" pitchFamily="2" charset="-122"/>
              <a:cs typeface="Microsoft YaHei" charset="-122"/>
            </a:rPr>
            <a:t> 需求交叉弹性</a:t>
          </a:r>
        </a:p>
      </dgm:t>
    </dgm:pt>
    <dgm:pt modelId="{45267C76-6276-B44A-878A-9D61B556EBD7}" type="parTrans" cxnId="{F5520AE5-50EB-8743-B48A-12307D4CCE80}">
      <dgm:prSet custT="1"/>
      <dgm:spPr/>
      <dgm:t>
        <a:bodyPr/>
        <a:lstStyle/>
        <a:p>
          <a:pPr algn="l"/>
          <a:endParaRPr lang="zh-CN" altLang="en-US" sz="100" b="0" i="0" dirty="0">
            <a:latin typeface="FZLanTingHeiS-R-GB" panose="02000000000000000000" pitchFamily="2" charset="-122"/>
            <a:ea typeface="FZLanTingHeiS-R-GB" panose="02000000000000000000" pitchFamily="2" charset="-122"/>
            <a:cs typeface="Microsoft YaHei" charset="-122"/>
          </a:endParaRPr>
        </a:p>
      </dgm:t>
    </dgm:pt>
    <dgm:pt modelId="{3A650251-37F9-7645-8144-FF91C57FC2AC}" type="sibTrans" cxnId="{F5520AE5-50EB-8743-B48A-12307D4CCE80}">
      <dgm:prSet/>
      <dgm:spPr/>
      <dgm:t>
        <a:bodyPr/>
        <a:lstStyle/>
        <a:p>
          <a:pPr algn="l"/>
          <a:endParaRPr lang="zh-CN" altLang="en-US" sz="1050">
            <a:latin typeface="Microsoft YaHei" charset="-122"/>
            <a:ea typeface="Microsoft YaHei" charset="-122"/>
            <a:cs typeface="Microsoft YaHei"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X="181444" custScaleY="63589" custLinFactX="-100000" custLinFactNeighborX="-184312" custLinFactNeighborY="0">
        <dgm:presLayoutVars>
          <dgm:chPref val="3"/>
        </dgm:presLayoutVars>
      </dgm:prSet>
      <dgm:spPr/>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3"/>
      <dgm:spPr/>
    </dgm:pt>
    <dgm:pt modelId="{F726EDD3-E670-9B47-8786-4F599884289D}" type="pres">
      <dgm:prSet presAssocID="{A73DCD64-89DF-3E4C-9543-0D417B51464E}" presName="connTx" presStyleLbl="parChTrans1D2" presStyleIdx="0" presStyleCnt="3"/>
      <dgm:spPr/>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3" custScaleX="150191" custScaleY="110365">
        <dgm:presLayoutVars>
          <dgm:chPref val="3"/>
        </dgm:presLayoutVars>
      </dgm:prSet>
      <dgm:spPr/>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3"/>
      <dgm:spPr/>
    </dgm:pt>
    <dgm:pt modelId="{7A2CD5A7-70D6-DE44-803D-0740544CB367}" type="pres">
      <dgm:prSet presAssocID="{BDC2CFA9-99C6-8347-9628-F8B57513FB8C}" presName="connTx" presStyleLbl="parChTrans1D2" presStyleIdx="1" presStyleCnt="3"/>
      <dgm:spPr/>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3" custScaleX="150191" custScaleY="110365">
        <dgm:presLayoutVars>
          <dgm:chPref val="3"/>
        </dgm:presLayoutVars>
      </dgm:prSet>
      <dgm:spPr/>
    </dgm:pt>
    <dgm:pt modelId="{1488A531-D252-B440-B1DA-4363F37F8970}" type="pres">
      <dgm:prSet presAssocID="{773FD5F0-F007-F148-886B-86E72F86266E}" presName="level3hierChild" presStyleCnt="0"/>
      <dgm:spPr/>
    </dgm:pt>
    <dgm:pt modelId="{1F2800E8-CF94-FD43-8D0E-7E4B278315B1}" type="pres">
      <dgm:prSet presAssocID="{45267C76-6276-B44A-878A-9D61B556EBD7}" presName="conn2-1" presStyleLbl="parChTrans1D2" presStyleIdx="2" presStyleCnt="3"/>
      <dgm:spPr/>
    </dgm:pt>
    <dgm:pt modelId="{938A9782-2B6B-8141-99DA-6568305E0C38}" type="pres">
      <dgm:prSet presAssocID="{45267C76-6276-B44A-878A-9D61B556EBD7}" presName="connTx" presStyleLbl="parChTrans1D2" presStyleIdx="2" presStyleCnt="3"/>
      <dgm:spPr/>
    </dgm:pt>
    <dgm:pt modelId="{7377E58F-198D-DE48-B3AF-2D2AF67C403D}" type="pres">
      <dgm:prSet presAssocID="{9BA062DA-6B7A-FC4F-B1BB-7CC4C74C72CE}" presName="root2" presStyleCnt="0"/>
      <dgm:spPr/>
    </dgm:pt>
    <dgm:pt modelId="{1C998B4A-F8C8-5D49-862A-38B9C7611407}" type="pres">
      <dgm:prSet presAssocID="{9BA062DA-6B7A-FC4F-B1BB-7CC4C74C72CE}" presName="LevelTwoTextNode" presStyleLbl="node2" presStyleIdx="2" presStyleCnt="3" custScaleX="150191" custScaleY="110365">
        <dgm:presLayoutVars>
          <dgm:chPref val="3"/>
        </dgm:presLayoutVars>
      </dgm:prSet>
      <dgm:spPr/>
    </dgm:pt>
    <dgm:pt modelId="{F9C8551A-E3F5-1A41-9D81-BA411262A93F}" type="pres">
      <dgm:prSet presAssocID="{9BA062DA-6B7A-FC4F-B1BB-7CC4C74C72CE}" presName="level3hierChild" presStyleCnt="0"/>
      <dgm:spPr/>
    </dgm:pt>
  </dgm:ptLst>
  <dgm:cxnLst>
    <dgm:cxn modelId="{7725A710-EB82-6543-8E80-B973AC4CD97A}" srcId="{2EFE4671-8583-3540-9262-1FC578B666F4}" destId="{CC08C8E7-D5AB-9C4F-A78B-4A8C57EB2D22}" srcOrd="0" destOrd="0" parTransId="{806FC88F-B9CF-A04B-B59C-3A472F525AEF}" sibTransId="{B0179D74-E210-A34F-9FFE-D6C2C6F405F5}"/>
    <dgm:cxn modelId="{79871513-0B4A-8B42-9EA1-801668FA2DD6}" type="presOf" srcId="{45267C76-6276-B44A-878A-9D61B556EBD7}" destId="{938A9782-2B6B-8141-99DA-6568305E0C38}" srcOrd="1" destOrd="0" presId="urn:microsoft.com/office/officeart/2008/layout/HorizontalMultiLevelHierarchy"/>
    <dgm:cxn modelId="{66BBF821-8EC6-7A42-A909-FE5FCC3E21D1}" type="presOf" srcId="{2EFE4671-8583-3540-9262-1FC578B666F4}" destId="{3013142F-A3C7-F746-853E-2CA8B540A8DE}" srcOrd="0" destOrd="0" presId="urn:microsoft.com/office/officeart/2008/layout/HorizontalMultiLevelHierarchy"/>
    <dgm:cxn modelId="{FE34B427-9D47-5D4F-B08C-79C955C57CBA}" srcId="{CC08C8E7-D5AB-9C4F-A78B-4A8C57EB2D22}" destId="{DD5BF61D-B843-C744-B9A9-3312A1287EF4}" srcOrd="0" destOrd="0" parTransId="{A73DCD64-89DF-3E4C-9543-0D417B51464E}" sibTransId="{5F6E09CE-61C0-D34C-AE4A-99D078D226DF}"/>
    <dgm:cxn modelId="{B09F742D-738A-0E43-AC48-D622DC0A7F7C}" type="presOf" srcId="{CC08C8E7-D5AB-9C4F-A78B-4A8C57EB2D22}" destId="{7111AE39-B455-7C4D-91F4-9E37E3822D07}" srcOrd="0" destOrd="0" presId="urn:microsoft.com/office/officeart/2008/layout/HorizontalMultiLevelHierarchy"/>
    <dgm:cxn modelId="{82715B59-B9AD-B743-9520-1737E0144A63}" type="presOf" srcId="{A73DCD64-89DF-3E4C-9543-0D417B51464E}" destId="{082A771F-69AF-7C4C-86CB-DF1CD8CB6581}" srcOrd="0" destOrd="0" presId="urn:microsoft.com/office/officeart/2008/layout/HorizontalMultiLevelHierarchy"/>
    <dgm:cxn modelId="{9354DA7D-9FF8-6E44-95B9-B909C83ED318}" type="presOf" srcId="{DD5BF61D-B843-C744-B9A9-3312A1287EF4}" destId="{C852AF5D-E3CA-F844-B775-08DD6E6FB940}" srcOrd="0" destOrd="0" presId="urn:microsoft.com/office/officeart/2008/layout/HorizontalMultiLevelHierarchy"/>
    <dgm:cxn modelId="{330D379B-92FE-1148-9A32-73E43F2A47D2}" type="presOf" srcId="{45267C76-6276-B44A-878A-9D61B556EBD7}" destId="{1F2800E8-CF94-FD43-8D0E-7E4B278315B1}" srcOrd="0" destOrd="0" presId="urn:microsoft.com/office/officeart/2008/layout/HorizontalMultiLevelHierarchy"/>
    <dgm:cxn modelId="{7057D7C7-1325-BF46-9092-F68A824FEFC1}" type="presOf" srcId="{BDC2CFA9-99C6-8347-9628-F8B57513FB8C}" destId="{7A2CD5A7-70D6-DE44-803D-0740544CB367}" srcOrd="1" destOrd="0" presId="urn:microsoft.com/office/officeart/2008/layout/HorizontalMultiLevelHierarchy"/>
    <dgm:cxn modelId="{34429BD9-96AA-B348-8ED6-A47C8745D054}" type="presOf" srcId="{A73DCD64-89DF-3E4C-9543-0D417B51464E}" destId="{F726EDD3-E670-9B47-8786-4F599884289D}" srcOrd="1" destOrd="0" presId="urn:microsoft.com/office/officeart/2008/layout/HorizontalMultiLevelHierarchy"/>
    <dgm:cxn modelId="{F5520AE5-50EB-8743-B48A-12307D4CCE80}" srcId="{CC08C8E7-D5AB-9C4F-A78B-4A8C57EB2D22}" destId="{9BA062DA-6B7A-FC4F-B1BB-7CC4C74C72CE}" srcOrd="2" destOrd="0" parTransId="{45267C76-6276-B44A-878A-9D61B556EBD7}" sibTransId="{3A650251-37F9-7645-8144-FF91C57FC2AC}"/>
    <dgm:cxn modelId="{54DF5EEB-CF6D-744A-A04D-AF254C68A883}" type="presOf" srcId="{9BA062DA-6B7A-FC4F-B1BB-7CC4C74C72CE}" destId="{1C998B4A-F8C8-5D49-862A-38B9C7611407}" srcOrd="0" destOrd="0" presId="urn:microsoft.com/office/officeart/2008/layout/HorizontalMultiLevelHierarchy"/>
    <dgm:cxn modelId="{523D24F2-CB95-3941-A4D5-6B33C7DCC9EA}" type="presOf" srcId="{BDC2CFA9-99C6-8347-9628-F8B57513FB8C}" destId="{93180932-306E-E545-95F9-2A5635FDC9F1}" srcOrd="0" destOrd="0" presId="urn:microsoft.com/office/officeart/2008/layout/HorizontalMultiLevelHierarchy"/>
    <dgm:cxn modelId="{D6FF61F4-2E70-2445-B362-FDF5936BBC6B}" srcId="{CC08C8E7-D5AB-9C4F-A78B-4A8C57EB2D22}" destId="{773FD5F0-F007-F148-886B-86E72F86266E}" srcOrd="1" destOrd="0" parTransId="{BDC2CFA9-99C6-8347-9628-F8B57513FB8C}" sibTransId="{9458031D-FD27-D841-9D56-100BE85B229D}"/>
    <dgm:cxn modelId="{97E582F8-2188-7E4C-B7E5-7304777974E0}" type="presOf" srcId="{773FD5F0-F007-F148-886B-86E72F86266E}" destId="{D3E2E567-EC04-E743-9B8C-985408EA1058}" srcOrd="0" destOrd="0" presId="urn:microsoft.com/office/officeart/2008/layout/HorizontalMultiLevelHierarchy"/>
    <dgm:cxn modelId="{FCE2C13E-C7F4-994C-B733-CB8FAE38E637}" type="presParOf" srcId="{3013142F-A3C7-F746-853E-2CA8B540A8DE}" destId="{B764B132-0961-414E-B6FA-FB0C6C1C6CED}" srcOrd="0" destOrd="0" presId="urn:microsoft.com/office/officeart/2008/layout/HorizontalMultiLevelHierarchy"/>
    <dgm:cxn modelId="{8E1D70FF-C59A-D045-A9FA-9B065D9A991A}" type="presParOf" srcId="{B764B132-0961-414E-B6FA-FB0C6C1C6CED}" destId="{7111AE39-B455-7C4D-91F4-9E37E3822D07}" srcOrd="0" destOrd="0" presId="urn:microsoft.com/office/officeart/2008/layout/HorizontalMultiLevelHierarchy"/>
    <dgm:cxn modelId="{2B2FFE20-7FCA-E045-9461-A67C7E64C2A6}" type="presParOf" srcId="{B764B132-0961-414E-B6FA-FB0C6C1C6CED}" destId="{551EC4E6-AE1D-DD43-B7C4-D7EFBEA2E636}" srcOrd="1" destOrd="0" presId="urn:microsoft.com/office/officeart/2008/layout/HorizontalMultiLevelHierarchy"/>
    <dgm:cxn modelId="{69F616F1-7F5C-5E4F-A7DD-58FF0088C07D}" type="presParOf" srcId="{551EC4E6-AE1D-DD43-B7C4-D7EFBEA2E636}" destId="{082A771F-69AF-7C4C-86CB-DF1CD8CB6581}" srcOrd="0" destOrd="0" presId="urn:microsoft.com/office/officeart/2008/layout/HorizontalMultiLevelHierarchy"/>
    <dgm:cxn modelId="{38E1AE52-9C39-FF4F-968A-BC287CDBE456}" type="presParOf" srcId="{082A771F-69AF-7C4C-86CB-DF1CD8CB6581}" destId="{F726EDD3-E670-9B47-8786-4F599884289D}" srcOrd="0" destOrd="0" presId="urn:microsoft.com/office/officeart/2008/layout/HorizontalMultiLevelHierarchy"/>
    <dgm:cxn modelId="{C653D192-5728-584C-9A7E-9D91B3E9AA2D}" type="presParOf" srcId="{551EC4E6-AE1D-DD43-B7C4-D7EFBEA2E636}" destId="{7B40AE63-0EA3-0747-BCE5-5F3AB0355BF2}" srcOrd="1" destOrd="0" presId="urn:microsoft.com/office/officeart/2008/layout/HorizontalMultiLevelHierarchy"/>
    <dgm:cxn modelId="{F68A4119-1224-2D4E-92CE-E8A2F6C69E1F}" type="presParOf" srcId="{7B40AE63-0EA3-0747-BCE5-5F3AB0355BF2}" destId="{C852AF5D-E3CA-F844-B775-08DD6E6FB940}" srcOrd="0" destOrd="0" presId="urn:microsoft.com/office/officeart/2008/layout/HorizontalMultiLevelHierarchy"/>
    <dgm:cxn modelId="{73DFBE04-8349-D84F-90A7-1672577BA473}" type="presParOf" srcId="{7B40AE63-0EA3-0747-BCE5-5F3AB0355BF2}" destId="{30463D07-8E7F-3146-97CE-76CE82648742}" srcOrd="1" destOrd="0" presId="urn:microsoft.com/office/officeart/2008/layout/HorizontalMultiLevelHierarchy"/>
    <dgm:cxn modelId="{BCE76EB0-F68F-D94E-B4EE-A2B5211C164A}" type="presParOf" srcId="{551EC4E6-AE1D-DD43-B7C4-D7EFBEA2E636}" destId="{93180932-306E-E545-95F9-2A5635FDC9F1}" srcOrd="2" destOrd="0" presId="urn:microsoft.com/office/officeart/2008/layout/HorizontalMultiLevelHierarchy"/>
    <dgm:cxn modelId="{1C0D0FEA-C52D-BF4A-A6ED-AFD4C033903E}" type="presParOf" srcId="{93180932-306E-E545-95F9-2A5635FDC9F1}" destId="{7A2CD5A7-70D6-DE44-803D-0740544CB367}" srcOrd="0" destOrd="0" presId="urn:microsoft.com/office/officeart/2008/layout/HorizontalMultiLevelHierarchy"/>
    <dgm:cxn modelId="{33410178-00BC-E44F-ABA0-CFBA345C95AF}" type="presParOf" srcId="{551EC4E6-AE1D-DD43-B7C4-D7EFBEA2E636}" destId="{A0C9905E-6DBF-7645-94A7-C4BCDADC46B9}" srcOrd="3" destOrd="0" presId="urn:microsoft.com/office/officeart/2008/layout/HorizontalMultiLevelHierarchy"/>
    <dgm:cxn modelId="{C707B3BA-1BAC-CD49-B1EF-250CDAF5F683}" type="presParOf" srcId="{A0C9905E-6DBF-7645-94A7-C4BCDADC46B9}" destId="{D3E2E567-EC04-E743-9B8C-985408EA1058}" srcOrd="0" destOrd="0" presId="urn:microsoft.com/office/officeart/2008/layout/HorizontalMultiLevelHierarchy"/>
    <dgm:cxn modelId="{77E8F341-D3AA-9441-B148-E6F18C67EA91}" type="presParOf" srcId="{A0C9905E-6DBF-7645-94A7-C4BCDADC46B9}" destId="{1488A531-D252-B440-B1DA-4363F37F8970}" srcOrd="1" destOrd="0" presId="urn:microsoft.com/office/officeart/2008/layout/HorizontalMultiLevelHierarchy"/>
    <dgm:cxn modelId="{8E8C5D20-A95C-AC4B-BA51-91DAE639960E}" type="presParOf" srcId="{551EC4E6-AE1D-DD43-B7C4-D7EFBEA2E636}" destId="{1F2800E8-CF94-FD43-8D0E-7E4B278315B1}" srcOrd="4" destOrd="0" presId="urn:microsoft.com/office/officeart/2008/layout/HorizontalMultiLevelHierarchy"/>
    <dgm:cxn modelId="{2FEC3284-3221-B848-9A24-9CA27DFC4ACF}" type="presParOf" srcId="{1F2800E8-CF94-FD43-8D0E-7E4B278315B1}" destId="{938A9782-2B6B-8141-99DA-6568305E0C38}" srcOrd="0" destOrd="0" presId="urn:microsoft.com/office/officeart/2008/layout/HorizontalMultiLevelHierarchy"/>
    <dgm:cxn modelId="{7374DB08-6976-B548-898B-71420F6D5CA0}" type="presParOf" srcId="{551EC4E6-AE1D-DD43-B7C4-D7EFBEA2E636}" destId="{7377E58F-198D-DE48-B3AF-2D2AF67C403D}" srcOrd="5" destOrd="0" presId="urn:microsoft.com/office/officeart/2008/layout/HorizontalMultiLevelHierarchy"/>
    <dgm:cxn modelId="{6FBB59DE-F729-2147-91F2-0197349EC37F}" type="presParOf" srcId="{7377E58F-198D-DE48-B3AF-2D2AF67C403D}" destId="{1C998B4A-F8C8-5D49-862A-38B9C7611407}" srcOrd="0" destOrd="0" presId="urn:microsoft.com/office/officeart/2008/layout/HorizontalMultiLevelHierarchy"/>
    <dgm:cxn modelId="{9DD77AFE-D5AD-D54F-8BDF-5477A01D56F7}" type="presParOf" srcId="{7377E58F-198D-DE48-B3AF-2D2AF67C403D}" destId="{F9C8551A-E3F5-1A41-9D81-BA411262A93F}" srcOrd="1" destOrd="0" presId="urn:microsoft.com/office/officeart/2008/layout/HorizontalMultiLevelHierarchy"/>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pPr algn="l"/>
          <a:r>
            <a:rPr lang="en-US" altLang="zh-CN" sz="1200" b="0" i="0" dirty="0">
              <a:latin typeface="FZLanTingHeiS-R-GB" panose="02000000000000000000" pitchFamily="2" charset="-122"/>
              <a:ea typeface="FZLanTingHeiS-R-GB" panose="02000000000000000000" pitchFamily="2" charset="-122"/>
              <a:cs typeface="Microsoft YaHei" charset="-122"/>
            </a:rPr>
            <a:t>4.1</a:t>
          </a:r>
          <a:r>
            <a:rPr lang="zh-CN" altLang="en-US" sz="1200" b="0" i="0" dirty="0">
              <a:latin typeface="FZLanTingHeiS-R-GB" panose="02000000000000000000" pitchFamily="2" charset="-122"/>
              <a:ea typeface="FZLanTingHeiS-R-GB" panose="02000000000000000000" pitchFamily="2" charset="-122"/>
              <a:cs typeface="Microsoft YaHei" charset="-122"/>
            </a:rPr>
            <a:t>需求弹性</a:t>
          </a:r>
        </a:p>
      </dgm:t>
    </dgm:pt>
    <dgm:pt modelId="{806FC88F-B9CF-A04B-B59C-3A472F525AEF}" type="parTrans" cxnId="{7725A710-EB82-6543-8E80-B973AC4CD97A}">
      <dgm:prSet/>
      <dgm:spPr/>
      <dgm:t>
        <a:bodyPr/>
        <a:lstStyle/>
        <a:p>
          <a:pPr algn="l"/>
          <a:endParaRPr lang="zh-CN" altLang="en-US" sz="105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pPr algn="l"/>
          <a:endParaRPr lang="zh-CN" altLang="en-US" sz="1050">
            <a:latin typeface="Microsoft YaHei" charset="-122"/>
            <a:ea typeface="Microsoft YaHei" charset="-122"/>
            <a:cs typeface="Microsoft YaHei" charset="-122"/>
          </a:endParaRPr>
        </a:p>
      </dgm:t>
    </dgm:pt>
    <dgm:pt modelId="{DD5BF61D-B843-C744-B9A9-3312A1287EF4}">
      <dgm:prSet phldrT="[文本]" custT="1"/>
      <dgm:spPr>
        <a:solidFill>
          <a:srgbClr val="C00000"/>
        </a:solidFill>
      </dgm:spPr>
      <dgm:t>
        <a:bodyPr/>
        <a:lstStyle/>
        <a:p>
          <a:pPr algn="l"/>
          <a:r>
            <a:rPr lang="en-US" altLang="zh-CN" sz="1050" b="0" i="0" dirty="0">
              <a:solidFill>
                <a:schemeClr val="tx1"/>
              </a:solidFill>
              <a:latin typeface="FZLanTingHeiS-R-GB" panose="02000000000000000000" pitchFamily="2" charset="-122"/>
              <a:ea typeface="FZLanTingHeiS-R-GB" panose="02000000000000000000" pitchFamily="2" charset="-122"/>
              <a:cs typeface="Microsoft YaHei" charset="-122"/>
            </a:rPr>
            <a:t>4.1.1</a:t>
          </a:r>
          <a:r>
            <a:rPr lang="zh-CN" altLang="en-US" sz="1050" b="0" i="0" dirty="0">
              <a:solidFill>
                <a:schemeClr val="tx1"/>
              </a:solidFill>
              <a:latin typeface="FZLanTingHeiS-R-GB" panose="02000000000000000000" pitchFamily="2" charset="-122"/>
              <a:ea typeface="FZLanTingHeiS-R-GB" panose="02000000000000000000" pitchFamily="2" charset="-122"/>
              <a:cs typeface="Microsoft YaHei" charset="-122"/>
            </a:rPr>
            <a:t> 需求价格弹性</a:t>
          </a:r>
        </a:p>
      </dgm:t>
    </dgm:pt>
    <dgm:pt modelId="{A73DCD64-89DF-3E4C-9543-0D417B51464E}" type="parTrans" cxnId="{FE34B427-9D47-5D4F-B08C-79C955C57CBA}">
      <dgm:prSet custT="1"/>
      <dgm:spPr/>
      <dgm:t>
        <a:bodyPr/>
        <a:lstStyle/>
        <a:p>
          <a:pPr algn="l"/>
          <a:endParaRPr lang="zh-CN" altLang="en-US" sz="100" b="0" i="0" dirty="0">
            <a:latin typeface="FZLanTingHeiS-R-GB" panose="02000000000000000000" pitchFamily="2" charset="-122"/>
            <a:ea typeface="FZLanTingHeiS-R-GB" panose="02000000000000000000" pitchFamily="2" charset="-122"/>
            <a:cs typeface="Microsoft YaHei" charset="-122"/>
          </a:endParaRPr>
        </a:p>
      </dgm:t>
    </dgm:pt>
    <dgm:pt modelId="{5F6E09CE-61C0-D34C-AE4A-99D078D226DF}" type="sibTrans" cxnId="{FE34B427-9D47-5D4F-B08C-79C955C57CBA}">
      <dgm:prSet/>
      <dgm:spPr/>
      <dgm:t>
        <a:bodyPr/>
        <a:lstStyle/>
        <a:p>
          <a:pPr algn="l"/>
          <a:endParaRPr lang="zh-CN" altLang="en-US" sz="1050">
            <a:latin typeface="Microsoft YaHei" charset="-122"/>
            <a:ea typeface="Microsoft YaHei" charset="-122"/>
            <a:cs typeface="Microsoft YaHei" charset="-122"/>
          </a:endParaRPr>
        </a:p>
      </dgm:t>
    </dgm:pt>
    <dgm:pt modelId="{773FD5F0-F007-F148-886B-86E72F86266E}">
      <dgm:prSet phldrT="[文本]" custT="1"/>
      <dgm:spPr/>
      <dgm:t>
        <a:bodyPr/>
        <a:lstStyle/>
        <a:p>
          <a:pPr algn="l"/>
          <a:r>
            <a:rPr lang="en-US" altLang="zh-CN" sz="1050" b="0" i="0" dirty="0">
              <a:latin typeface="FZLanTingHeiS-R-GB" panose="02000000000000000000" pitchFamily="2" charset="-122"/>
              <a:ea typeface="FZLanTingHeiS-R-GB" panose="02000000000000000000" pitchFamily="2" charset="-122"/>
              <a:cs typeface="Microsoft YaHei" charset="-122"/>
            </a:rPr>
            <a:t>4.1.2</a:t>
          </a:r>
          <a:r>
            <a:rPr lang="zh-CN" altLang="en-US" sz="1050" b="0" i="0" dirty="0">
              <a:latin typeface="FZLanTingHeiS-R-GB" panose="02000000000000000000" pitchFamily="2" charset="-122"/>
              <a:ea typeface="FZLanTingHeiS-R-GB" panose="02000000000000000000" pitchFamily="2" charset="-122"/>
              <a:cs typeface="Microsoft YaHei" charset="-122"/>
            </a:rPr>
            <a:t> 需求的收入弹性</a:t>
          </a:r>
        </a:p>
      </dgm:t>
    </dgm:pt>
    <dgm:pt modelId="{BDC2CFA9-99C6-8347-9628-F8B57513FB8C}" type="parTrans" cxnId="{D6FF61F4-2E70-2445-B362-FDF5936BBC6B}">
      <dgm:prSet custT="1"/>
      <dgm:spPr/>
      <dgm:t>
        <a:bodyPr/>
        <a:lstStyle/>
        <a:p>
          <a:pPr algn="l"/>
          <a:endParaRPr lang="zh-CN" altLang="en-US" sz="100" b="0" i="0" dirty="0">
            <a:latin typeface="FZLanTingHeiS-R-GB" panose="02000000000000000000" pitchFamily="2" charset="-122"/>
            <a:ea typeface="FZLanTingHeiS-R-GB" panose="02000000000000000000" pitchFamily="2" charset="-122"/>
            <a:cs typeface="Microsoft YaHei" charset="-122"/>
          </a:endParaRPr>
        </a:p>
      </dgm:t>
    </dgm:pt>
    <dgm:pt modelId="{9458031D-FD27-D841-9D56-100BE85B229D}" type="sibTrans" cxnId="{D6FF61F4-2E70-2445-B362-FDF5936BBC6B}">
      <dgm:prSet/>
      <dgm:spPr/>
      <dgm:t>
        <a:bodyPr/>
        <a:lstStyle/>
        <a:p>
          <a:pPr algn="l"/>
          <a:endParaRPr lang="zh-CN" altLang="en-US" sz="1050">
            <a:latin typeface="Microsoft YaHei" charset="-122"/>
            <a:ea typeface="Microsoft YaHei" charset="-122"/>
            <a:cs typeface="Microsoft YaHei" charset="-122"/>
          </a:endParaRPr>
        </a:p>
      </dgm:t>
    </dgm:pt>
    <dgm:pt modelId="{9BA062DA-6B7A-FC4F-B1BB-7CC4C74C72CE}">
      <dgm:prSet phldrT="[文本]" custT="1"/>
      <dgm:spPr/>
      <dgm:t>
        <a:bodyPr/>
        <a:lstStyle/>
        <a:p>
          <a:pPr algn="l"/>
          <a:r>
            <a:rPr lang="en-US" altLang="zh-CN" sz="1050" b="0" i="0" dirty="0">
              <a:latin typeface="FZLanTingHeiS-R-GB" panose="02000000000000000000" pitchFamily="2" charset="-122"/>
              <a:ea typeface="FZLanTingHeiS-R-GB" panose="02000000000000000000" pitchFamily="2" charset="-122"/>
              <a:cs typeface="Microsoft YaHei" charset="-122"/>
            </a:rPr>
            <a:t>4.1.3</a:t>
          </a:r>
          <a:r>
            <a:rPr lang="zh-CN" altLang="en-US" sz="1050" b="0" i="0" dirty="0">
              <a:latin typeface="FZLanTingHeiS-R-GB" panose="02000000000000000000" pitchFamily="2" charset="-122"/>
              <a:ea typeface="FZLanTingHeiS-R-GB" panose="02000000000000000000" pitchFamily="2" charset="-122"/>
              <a:cs typeface="Microsoft YaHei" charset="-122"/>
            </a:rPr>
            <a:t> 需求交叉弹性</a:t>
          </a:r>
        </a:p>
      </dgm:t>
    </dgm:pt>
    <dgm:pt modelId="{45267C76-6276-B44A-878A-9D61B556EBD7}" type="parTrans" cxnId="{F5520AE5-50EB-8743-B48A-12307D4CCE80}">
      <dgm:prSet custT="1"/>
      <dgm:spPr/>
      <dgm:t>
        <a:bodyPr/>
        <a:lstStyle/>
        <a:p>
          <a:pPr algn="l"/>
          <a:endParaRPr lang="zh-CN" altLang="en-US" sz="100" b="0" i="0" dirty="0">
            <a:latin typeface="FZLanTingHeiS-R-GB" panose="02000000000000000000" pitchFamily="2" charset="-122"/>
            <a:ea typeface="FZLanTingHeiS-R-GB" panose="02000000000000000000" pitchFamily="2" charset="-122"/>
            <a:cs typeface="Microsoft YaHei" charset="-122"/>
          </a:endParaRPr>
        </a:p>
      </dgm:t>
    </dgm:pt>
    <dgm:pt modelId="{3A650251-37F9-7645-8144-FF91C57FC2AC}" type="sibTrans" cxnId="{F5520AE5-50EB-8743-B48A-12307D4CCE80}">
      <dgm:prSet/>
      <dgm:spPr/>
      <dgm:t>
        <a:bodyPr/>
        <a:lstStyle/>
        <a:p>
          <a:pPr algn="l"/>
          <a:endParaRPr lang="zh-CN" altLang="en-US" sz="1050">
            <a:latin typeface="Microsoft YaHei" charset="-122"/>
            <a:ea typeface="Microsoft YaHei" charset="-122"/>
            <a:cs typeface="Microsoft YaHei"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X="181444" custScaleY="63589" custLinFactX="-100000" custLinFactNeighborX="-184312" custLinFactNeighborY="0">
        <dgm:presLayoutVars>
          <dgm:chPref val="3"/>
        </dgm:presLayoutVars>
      </dgm:prSet>
      <dgm:spPr/>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3"/>
      <dgm:spPr/>
    </dgm:pt>
    <dgm:pt modelId="{F726EDD3-E670-9B47-8786-4F599884289D}" type="pres">
      <dgm:prSet presAssocID="{A73DCD64-89DF-3E4C-9543-0D417B51464E}" presName="connTx" presStyleLbl="parChTrans1D2" presStyleIdx="0" presStyleCnt="3"/>
      <dgm:spPr/>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3" custScaleX="150191" custScaleY="110365">
        <dgm:presLayoutVars>
          <dgm:chPref val="3"/>
        </dgm:presLayoutVars>
      </dgm:prSet>
      <dgm:spPr/>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3"/>
      <dgm:spPr/>
    </dgm:pt>
    <dgm:pt modelId="{7A2CD5A7-70D6-DE44-803D-0740544CB367}" type="pres">
      <dgm:prSet presAssocID="{BDC2CFA9-99C6-8347-9628-F8B57513FB8C}" presName="connTx" presStyleLbl="parChTrans1D2" presStyleIdx="1" presStyleCnt="3"/>
      <dgm:spPr/>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3" custScaleX="150191" custScaleY="110365">
        <dgm:presLayoutVars>
          <dgm:chPref val="3"/>
        </dgm:presLayoutVars>
      </dgm:prSet>
      <dgm:spPr/>
    </dgm:pt>
    <dgm:pt modelId="{1488A531-D252-B440-B1DA-4363F37F8970}" type="pres">
      <dgm:prSet presAssocID="{773FD5F0-F007-F148-886B-86E72F86266E}" presName="level3hierChild" presStyleCnt="0"/>
      <dgm:spPr/>
    </dgm:pt>
    <dgm:pt modelId="{1F2800E8-CF94-FD43-8D0E-7E4B278315B1}" type="pres">
      <dgm:prSet presAssocID="{45267C76-6276-B44A-878A-9D61B556EBD7}" presName="conn2-1" presStyleLbl="parChTrans1D2" presStyleIdx="2" presStyleCnt="3"/>
      <dgm:spPr/>
    </dgm:pt>
    <dgm:pt modelId="{938A9782-2B6B-8141-99DA-6568305E0C38}" type="pres">
      <dgm:prSet presAssocID="{45267C76-6276-B44A-878A-9D61B556EBD7}" presName="connTx" presStyleLbl="parChTrans1D2" presStyleIdx="2" presStyleCnt="3"/>
      <dgm:spPr/>
    </dgm:pt>
    <dgm:pt modelId="{7377E58F-198D-DE48-B3AF-2D2AF67C403D}" type="pres">
      <dgm:prSet presAssocID="{9BA062DA-6B7A-FC4F-B1BB-7CC4C74C72CE}" presName="root2" presStyleCnt="0"/>
      <dgm:spPr/>
    </dgm:pt>
    <dgm:pt modelId="{1C998B4A-F8C8-5D49-862A-38B9C7611407}" type="pres">
      <dgm:prSet presAssocID="{9BA062DA-6B7A-FC4F-B1BB-7CC4C74C72CE}" presName="LevelTwoTextNode" presStyleLbl="node2" presStyleIdx="2" presStyleCnt="3" custScaleX="150191" custScaleY="110365">
        <dgm:presLayoutVars>
          <dgm:chPref val="3"/>
        </dgm:presLayoutVars>
      </dgm:prSet>
      <dgm:spPr/>
    </dgm:pt>
    <dgm:pt modelId="{F9C8551A-E3F5-1A41-9D81-BA411262A93F}" type="pres">
      <dgm:prSet presAssocID="{9BA062DA-6B7A-FC4F-B1BB-7CC4C74C72CE}" presName="level3hierChild" presStyleCnt="0"/>
      <dgm:spPr/>
    </dgm:pt>
  </dgm:ptLst>
  <dgm:cxnLst>
    <dgm:cxn modelId="{7725A710-EB82-6543-8E80-B973AC4CD97A}" srcId="{2EFE4671-8583-3540-9262-1FC578B666F4}" destId="{CC08C8E7-D5AB-9C4F-A78B-4A8C57EB2D22}" srcOrd="0" destOrd="0" parTransId="{806FC88F-B9CF-A04B-B59C-3A472F525AEF}" sibTransId="{B0179D74-E210-A34F-9FFE-D6C2C6F405F5}"/>
    <dgm:cxn modelId="{79871513-0B4A-8B42-9EA1-801668FA2DD6}" type="presOf" srcId="{45267C76-6276-B44A-878A-9D61B556EBD7}" destId="{938A9782-2B6B-8141-99DA-6568305E0C38}" srcOrd="1" destOrd="0" presId="urn:microsoft.com/office/officeart/2008/layout/HorizontalMultiLevelHierarchy"/>
    <dgm:cxn modelId="{66BBF821-8EC6-7A42-A909-FE5FCC3E21D1}" type="presOf" srcId="{2EFE4671-8583-3540-9262-1FC578B666F4}" destId="{3013142F-A3C7-F746-853E-2CA8B540A8DE}" srcOrd="0" destOrd="0" presId="urn:microsoft.com/office/officeart/2008/layout/HorizontalMultiLevelHierarchy"/>
    <dgm:cxn modelId="{FE34B427-9D47-5D4F-B08C-79C955C57CBA}" srcId="{CC08C8E7-D5AB-9C4F-A78B-4A8C57EB2D22}" destId="{DD5BF61D-B843-C744-B9A9-3312A1287EF4}" srcOrd="0" destOrd="0" parTransId="{A73DCD64-89DF-3E4C-9543-0D417B51464E}" sibTransId="{5F6E09CE-61C0-D34C-AE4A-99D078D226DF}"/>
    <dgm:cxn modelId="{B09F742D-738A-0E43-AC48-D622DC0A7F7C}" type="presOf" srcId="{CC08C8E7-D5AB-9C4F-A78B-4A8C57EB2D22}" destId="{7111AE39-B455-7C4D-91F4-9E37E3822D07}" srcOrd="0" destOrd="0" presId="urn:microsoft.com/office/officeart/2008/layout/HorizontalMultiLevelHierarchy"/>
    <dgm:cxn modelId="{82715B59-B9AD-B743-9520-1737E0144A63}" type="presOf" srcId="{A73DCD64-89DF-3E4C-9543-0D417B51464E}" destId="{082A771F-69AF-7C4C-86CB-DF1CD8CB6581}" srcOrd="0" destOrd="0" presId="urn:microsoft.com/office/officeart/2008/layout/HorizontalMultiLevelHierarchy"/>
    <dgm:cxn modelId="{9354DA7D-9FF8-6E44-95B9-B909C83ED318}" type="presOf" srcId="{DD5BF61D-B843-C744-B9A9-3312A1287EF4}" destId="{C852AF5D-E3CA-F844-B775-08DD6E6FB940}" srcOrd="0" destOrd="0" presId="urn:microsoft.com/office/officeart/2008/layout/HorizontalMultiLevelHierarchy"/>
    <dgm:cxn modelId="{330D379B-92FE-1148-9A32-73E43F2A47D2}" type="presOf" srcId="{45267C76-6276-B44A-878A-9D61B556EBD7}" destId="{1F2800E8-CF94-FD43-8D0E-7E4B278315B1}" srcOrd="0" destOrd="0" presId="urn:microsoft.com/office/officeart/2008/layout/HorizontalMultiLevelHierarchy"/>
    <dgm:cxn modelId="{7057D7C7-1325-BF46-9092-F68A824FEFC1}" type="presOf" srcId="{BDC2CFA9-99C6-8347-9628-F8B57513FB8C}" destId="{7A2CD5A7-70D6-DE44-803D-0740544CB367}" srcOrd="1" destOrd="0" presId="urn:microsoft.com/office/officeart/2008/layout/HorizontalMultiLevelHierarchy"/>
    <dgm:cxn modelId="{34429BD9-96AA-B348-8ED6-A47C8745D054}" type="presOf" srcId="{A73DCD64-89DF-3E4C-9543-0D417B51464E}" destId="{F726EDD3-E670-9B47-8786-4F599884289D}" srcOrd="1" destOrd="0" presId="urn:microsoft.com/office/officeart/2008/layout/HorizontalMultiLevelHierarchy"/>
    <dgm:cxn modelId="{F5520AE5-50EB-8743-B48A-12307D4CCE80}" srcId="{CC08C8E7-D5AB-9C4F-A78B-4A8C57EB2D22}" destId="{9BA062DA-6B7A-FC4F-B1BB-7CC4C74C72CE}" srcOrd="2" destOrd="0" parTransId="{45267C76-6276-B44A-878A-9D61B556EBD7}" sibTransId="{3A650251-37F9-7645-8144-FF91C57FC2AC}"/>
    <dgm:cxn modelId="{54DF5EEB-CF6D-744A-A04D-AF254C68A883}" type="presOf" srcId="{9BA062DA-6B7A-FC4F-B1BB-7CC4C74C72CE}" destId="{1C998B4A-F8C8-5D49-862A-38B9C7611407}" srcOrd="0" destOrd="0" presId="urn:microsoft.com/office/officeart/2008/layout/HorizontalMultiLevelHierarchy"/>
    <dgm:cxn modelId="{523D24F2-CB95-3941-A4D5-6B33C7DCC9EA}" type="presOf" srcId="{BDC2CFA9-99C6-8347-9628-F8B57513FB8C}" destId="{93180932-306E-E545-95F9-2A5635FDC9F1}" srcOrd="0" destOrd="0" presId="urn:microsoft.com/office/officeart/2008/layout/HorizontalMultiLevelHierarchy"/>
    <dgm:cxn modelId="{D6FF61F4-2E70-2445-B362-FDF5936BBC6B}" srcId="{CC08C8E7-D5AB-9C4F-A78B-4A8C57EB2D22}" destId="{773FD5F0-F007-F148-886B-86E72F86266E}" srcOrd="1" destOrd="0" parTransId="{BDC2CFA9-99C6-8347-9628-F8B57513FB8C}" sibTransId="{9458031D-FD27-D841-9D56-100BE85B229D}"/>
    <dgm:cxn modelId="{97E582F8-2188-7E4C-B7E5-7304777974E0}" type="presOf" srcId="{773FD5F0-F007-F148-886B-86E72F86266E}" destId="{D3E2E567-EC04-E743-9B8C-985408EA1058}" srcOrd="0" destOrd="0" presId="urn:microsoft.com/office/officeart/2008/layout/HorizontalMultiLevelHierarchy"/>
    <dgm:cxn modelId="{FCE2C13E-C7F4-994C-B733-CB8FAE38E637}" type="presParOf" srcId="{3013142F-A3C7-F746-853E-2CA8B540A8DE}" destId="{B764B132-0961-414E-B6FA-FB0C6C1C6CED}" srcOrd="0" destOrd="0" presId="urn:microsoft.com/office/officeart/2008/layout/HorizontalMultiLevelHierarchy"/>
    <dgm:cxn modelId="{8E1D70FF-C59A-D045-A9FA-9B065D9A991A}" type="presParOf" srcId="{B764B132-0961-414E-B6FA-FB0C6C1C6CED}" destId="{7111AE39-B455-7C4D-91F4-9E37E3822D07}" srcOrd="0" destOrd="0" presId="urn:microsoft.com/office/officeart/2008/layout/HorizontalMultiLevelHierarchy"/>
    <dgm:cxn modelId="{2B2FFE20-7FCA-E045-9461-A67C7E64C2A6}" type="presParOf" srcId="{B764B132-0961-414E-B6FA-FB0C6C1C6CED}" destId="{551EC4E6-AE1D-DD43-B7C4-D7EFBEA2E636}" srcOrd="1" destOrd="0" presId="urn:microsoft.com/office/officeart/2008/layout/HorizontalMultiLevelHierarchy"/>
    <dgm:cxn modelId="{69F616F1-7F5C-5E4F-A7DD-58FF0088C07D}" type="presParOf" srcId="{551EC4E6-AE1D-DD43-B7C4-D7EFBEA2E636}" destId="{082A771F-69AF-7C4C-86CB-DF1CD8CB6581}" srcOrd="0" destOrd="0" presId="urn:microsoft.com/office/officeart/2008/layout/HorizontalMultiLevelHierarchy"/>
    <dgm:cxn modelId="{38E1AE52-9C39-FF4F-968A-BC287CDBE456}" type="presParOf" srcId="{082A771F-69AF-7C4C-86CB-DF1CD8CB6581}" destId="{F726EDD3-E670-9B47-8786-4F599884289D}" srcOrd="0" destOrd="0" presId="urn:microsoft.com/office/officeart/2008/layout/HorizontalMultiLevelHierarchy"/>
    <dgm:cxn modelId="{C653D192-5728-584C-9A7E-9D91B3E9AA2D}" type="presParOf" srcId="{551EC4E6-AE1D-DD43-B7C4-D7EFBEA2E636}" destId="{7B40AE63-0EA3-0747-BCE5-5F3AB0355BF2}" srcOrd="1" destOrd="0" presId="urn:microsoft.com/office/officeart/2008/layout/HorizontalMultiLevelHierarchy"/>
    <dgm:cxn modelId="{F68A4119-1224-2D4E-92CE-E8A2F6C69E1F}" type="presParOf" srcId="{7B40AE63-0EA3-0747-BCE5-5F3AB0355BF2}" destId="{C852AF5D-E3CA-F844-B775-08DD6E6FB940}" srcOrd="0" destOrd="0" presId="urn:microsoft.com/office/officeart/2008/layout/HorizontalMultiLevelHierarchy"/>
    <dgm:cxn modelId="{73DFBE04-8349-D84F-90A7-1672577BA473}" type="presParOf" srcId="{7B40AE63-0EA3-0747-BCE5-5F3AB0355BF2}" destId="{30463D07-8E7F-3146-97CE-76CE82648742}" srcOrd="1" destOrd="0" presId="urn:microsoft.com/office/officeart/2008/layout/HorizontalMultiLevelHierarchy"/>
    <dgm:cxn modelId="{BCE76EB0-F68F-D94E-B4EE-A2B5211C164A}" type="presParOf" srcId="{551EC4E6-AE1D-DD43-B7C4-D7EFBEA2E636}" destId="{93180932-306E-E545-95F9-2A5635FDC9F1}" srcOrd="2" destOrd="0" presId="urn:microsoft.com/office/officeart/2008/layout/HorizontalMultiLevelHierarchy"/>
    <dgm:cxn modelId="{1C0D0FEA-C52D-BF4A-A6ED-AFD4C033903E}" type="presParOf" srcId="{93180932-306E-E545-95F9-2A5635FDC9F1}" destId="{7A2CD5A7-70D6-DE44-803D-0740544CB367}" srcOrd="0" destOrd="0" presId="urn:microsoft.com/office/officeart/2008/layout/HorizontalMultiLevelHierarchy"/>
    <dgm:cxn modelId="{33410178-00BC-E44F-ABA0-CFBA345C95AF}" type="presParOf" srcId="{551EC4E6-AE1D-DD43-B7C4-D7EFBEA2E636}" destId="{A0C9905E-6DBF-7645-94A7-C4BCDADC46B9}" srcOrd="3" destOrd="0" presId="urn:microsoft.com/office/officeart/2008/layout/HorizontalMultiLevelHierarchy"/>
    <dgm:cxn modelId="{C707B3BA-1BAC-CD49-B1EF-250CDAF5F683}" type="presParOf" srcId="{A0C9905E-6DBF-7645-94A7-C4BCDADC46B9}" destId="{D3E2E567-EC04-E743-9B8C-985408EA1058}" srcOrd="0" destOrd="0" presId="urn:microsoft.com/office/officeart/2008/layout/HorizontalMultiLevelHierarchy"/>
    <dgm:cxn modelId="{77E8F341-D3AA-9441-B148-E6F18C67EA91}" type="presParOf" srcId="{A0C9905E-6DBF-7645-94A7-C4BCDADC46B9}" destId="{1488A531-D252-B440-B1DA-4363F37F8970}" srcOrd="1" destOrd="0" presId="urn:microsoft.com/office/officeart/2008/layout/HorizontalMultiLevelHierarchy"/>
    <dgm:cxn modelId="{8E8C5D20-A95C-AC4B-BA51-91DAE639960E}" type="presParOf" srcId="{551EC4E6-AE1D-DD43-B7C4-D7EFBEA2E636}" destId="{1F2800E8-CF94-FD43-8D0E-7E4B278315B1}" srcOrd="4" destOrd="0" presId="urn:microsoft.com/office/officeart/2008/layout/HorizontalMultiLevelHierarchy"/>
    <dgm:cxn modelId="{2FEC3284-3221-B848-9A24-9CA27DFC4ACF}" type="presParOf" srcId="{1F2800E8-CF94-FD43-8D0E-7E4B278315B1}" destId="{938A9782-2B6B-8141-99DA-6568305E0C38}" srcOrd="0" destOrd="0" presId="urn:microsoft.com/office/officeart/2008/layout/HorizontalMultiLevelHierarchy"/>
    <dgm:cxn modelId="{7374DB08-6976-B548-898B-71420F6D5CA0}" type="presParOf" srcId="{551EC4E6-AE1D-DD43-B7C4-D7EFBEA2E636}" destId="{7377E58F-198D-DE48-B3AF-2D2AF67C403D}" srcOrd="5" destOrd="0" presId="urn:microsoft.com/office/officeart/2008/layout/HorizontalMultiLevelHierarchy"/>
    <dgm:cxn modelId="{6FBB59DE-F729-2147-91F2-0197349EC37F}" type="presParOf" srcId="{7377E58F-198D-DE48-B3AF-2D2AF67C403D}" destId="{1C998B4A-F8C8-5D49-862A-38B9C7611407}" srcOrd="0" destOrd="0" presId="urn:microsoft.com/office/officeart/2008/layout/HorizontalMultiLevelHierarchy"/>
    <dgm:cxn modelId="{9DD77AFE-D5AD-D54F-8BDF-5477A01D56F7}" type="presParOf" srcId="{7377E58F-198D-DE48-B3AF-2D2AF67C403D}" destId="{F9C8551A-E3F5-1A41-9D81-BA411262A93F}" srcOrd="1" destOrd="0" presId="urn:microsoft.com/office/officeart/2008/layout/HorizontalMultiLevelHierarchy"/>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pPr algn="l"/>
          <a:r>
            <a:rPr lang="en-US" altLang="zh-CN" sz="1200" b="0" i="0" dirty="0">
              <a:latin typeface="FZLanTingHeiS-R-GB" panose="02000000000000000000" pitchFamily="2" charset="-122"/>
              <a:ea typeface="FZLanTingHeiS-R-GB" panose="02000000000000000000" pitchFamily="2" charset="-122"/>
              <a:cs typeface="Microsoft YaHei" charset="-122"/>
            </a:rPr>
            <a:t>4.1</a:t>
          </a:r>
          <a:r>
            <a:rPr lang="zh-CN" altLang="en-US" sz="1200" b="0" i="0" dirty="0">
              <a:latin typeface="FZLanTingHeiS-R-GB" panose="02000000000000000000" pitchFamily="2" charset="-122"/>
              <a:ea typeface="FZLanTingHeiS-R-GB" panose="02000000000000000000" pitchFamily="2" charset="-122"/>
              <a:cs typeface="Microsoft YaHei" charset="-122"/>
            </a:rPr>
            <a:t>需求弹性</a:t>
          </a:r>
        </a:p>
      </dgm:t>
    </dgm:pt>
    <dgm:pt modelId="{806FC88F-B9CF-A04B-B59C-3A472F525AEF}" type="parTrans" cxnId="{7725A710-EB82-6543-8E80-B973AC4CD97A}">
      <dgm:prSet/>
      <dgm:spPr/>
      <dgm:t>
        <a:bodyPr/>
        <a:lstStyle/>
        <a:p>
          <a:pPr algn="l"/>
          <a:endParaRPr lang="zh-CN" altLang="en-US" sz="105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pPr algn="l"/>
          <a:endParaRPr lang="zh-CN" altLang="en-US" sz="1050">
            <a:latin typeface="Microsoft YaHei" charset="-122"/>
            <a:ea typeface="Microsoft YaHei" charset="-122"/>
            <a:cs typeface="Microsoft YaHei" charset="-122"/>
          </a:endParaRPr>
        </a:p>
      </dgm:t>
    </dgm:pt>
    <dgm:pt modelId="{DD5BF61D-B843-C744-B9A9-3312A1287EF4}">
      <dgm:prSet phldrT="[文本]" custT="1"/>
      <dgm:spPr>
        <a:solidFill>
          <a:srgbClr val="C00000"/>
        </a:solidFill>
      </dgm:spPr>
      <dgm:t>
        <a:bodyPr/>
        <a:lstStyle/>
        <a:p>
          <a:pPr algn="l"/>
          <a:r>
            <a:rPr lang="en-US" altLang="zh-CN" sz="1050" b="0" i="0" dirty="0">
              <a:solidFill>
                <a:schemeClr val="tx1"/>
              </a:solidFill>
              <a:latin typeface="FZLanTingHeiS-R-GB" panose="02000000000000000000" pitchFamily="2" charset="-122"/>
              <a:ea typeface="FZLanTingHeiS-R-GB" panose="02000000000000000000" pitchFamily="2" charset="-122"/>
              <a:cs typeface="Microsoft YaHei" charset="-122"/>
            </a:rPr>
            <a:t>4.1.1</a:t>
          </a:r>
          <a:r>
            <a:rPr lang="zh-CN" altLang="en-US" sz="1050" b="0" i="0" dirty="0">
              <a:solidFill>
                <a:schemeClr val="tx1"/>
              </a:solidFill>
              <a:latin typeface="FZLanTingHeiS-R-GB" panose="02000000000000000000" pitchFamily="2" charset="-122"/>
              <a:ea typeface="FZLanTingHeiS-R-GB" panose="02000000000000000000" pitchFamily="2" charset="-122"/>
              <a:cs typeface="Microsoft YaHei" charset="-122"/>
            </a:rPr>
            <a:t> 需求价格弹性</a:t>
          </a:r>
        </a:p>
      </dgm:t>
    </dgm:pt>
    <dgm:pt modelId="{A73DCD64-89DF-3E4C-9543-0D417B51464E}" type="parTrans" cxnId="{FE34B427-9D47-5D4F-B08C-79C955C57CBA}">
      <dgm:prSet custT="1"/>
      <dgm:spPr/>
      <dgm:t>
        <a:bodyPr/>
        <a:lstStyle/>
        <a:p>
          <a:pPr algn="l"/>
          <a:endParaRPr lang="zh-CN" altLang="en-US" sz="100" b="0" i="0" dirty="0">
            <a:latin typeface="FZLanTingHeiS-R-GB" panose="02000000000000000000" pitchFamily="2" charset="-122"/>
            <a:ea typeface="FZLanTingHeiS-R-GB" panose="02000000000000000000" pitchFamily="2" charset="-122"/>
            <a:cs typeface="Microsoft YaHei" charset="-122"/>
          </a:endParaRPr>
        </a:p>
      </dgm:t>
    </dgm:pt>
    <dgm:pt modelId="{5F6E09CE-61C0-D34C-AE4A-99D078D226DF}" type="sibTrans" cxnId="{FE34B427-9D47-5D4F-B08C-79C955C57CBA}">
      <dgm:prSet/>
      <dgm:spPr/>
      <dgm:t>
        <a:bodyPr/>
        <a:lstStyle/>
        <a:p>
          <a:pPr algn="l"/>
          <a:endParaRPr lang="zh-CN" altLang="en-US" sz="1050">
            <a:latin typeface="Microsoft YaHei" charset="-122"/>
            <a:ea typeface="Microsoft YaHei" charset="-122"/>
            <a:cs typeface="Microsoft YaHei" charset="-122"/>
          </a:endParaRPr>
        </a:p>
      </dgm:t>
    </dgm:pt>
    <dgm:pt modelId="{773FD5F0-F007-F148-886B-86E72F86266E}">
      <dgm:prSet phldrT="[文本]" custT="1"/>
      <dgm:spPr/>
      <dgm:t>
        <a:bodyPr/>
        <a:lstStyle/>
        <a:p>
          <a:pPr algn="l"/>
          <a:r>
            <a:rPr lang="en-US" altLang="zh-CN" sz="1050" b="0" i="0" dirty="0">
              <a:latin typeface="FZLanTingHeiS-R-GB" panose="02000000000000000000" pitchFamily="2" charset="-122"/>
              <a:ea typeface="FZLanTingHeiS-R-GB" panose="02000000000000000000" pitchFamily="2" charset="-122"/>
              <a:cs typeface="Microsoft YaHei" charset="-122"/>
            </a:rPr>
            <a:t>4.1.2</a:t>
          </a:r>
          <a:r>
            <a:rPr lang="zh-CN" altLang="en-US" sz="1050" b="0" i="0" dirty="0">
              <a:latin typeface="FZLanTingHeiS-R-GB" panose="02000000000000000000" pitchFamily="2" charset="-122"/>
              <a:ea typeface="FZLanTingHeiS-R-GB" panose="02000000000000000000" pitchFamily="2" charset="-122"/>
              <a:cs typeface="Microsoft YaHei" charset="-122"/>
            </a:rPr>
            <a:t> 需求的收入弹性</a:t>
          </a:r>
        </a:p>
      </dgm:t>
    </dgm:pt>
    <dgm:pt modelId="{BDC2CFA9-99C6-8347-9628-F8B57513FB8C}" type="parTrans" cxnId="{D6FF61F4-2E70-2445-B362-FDF5936BBC6B}">
      <dgm:prSet custT="1"/>
      <dgm:spPr/>
      <dgm:t>
        <a:bodyPr/>
        <a:lstStyle/>
        <a:p>
          <a:pPr algn="l"/>
          <a:endParaRPr lang="zh-CN" altLang="en-US" sz="100" b="0" i="0" dirty="0">
            <a:latin typeface="FZLanTingHeiS-R-GB" panose="02000000000000000000" pitchFamily="2" charset="-122"/>
            <a:ea typeface="FZLanTingHeiS-R-GB" panose="02000000000000000000" pitchFamily="2" charset="-122"/>
            <a:cs typeface="Microsoft YaHei" charset="-122"/>
          </a:endParaRPr>
        </a:p>
      </dgm:t>
    </dgm:pt>
    <dgm:pt modelId="{9458031D-FD27-D841-9D56-100BE85B229D}" type="sibTrans" cxnId="{D6FF61F4-2E70-2445-B362-FDF5936BBC6B}">
      <dgm:prSet/>
      <dgm:spPr/>
      <dgm:t>
        <a:bodyPr/>
        <a:lstStyle/>
        <a:p>
          <a:pPr algn="l"/>
          <a:endParaRPr lang="zh-CN" altLang="en-US" sz="1050">
            <a:latin typeface="Microsoft YaHei" charset="-122"/>
            <a:ea typeface="Microsoft YaHei" charset="-122"/>
            <a:cs typeface="Microsoft YaHei" charset="-122"/>
          </a:endParaRPr>
        </a:p>
      </dgm:t>
    </dgm:pt>
    <dgm:pt modelId="{9BA062DA-6B7A-FC4F-B1BB-7CC4C74C72CE}">
      <dgm:prSet phldrT="[文本]" custT="1"/>
      <dgm:spPr/>
      <dgm:t>
        <a:bodyPr/>
        <a:lstStyle/>
        <a:p>
          <a:pPr algn="l"/>
          <a:r>
            <a:rPr lang="en-US" altLang="zh-CN" sz="1050" b="0" i="0" dirty="0">
              <a:latin typeface="FZLanTingHeiS-R-GB" panose="02000000000000000000" pitchFamily="2" charset="-122"/>
              <a:ea typeface="FZLanTingHeiS-R-GB" panose="02000000000000000000" pitchFamily="2" charset="-122"/>
              <a:cs typeface="Microsoft YaHei" charset="-122"/>
            </a:rPr>
            <a:t>4.1.3</a:t>
          </a:r>
          <a:r>
            <a:rPr lang="zh-CN" altLang="en-US" sz="1050" b="0" i="0" dirty="0">
              <a:latin typeface="FZLanTingHeiS-R-GB" panose="02000000000000000000" pitchFamily="2" charset="-122"/>
              <a:ea typeface="FZLanTingHeiS-R-GB" panose="02000000000000000000" pitchFamily="2" charset="-122"/>
              <a:cs typeface="Microsoft YaHei" charset="-122"/>
            </a:rPr>
            <a:t> 需求交叉弹性</a:t>
          </a:r>
        </a:p>
      </dgm:t>
    </dgm:pt>
    <dgm:pt modelId="{45267C76-6276-B44A-878A-9D61B556EBD7}" type="parTrans" cxnId="{F5520AE5-50EB-8743-B48A-12307D4CCE80}">
      <dgm:prSet custT="1"/>
      <dgm:spPr/>
      <dgm:t>
        <a:bodyPr/>
        <a:lstStyle/>
        <a:p>
          <a:pPr algn="l"/>
          <a:endParaRPr lang="zh-CN" altLang="en-US" sz="100" b="0" i="0" dirty="0">
            <a:latin typeface="FZLanTingHeiS-R-GB" panose="02000000000000000000" pitchFamily="2" charset="-122"/>
            <a:ea typeface="FZLanTingHeiS-R-GB" panose="02000000000000000000" pitchFamily="2" charset="-122"/>
            <a:cs typeface="Microsoft YaHei" charset="-122"/>
          </a:endParaRPr>
        </a:p>
      </dgm:t>
    </dgm:pt>
    <dgm:pt modelId="{3A650251-37F9-7645-8144-FF91C57FC2AC}" type="sibTrans" cxnId="{F5520AE5-50EB-8743-B48A-12307D4CCE80}">
      <dgm:prSet/>
      <dgm:spPr/>
      <dgm:t>
        <a:bodyPr/>
        <a:lstStyle/>
        <a:p>
          <a:pPr algn="l"/>
          <a:endParaRPr lang="zh-CN" altLang="en-US" sz="1050">
            <a:latin typeface="Microsoft YaHei" charset="-122"/>
            <a:ea typeface="Microsoft YaHei" charset="-122"/>
            <a:cs typeface="Microsoft YaHei"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X="181444" custScaleY="63589" custLinFactX="-100000" custLinFactNeighborX="-184312" custLinFactNeighborY="0">
        <dgm:presLayoutVars>
          <dgm:chPref val="3"/>
        </dgm:presLayoutVars>
      </dgm:prSet>
      <dgm:spPr/>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3"/>
      <dgm:spPr/>
    </dgm:pt>
    <dgm:pt modelId="{F726EDD3-E670-9B47-8786-4F599884289D}" type="pres">
      <dgm:prSet presAssocID="{A73DCD64-89DF-3E4C-9543-0D417B51464E}" presName="connTx" presStyleLbl="parChTrans1D2" presStyleIdx="0" presStyleCnt="3"/>
      <dgm:spPr/>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3" custScaleX="150191" custScaleY="110365">
        <dgm:presLayoutVars>
          <dgm:chPref val="3"/>
        </dgm:presLayoutVars>
      </dgm:prSet>
      <dgm:spPr/>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3"/>
      <dgm:spPr/>
    </dgm:pt>
    <dgm:pt modelId="{7A2CD5A7-70D6-DE44-803D-0740544CB367}" type="pres">
      <dgm:prSet presAssocID="{BDC2CFA9-99C6-8347-9628-F8B57513FB8C}" presName="connTx" presStyleLbl="parChTrans1D2" presStyleIdx="1" presStyleCnt="3"/>
      <dgm:spPr/>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3" custScaleX="150191" custScaleY="110365">
        <dgm:presLayoutVars>
          <dgm:chPref val="3"/>
        </dgm:presLayoutVars>
      </dgm:prSet>
      <dgm:spPr/>
    </dgm:pt>
    <dgm:pt modelId="{1488A531-D252-B440-B1DA-4363F37F8970}" type="pres">
      <dgm:prSet presAssocID="{773FD5F0-F007-F148-886B-86E72F86266E}" presName="level3hierChild" presStyleCnt="0"/>
      <dgm:spPr/>
    </dgm:pt>
    <dgm:pt modelId="{1F2800E8-CF94-FD43-8D0E-7E4B278315B1}" type="pres">
      <dgm:prSet presAssocID="{45267C76-6276-B44A-878A-9D61B556EBD7}" presName="conn2-1" presStyleLbl="parChTrans1D2" presStyleIdx="2" presStyleCnt="3"/>
      <dgm:spPr/>
    </dgm:pt>
    <dgm:pt modelId="{938A9782-2B6B-8141-99DA-6568305E0C38}" type="pres">
      <dgm:prSet presAssocID="{45267C76-6276-B44A-878A-9D61B556EBD7}" presName="connTx" presStyleLbl="parChTrans1D2" presStyleIdx="2" presStyleCnt="3"/>
      <dgm:spPr/>
    </dgm:pt>
    <dgm:pt modelId="{7377E58F-198D-DE48-B3AF-2D2AF67C403D}" type="pres">
      <dgm:prSet presAssocID="{9BA062DA-6B7A-FC4F-B1BB-7CC4C74C72CE}" presName="root2" presStyleCnt="0"/>
      <dgm:spPr/>
    </dgm:pt>
    <dgm:pt modelId="{1C998B4A-F8C8-5D49-862A-38B9C7611407}" type="pres">
      <dgm:prSet presAssocID="{9BA062DA-6B7A-FC4F-B1BB-7CC4C74C72CE}" presName="LevelTwoTextNode" presStyleLbl="node2" presStyleIdx="2" presStyleCnt="3" custScaleX="150191" custScaleY="110365">
        <dgm:presLayoutVars>
          <dgm:chPref val="3"/>
        </dgm:presLayoutVars>
      </dgm:prSet>
      <dgm:spPr/>
    </dgm:pt>
    <dgm:pt modelId="{F9C8551A-E3F5-1A41-9D81-BA411262A93F}" type="pres">
      <dgm:prSet presAssocID="{9BA062DA-6B7A-FC4F-B1BB-7CC4C74C72CE}" presName="level3hierChild" presStyleCnt="0"/>
      <dgm:spPr/>
    </dgm:pt>
  </dgm:ptLst>
  <dgm:cxnLst>
    <dgm:cxn modelId="{7725A710-EB82-6543-8E80-B973AC4CD97A}" srcId="{2EFE4671-8583-3540-9262-1FC578B666F4}" destId="{CC08C8E7-D5AB-9C4F-A78B-4A8C57EB2D22}" srcOrd="0" destOrd="0" parTransId="{806FC88F-B9CF-A04B-B59C-3A472F525AEF}" sibTransId="{B0179D74-E210-A34F-9FFE-D6C2C6F405F5}"/>
    <dgm:cxn modelId="{79871513-0B4A-8B42-9EA1-801668FA2DD6}" type="presOf" srcId="{45267C76-6276-B44A-878A-9D61B556EBD7}" destId="{938A9782-2B6B-8141-99DA-6568305E0C38}" srcOrd="1" destOrd="0" presId="urn:microsoft.com/office/officeart/2008/layout/HorizontalMultiLevelHierarchy"/>
    <dgm:cxn modelId="{66BBF821-8EC6-7A42-A909-FE5FCC3E21D1}" type="presOf" srcId="{2EFE4671-8583-3540-9262-1FC578B666F4}" destId="{3013142F-A3C7-F746-853E-2CA8B540A8DE}" srcOrd="0" destOrd="0" presId="urn:microsoft.com/office/officeart/2008/layout/HorizontalMultiLevelHierarchy"/>
    <dgm:cxn modelId="{FE34B427-9D47-5D4F-B08C-79C955C57CBA}" srcId="{CC08C8E7-D5AB-9C4F-A78B-4A8C57EB2D22}" destId="{DD5BF61D-B843-C744-B9A9-3312A1287EF4}" srcOrd="0" destOrd="0" parTransId="{A73DCD64-89DF-3E4C-9543-0D417B51464E}" sibTransId="{5F6E09CE-61C0-D34C-AE4A-99D078D226DF}"/>
    <dgm:cxn modelId="{B09F742D-738A-0E43-AC48-D622DC0A7F7C}" type="presOf" srcId="{CC08C8E7-D5AB-9C4F-A78B-4A8C57EB2D22}" destId="{7111AE39-B455-7C4D-91F4-9E37E3822D07}" srcOrd="0" destOrd="0" presId="urn:microsoft.com/office/officeart/2008/layout/HorizontalMultiLevelHierarchy"/>
    <dgm:cxn modelId="{82715B59-B9AD-B743-9520-1737E0144A63}" type="presOf" srcId="{A73DCD64-89DF-3E4C-9543-0D417B51464E}" destId="{082A771F-69AF-7C4C-86CB-DF1CD8CB6581}" srcOrd="0" destOrd="0" presId="urn:microsoft.com/office/officeart/2008/layout/HorizontalMultiLevelHierarchy"/>
    <dgm:cxn modelId="{9354DA7D-9FF8-6E44-95B9-B909C83ED318}" type="presOf" srcId="{DD5BF61D-B843-C744-B9A9-3312A1287EF4}" destId="{C852AF5D-E3CA-F844-B775-08DD6E6FB940}" srcOrd="0" destOrd="0" presId="urn:microsoft.com/office/officeart/2008/layout/HorizontalMultiLevelHierarchy"/>
    <dgm:cxn modelId="{330D379B-92FE-1148-9A32-73E43F2A47D2}" type="presOf" srcId="{45267C76-6276-B44A-878A-9D61B556EBD7}" destId="{1F2800E8-CF94-FD43-8D0E-7E4B278315B1}" srcOrd="0" destOrd="0" presId="urn:microsoft.com/office/officeart/2008/layout/HorizontalMultiLevelHierarchy"/>
    <dgm:cxn modelId="{7057D7C7-1325-BF46-9092-F68A824FEFC1}" type="presOf" srcId="{BDC2CFA9-99C6-8347-9628-F8B57513FB8C}" destId="{7A2CD5A7-70D6-DE44-803D-0740544CB367}" srcOrd="1" destOrd="0" presId="urn:microsoft.com/office/officeart/2008/layout/HorizontalMultiLevelHierarchy"/>
    <dgm:cxn modelId="{34429BD9-96AA-B348-8ED6-A47C8745D054}" type="presOf" srcId="{A73DCD64-89DF-3E4C-9543-0D417B51464E}" destId="{F726EDD3-E670-9B47-8786-4F599884289D}" srcOrd="1" destOrd="0" presId="urn:microsoft.com/office/officeart/2008/layout/HorizontalMultiLevelHierarchy"/>
    <dgm:cxn modelId="{F5520AE5-50EB-8743-B48A-12307D4CCE80}" srcId="{CC08C8E7-D5AB-9C4F-A78B-4A8C57EB2D22}" destId="{9BA062DA-6B7A-FC4F-B1BB-7CC4C74C72CE}" srcOrd="2" destOrd="0" parTransId="{45267C76-6276-B44A-878A-9D61B556EBD7}" sibTransId="{3A650251-37F9-7645-8144-FF91C57FC2AC}"/>
    <dgm:cxn modelId="{54DF5EEB-CF6D-744A-A04D-AF254C68A883}" type="presOf" srcId="{9BA062DA-6B7A-FC4F-B1BB-7CC4C74C72CE}" destId="{1C998B4A-F8C8-5D49-862A-38B9C7611407}" srcOrd="0" destOrd="0" presId="urn:microsoft.com/office/officeart/2008/layout/HorizontalMultiLevelHierarchy"/>
    <dgm:cxn modelId="{523D24F2-CB95-3941-A4D5-6B33C7DCC9EA}" type="presOf" srcId="{BDC2CFA9-99C6-8347-9628-F8B57513FB8C}" destId="{93180932-306E-E545-95F9-2A5635FDC9F1}" srcOrd="0" destOrd="0" presId="urn:microsoft.com/office/officeart/2008/layout/HorizontalMultiLevelHierarchy"/>
    <dgm:cxn modelId="{D6FF61F4-2E70-2445-B362-FDF5936BBC6B}" srcId="{CC08C8E7-D5AB-9C4F-A78B-4A8C57EB2D22}" destId="{773FD5F0-F007-F148-886B-86E72F86266E}" srcOrd="1" destOrd="0" parTransId="{BDC2CFA9-99C6-8347-9628-F8B57513FB8C}" sibTransId="{9458031D-FD27-D841-9D56-100BE85B229D}"/>
    <dgm:cxn modelId="{97E582F8-2188-7E4C-B7E5-7304777974E0}" type="presOf" srcId="{773FD5F0-F007-F148-886B-86E72F86266E}" destId="{D3E2E567-EC04-E743-9B8C-985408EA1058}" srcOrd="0" destOrd="0" presId="urn:microsoft.com/office/officeart/2008/layout/HorizontalMultiLevelHierarchy"/>
    <dgm:cxn modelId="{FCE2C13E-C7F4-994C-B733-CB8FAE38E637}" type="presParOf" srcId="{3013142F-A3C7-F746-853E-2CA8B540A8DE}" destId="{B764B132-0961-414E-B6FA-FB0C6C1C6CED}" srcOrd="0" destOrd="0" presId="urn:microsoft.com/office/officeart/2008/layout/HorizontalMultiLevelHierarchy"/>
    <dgm:cxn modelId="{8E1D70FF-C59A-D045-A9FA-9B065D9A991A}" type="presParOf" srcId="{B764B132-0961-414E-B6FA-FB0C6C1C6CED}" destId="{7111AE39-B455-7C4D-91F4-9E37E3822D07}" srcOrd="0" destOrd="0" presId="urn:microsoft.com/office/officeart/2008/layout/HorizontalMultiLevelHierarchy"/>
    <dgm:cxn modelId="{2B2FFE20-7FCA-E045-9461-A67C7E64C2A6}" type="presParOf" srcId="{B764B132-0961-414E-B6FA-FB0C6C1C6CED}" destId="{551EC4E6-AE1D-DD43-B7C4-D7EFBEA2E636}" srcOrd="1" destOrd="0" presId="urn:microsoft.com/office/officeart/2008/layout/HorizontalMultiLevelHierarchy"/>
    <dgm:cxn modelId="{69F616F1-7F5C-5E4F-A7DD-58FF0088C07D}" type="presParOf" srcId="{551EC4E6-AE1D-DD43-B7C4-D7EFBEA2E636}" destId="{082A771F-69AF-7C4C-86CB-DF1CD8CB6581}" srcOrd="0" destOrd="0" presId="urn:microsoft.com/office/officeart/2008/layout/HorizontalMultiLevelHierarchy"/>
    <dgm:cxn modelId="{38E1AE52-9C39-FF4F-968A-BC287CDBE456}" type="presParOf" srcId="{082A771F-69AF-7C4C-86CB-DF1CD8CB6581}" destId="{F726EDD3-E670-9B47-8786-4F599884289D}" srcOrd="0" destOrd="0" presId="urn:microsoft.com/office/officeart/2008/layout/HorizontalMultiLevelHierarchy"/>
    <dgm:cxn modelId="{C653D192-5728-584C-9A7E-9D91B3E9AA2D}" type="presParOf" srcId="{551EC4E6-AE1D-DD43-B7C4-D7EFBEA2E636}" destId="{7B40AE63-0EA3-0747-BCE5-5F3AB0355BF2}" srcOrd="1" destOrd="0" presId="urn:microsoft.com/office/officeart/2008/layout/HorizontalMultiLevelHierarchy"/>
    <dgm:cxn modelId="{F68A4119-1224-2D4E-92CE-E8A2F6C69E1F}" type="presParOf" srcId="{7B40AE63-0EA3-0747-BCE5-5F3AB0355BF2}" destId="{C852AF5D-E3CA-F844-B775-08DD6E6FB940}" srcOrd="0" destOrd="0" presId="urn:microsoft.com/office/officeart/2008/layout/HorizontalMultiLevelHierarchy"/>
    <dgm:cxn modelId="{73DFBE04-8349-D84F-90A7-1672577BA473}" type="presParOf" srcId="{7B40AE63-0EA3-0747-BCE5-5F3AB0355BF2}" destId="{30463D07-8E7F-3146-97CE-76CE82648742}" srcOrd="1" destOrd="0" presId="urn:microsoft.com/office/officeart/2008/layout/HorizontalMultiLevelHierarchy"/>
    <dgm:cxn modelId="{BCE76EB0-F68F-D94E-B4EE-A2B5211C164A}" type="presParOf" srcId="{551EC4E6-AE1D-DD43-B7C4-D7EFBEA2E636}" destId="{93180932-306E-E545-95F9-2A5635FDC9F1}" srcOrd="2" destOrd="0" presId="urn:microsoft.com/office/officeart/2008/layout/HorizontalMultiLevelHierarchy"/>
    <dgm:cxn modelId="{1C0D0FEA-C52D-BF4A-A6ED-AFD4C033903E}" type="presParOf" srcId="{93180932-306E-E545-95F9-2A5635FDC9F1}" destId="{7A2CD5A7-70D6-DE44-803D-0740544CB367}" srcOrd="0" destOrd="0" presId="urn:microsoft.com/office/officeart/2008/layout/HorizontalMultiLevelHierarchy"/>
    <dgm:cxn modelId="{33410178-00BC-E44F-ABA0-CFBA345C95AF}" type="presParOf" srcId="{551EC4E6-AE1D-DD43-B7C4-D7EFBEA2E636}" destId="{A0C9905E-6DBF-7645-94A7-C4BCDADC46B9}" srcOrd="3" destOrd="0" presId="urn:microsoft.com/office/officeart/2008/layout/HorizontalMultiLevelHierarchy"/>
    <dgm:cxn modelId="{C707B3BA-1BAC-CD49-B1EF-250CDAF5F683}" type="presParOf" srcId="{A0C9905E-6DBF-7645-94A7-C4BCDADC46B9}" destId="{D3E2E567-EC04-E743-9B8C-985408EA1058}" srcOrd="0" destOrd="0" presId="urn:microsoft.com/office/officeart/2008/layout/HorizontalMultiLevelHierarchy"/>
    <dgm:cxn modelId="{77E8F341-D3AA-9441-B148-E6F18C67EA91}" type="presParOf" srcId="{A0C9905E-6DBF-7645-94A7-C4BCDADC46B9}" destId="{1488A531-D252-B440-B1DA-4363F37F8970}" srcOrd="1" destOrd="0" presId="urn:microsoft.com/office/officeart/2008/layout/HorizontalMultiLevelHierarchy"/>
    <dgm:cxn modelId="{8E8C5D20-A95C-AC4B-BA51-91DAE639960E}" type="presParOf" srcId="{551EC4E6-AE1D-DD43-B7C4-D7EFBEA2E636}" destId="{1F2800E8-CF94-FD43-8D0E-7E4B278315B1}" srcOrd="4" destOrd="0" presId="urn:microsoft.com/office/officeart/2008/layout/HorizontalMultiLevelHierarchy"/>
    <dgm:cxn modelId="{2FEC3284-3221-B848-9A24-9CA27DFC4ACF}" type="presParOf" srcId="{1F2800E8-CF94-FD43-8D0E-7E4B278315B1}" destId="{938A9782-2B6B-8141-99DA-6568305E0C38}" srcOrd="0" destOrd="0" presId="urn:microsoft.com/office/officeart/2008/layout/HorizontalMultiLevelHierarchy"/>
    <dgm:cxn modelId="{7374DB08-6976-B548-898B-71420F6D5CA0}" type="presParOf" srcId="{551EC4E6-AE1D-DD43-B7C4-D7EFBEA2E636}" destId="{7377E58F-198D-DE48-B3AF-2D2AF67C403D}" srcOrd="5" destOrd="0" presId="urn:microsoft.com/office/officeart/2008/layout/HorizontalMultiLevelHierarchy"/>
    <dgm:cxn modelId="{6FBB59DE-F729-2147-91F2-0197349EC37F}" type="presParOf" srcId="{7377E58F-198D-DE48-B3AF-2D2AF67C403D}" destId="{1C998B4A-F8C8-5D49-862A-38B9C7611407}" srcOrd="0" destOrd="0" presId="urn:microsoft.com/office/officeart/2008/layout/HorizontalMultiLevelHierarchy"/>
    <dgm:cxn modelId="{9DD77AFE-D5AD-D54F-8BDF-5477A01D56F7}" type="presParOf" srcId="{7377E58F-198D-DE48-B3AF-2D2AF67C403D}" destId="{F9C8551A-E3F5-1A41-9D81-BA411262A93F}" srcOrd="1" destOrd="0" presId="urn:microsoft.com/office/officeart/2008/layout/HorizontalMultiLevelHierarchy"/>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pPr algn="l"/>
          <a:r>
            <a:rPr lang="en-US" altLang="zh-CN" sz="1200" b="0" i="0" dirty="0">
              <a:latin typeface="FZLanTingHeiS-R-GB" panose="02000000000000000000" pitchFamily="2" charset="-122"/>
              <a:ea typeface="FZLanTingHeiS-R-GB" panose="02000000000000000000" pitchFamily="2" charset="-122"/>
              <a:cs typeface="Microsoft YaHei" charset="-122"/>
            </a:rPr>
            <a:t>4.1</a:t>
          </a:r>
          <a:r>
            <a:rPr lang="zh-CN" altLang="en-US" sz="1200" b="0" i="0" dirty="0">
              <a:latin typeface="FZLanTingHeiS-R-GB" panose="02000000000000000000" pitchFamily="2" charset="-122"/>
              <a:ea typeface="FZLanTingHeiS-R-GB" panose="02000000000000000000" pitchFamily="2" charset="-122"/>
              <a:cs typeface="Microsoft YaHei" charset="-122"/>
            </a:rPr>
            <a:t>需求弹性</a:t>
          </a:r>
        </a:p>
      </dgm:t>
    </dgm:pt>
    <dgm:pt modelId="{806FC88F-B9CF-A04B-B59C-3A472F525AEF}" type="parTrans" cxnId="{7725A710-EB82-6543-8E80-B973AC4CD97A}">
      <dgm:prSet/>
      <dgm:spPr/>
      <dgm:t>
        <a:bodyPr/>
        <a:lstStyle/>
        <a:p>
          <a:pPr algn="l"/>
          <a:endParaRPr lang="zh-CN" altLang="en-US" sz="105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pPr algn="l"/>
          <a:endParaRPr lang="zh-CN" altLang="en-US" sz="1050">
            <a:latin typeface="Microsoft YaHei" charset="-122"/>
            <a:ea typeface="Microsoft YaHei" charset="-122"/>
            <a:cs typeface="Microsoft YaHei" charset="-122"/>
          </a:endParaRPr>
        </a:p>
      </dgm:t>
    </dgm:pt>
    <dgm:pt modelId="{DD5BF61D-B843-C744-B9A9-3312A1287EF4}">
      <dgm:prSet phldrT="[文本]" custT="1"/>
      <dgm:spPr>
        <a:solidFill>
          <a:srgbClr val="C00000"/>
        </a:solidFill>
      </dgm:spPr>
      <dgm:t>
        <a:bodyPr/>
        <a:lstStyle/>
        <a:p>
          <a:pPr algn="l"/>
          <a:r>
            <a:rPr lang="en-US" altLang="zh-CN" sz="1050" b="0" i="0" dirty="0">
              <a:solidFill>
                <a:schemeClr val="tx1"/>
              </a:solidFill>
              <a:latin typeface="FZLanTingHeiS-R-GB" panose="02000000000000000000" pitchFamily="2" charset="-122"/>
              <a:ea typeface="FZLanTingHeiS-R-GB" panose="02000000000000000000" pitchFamily="2" charset="-122"/>
              <a:cs typeface="Microsoft YaHei" charset="-122"/>
            </a:rPr>
            <a:t>4.1.1</a:t>
          </a:r>
          <a:r>
            <a:rPr lang="zh-CN" altLang="en-US" sz="1050" b="0" i="0" dirty="0">
              <a:solidFill>
                <a:schemeClr val="tx1"/>
              </a:solidFill>
              <a:latin typeface="FZLanTingHeiS-R-GB" panose="02000000000000000000" pitchFamily="2" charset="-122"/>
              <a:ea typeface="FZLanTingHeiS-R-GB" panose="02000000000000000000" pitchFamily="2" charset="-122"/>
              <a:cs typeface="Microsoft YaHei" charset="-122"/>
            </a:rPr>
            <a:t> 需求价格弹性</a:t>
          </a:r>
        </a:p>
      </dgm:t>
    </dgm:pt>
    <dgm:pt modelId="{A73DCD64-89DF-3E4C-9543-0D417B51464E}" type="parTrans" cxnId="{FE34B427-9D47-5D4F-B08C-79C955C57CBA}">
      <dgm:prSet custT="1"/>
      <dgm:spPr/>
      <dgm:t>
        <a:bodyPr/>
        <a:lstStyle/>
        <a:p>
          <a:pPr algn="l"/>
          <a:endParaRPr lang="zh-CN" altLang="en-US" sz="100" b="0" i="0" dirty="0">
            <a:latin typeface="FZLanTingHeiS-R-GB" panose="02000000000000000000" pitchFamily="2" charset="-122"/>
            <a:ea typeface="FZLanTingHeiS-R-GB" panose="02000000000000000000" pitchFamily="2" charset="-122"/>
            <a:cs typeface="Microsoft YaHei" charset="-122"/>
          </a:endParaRPr>
        </a:p>
      </dgm:t>
    </dgm:pt>
    <dgm:pt modelId="{5F6E09CE-61C0-D34C-AE4A-99D078D226DF}" type="sibTrans" cxnId="{FE34B427-9D47-5D4F-B08C-79C955C57CBA}">
      <dgm:prSet/>
      <dgm:spPr/>
      <dgm:t>
        <a:bodyPr/>
        <a:lstStyle/>
        <a:p>
          <a:pPr algn="l"/>
          <a:endParaRPr lang="zh-CN" altLang="en-US" sz="1050">
            <a:latin typeface="Microsoft YaHei" charset="-122"/>
            <a:ea typeface="Microsoft YaHei" charset="-122"/>
            <a:cs typeface="Microsoft YaHei" charset="-122"/>
          </a:endParaRPr>
        </a:p>
      </dgm:t>
    </dgm:pt>
    <dgm:pt modelId="{773FD5F0-F007-F148-886B-86E72F86266E}">
      <dgm:prSet phldrT="[文本]" custT="1"/>
      <dgm:spPr/>
      <dgm:t>
        <a:bodyPr/>
        <a:lstStyle/>
        <a:p>
          <a:pPr algn="l"/>
          <a:r>
            <a:rPr lang="en-US" altLang="zh-CN" sz="1050" b="0" i="0" dirty="0">
              <a:latin typeface="FZLanTingHeiS-R-GB" panose="02000000000000000000" pitchFamily="2" charset="-122"/>
              <a:ea typeface="FZLanTingHeiS-R-GB" panose="02000000000000000000" pitchFamily="2" charset="-122"/>
              <a:cs typeface="Microsoft YaHei" charset="-122"/>
            </a:rPr>
            <a:t>4.1.2</a:t>
          </a:r>
          <a:r>
            <a:rPr lang="zh-CN" altLang="en-US" sz="1050" b="0" i="0" dirty="0">
              <a:latin typeface="FZLanTingHeiS-R-GB" panose="02000000000000000000" pitchFamily="2" charset="-122"/>
              <a:ea typeface="FZLanTingHeiS-R-GB" panose="02000000000000000000" pitchFamily="2" charset="-122"/>
              <a:cs typeface="Microsoft YaHei" charset="-122"/>
            </a:rPr>
            <a:t> 需求的收入弹性</a:t>
          </a:r>
        </a:p>
      </dgm:t>
    </dgm:pt>
    <dgm:pt modelId="{BDC2CFA9-99C6-8347-9628-F8B57513FB8C}" type="parTrans" cxnId="{D6FF61F4-2E70-2445-B362-FDF5936BBC6B}">
      <dgm:prSet custT="1"/>
      <dgm:spPr/>
      <dgm:t>
        <a:bodyPr/>
        <a:lstStyle/>
        <a:p>
          <a:pPr algn="l"/>
          <a:endParaRPr lang="zh-CN" altLang="en-US" sz="100" b="0" i="0" dirty="0">
            <a:latin typeface="FZLanTingHeiS-R-GB" panose="02000000000000000000" pitchFamily="2" charset="-122"/>
            <a:ea typeface="FZLanTingHeiS-R-GB" panose="02000000000000000000" pitchFamily="2" charset="-122"/>
            <a:cs typeface="Microsoft YaHei" charset="-122"/>
          </a:endParaRPr>
        </a:p>
      </dgm:t>
    </dgm:pt>
    <dgm:pt modelId="{9458031D-FD27-D841-9D56-100BE85B229D}" type="sibTrans" cxnId="{D6FF61F4-2E70-2445-B362-FDF5936BBC6B}">
      <dgm:prSet/>
      <dgm:spPr/>
      <dgm:t>
        <a:bodyPr/>
        <a:lstStyle/>
        <a:p>
          <a:pPr algn="l"/>
          <a:endParaRPr lang="zh-CN" altLang="en-US" sz="1050">
            <a:latin typeface="Microsoft YaHei" charset="-122"/>
            <a:ea typeface="Microsoft YaHei" charset="-122"/>
            <a:cs typeface="Microsoft YaHei" charset="-122"/>
          </a:endParaRPr>
        </a:p>
      </dgm:t>
    </dgm:pt>
    <dgm:pt modelId="{9BA062DA-6B7A-FC4F-B1BB-7CC4C74C72CE}">
      <dgm:prSet phldrT="[文本]" custT="1"/>
      <dgm:spPr/>
      <dgm:t>
        <a:bodyPr/>
        <a:lstStyle/>
        <a:p>
          <a:pPr algn="l"/>
          <a:r>
            <a:rPr lang="en-US" altLang="zh-CN" sz="1050" b="0" i="0" dirty="0">
              <a:latin typeface="FZLanTingHeiS-R-GB" panose="02000000000000000000" pitchFamily="2" charset="-122"/>
              <a:ea typeface="FZLanTingHeiS-R-GB" panose="02000000000000000000" pitchFamily="2" charset="-122"/>
              <a:cs typeface="Microsoft YaHei" charset="-122"/>
            </a:rPr>
            <a:t>4.1.3</a:t>
          </a:r>
          <a:r>
            <a:rPr lang="zh-CN" altLang="en-US" sz="1050" b="0" i="0" dirty="0">
              <a:latin typeface="FZLanTingHeiS-R-GB" panose="02000000000000000000" pitchFamily="2" charset="-122"/>
              <a:ea typeface="FZLanTingHeiS-R-GB" panose="02000000000000000000" pitchFamily="2" charset="-122"/>
              <a:cs typeface="Microsoft YaHei" charset="-122"/>
            </a:rPr>
            <a:t> 需求交叉弹性</a:t>
          </a:r>
        </a:p>
      </dgm:t>
    </dgm:pt>
    <dgm:pt modelId="{45267C76-6276-B44A-878A-9D61B556EBD7}" type="parTrans" cxnId="{F5520AE5-50EB-8743-B48A-12307D4CCE80}">
      <dgm:prSet custT="1"/>
      <dgm:spPr/>
      <dgm:t>
        <a:bodyPr/>
        <a:lstStyle/>
        <a:p>
          <a:pPr algn="l"/>
          <a:endParaRPr lang="zh-CN" altLang="en-US" sz="100" b="0" i="0" dirty="0">
            <a:latin typeface="FZLanTingHeiS-R-GB" panose="02000000000000000000" pitchFamily="2" charset="-122"/>
            <a:ea typeface="FZLanTingHeiS-R-GB" panose="02000000000000000000" pitchFamily="2" charset="-122"/>
            <a:cs typeface="Microsoft YaHei" charset="-122"/>
          </a:endParaRPr>
        </a:p>
      </dgm:t>
    </dgm:pt>
    <dgm:pt modelId="{3A650251-37F9-7645-8144-FF91C57FC2AC}" type="sibTrans" cxnId="{F5520AE5-50EB-8743-B48A-12307D4CCE80}">
      <dgm:prSet/>
      <dgm:spPr/>
      <dgm:t>
        <a:bodyPr/>
        <a:lstStyle/>
        <a:p>
          <a:pPr algn="l"/>
          <a:endParaRPr lang="zh-CN" altLang="en-US" sz="1050">
            <a:latin typeface="Microsoft YaHei" charset="-122"/>
            <a:ea typeface="Microsoft YaHei" charset="-122"/>
            <a:cs typeface="Microsoft YaHei"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X="181444" custScaleY="63589" custLinFactX="-100000" custLinFactNeighborX="-184312" custLinFactNeighborY="0">
        <dgm:presLayoutVars>
          <dgm:chPref val="3"/>
        </dgm:presLayoutVars>
      </dgm:prSet>
      <dgm:spPr/>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3"/>
      <dgm:spPr/>
    </dgm:pt>
    <dgm:pt modelId="{F726EDD3-E670-9B47-8786-4F599884289D}" type="pres">
      <dgm:prSet presAssocID="{A73DCD64-89DF-3E4C-9543-0D417B51464E}" presName="connTx" presStyleLbl="parChTrans1D2" presStyleIdx="0" presStyleCnt="3"/>
      <dgm:spPr/>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3" custScaleX="150191" custScaleY="110365">
        <dgm:presLayoutVars>
          <dgm:chPref val="3"/>
        </dgm:presLayoutVars>
      </dgm:prSet>
      <dgm:spPr/>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3"/>
      <dgm:spPr/>
    </dgm:pt>
    <dgm:pt modelId="{7A2CD5A7-70D6-DE44-803D-0740544CB367}" type="pres">
      <dgm:prSet presAssocID="{BDC2CFA9-99C6-8347-9628-F8B57513FB8C}" presName="connTx" presStyleLbl="parChTrans1D2" presStyleIdx="1" presStyleCnt="3"/>
      <dgm:spPr/>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3" custScaleX="150191" custScaleY="110365">
        <dgm:presLayoutVars>
          <dgm:chPref val="3"/>
        </dgm:presLayoutVars>
      </dgm:prSet>
      <dgm:spPr/>
    </dgm:pt>
    <dgm:pt modelId="{1488A531-D252-B440-B1DA-4363F37F8970}" type="pres">
      <dgm:prSet presAssocID="{773FD5F0-F007-F148-886B-86E72F86266E}" presName="level3hierChild" presStyleCnt="0"/>
      <dgm:spPr/>
    </dgm:pt>
    <dgm:pt modelId="{1F2800E8-CF94-FD43-8D0E-7E4B278315B1}" type="pres">
      <dgm:prSet presAssocID="{45267C76-6276-B44A-878A-9D61B556EBD7}" presName="conn2-1" presStyleLbl="parChTrans1D2" presStyleIdx="2" presStyleCnt="3"/>
      <dgm:spPr/>
    </dgm:pt>
    <dgm:pt modelId="{938A9782-2B6B-8141-99DA-6568305E0C38}" type="pres">
      <dgm:prSet presAssocID="{45267C76-6276-B44A-878A-9D61B556EBD7}" presName="connTx" presStyleLbl="parChTrans1D2" presStyleIdx="2" presStyleCnt="3"/>
      <dgm:spPr/>
    </dgm:pt>
    <dgm:pt modelId="{7377E58F-198D-DE48-B3AF-2D2AF67C403D}" type="pres">
      <dgm:prSet presAssocID="{9BA062DA-6B7A-FC4F-B1BB-7CC4C74C72CE}" presName="root2" presStyleCnt="0"/>
      <dgm:spPr/>
    </dgm:pt>
    <dgm:pt modelId="{1C998B4A-F8C8-5D49-862A-38B9C7611407}" type="pres">
      <dgm:prSet presAssocID="{9BA062DA-6B7A-FC4F-B1BB-7CC4C74C72CE}" presName="LevelTwoTextNode" presStyleLbl="node2" presStyleIdx="2" presStyleCnt="3" custScaleX="150191" custScaleY="110365">
        <dgm:presLayoutVars>
          <dgm:chPref val="3"/>
        </dgm:presLayoutVars>
      </dgm:prSet>
      <dgm:spPr/>
    </dgm:pt>
    <dgm:pt modelId="{F9C8551A-E3F5-1A41-9D81-BA411262A93F}" type="pres">
      <dgm:prSet presAssocID="{9BA062DA-6B7A-FC4F-B1BB-7CC4C74C72CE}" presName="level3hierChild" presStyleCnt="0"/>
      <dgm:spPr/>
    </dgm:pt>
  </dgm:ptLst>
  <dgm:cxnLst>
    <dgm:cxn modelId="{48D7C10F-F114-424F-B8A8-216AEA00F47B}" type="presOf" srcId="{A73DCD64-89DF-3E4C-9543-0D417B51464E}" destId="{F726EDD3-E670-9B47-8786-4F599884289D}" srcOrd="1" destOrd="0" presId="urn:microsoft.com/office/officeart/2008/layout/HorizontalMultiLevelHierarchy"/>
    <dgm:cxn modelId="{7725A710-EB82-6543-8E80-B973AC4CD97A}" srcId="{2EFE4671-8583-3540-9262-1FC578B666F4}" destId="{CC08C8E7-D5AB-9C4F-A78B-4A8C57EB2D22}" srcOrd="0" destOrd="0" parTransId="{806FC88F-B9CF-A04B-B59C-3A472F525AEF}" sibTransId="{B0179D74-E210-A34F-9FFE-D6C2C6F405F5}"/>
    <dgm:cxn modelId="{1A5D5A1D-303A-6A42-AFC4-DBD8BAD0BB82}" type="presOf" srcId="{9BA062DA-6B7A-FC4F-B1BB-7CC4C74C72CE}" destId="{1C998B4A-F8C8-5D49-862A-38B9C7611407}" srcOrd="0" destOrd="0" presId="urn:microsoft.com/office/officeart/2008/layout/HorizontalMultiLevelHierarchy"/>
    <dgm:cxn modelId="{FE34B427-9D47-5D4F-B08C-79C955C57CBA}" srcId="{CC08C8E7-D5AB-9C4F-A78B-4A8C57EB2D22}" destId="{DD5BF61D-B843-C744-B9A9-3312A1287EF4}" srcOrd="0" destOrd="0" parTransId="{A73DCD64-89DF-3E4C-9543-0D417B51464E}" sibTransId="{5F6E09CE-61C0-D34C-AE4A-99D078D226DF}"/>
    <dgm:cxn modelId="{840F125C-BE76-2047-B04F-8374990CE368}" type="presOf" srcId="{773FD5F0-F007-F148-886B-86E72F86266E}" destId="{D3E2E567-EC04-E743-9B8C-985408EA1058}" srcOrd="0" destOrd="0" presId="urn:microsoft.com/office/officeart/2008/layout/HorizontalMultiLevelHierarchy"/>
    <dgm:cxn modelId="{85E7D576-68FD-6F40-896F-BB6B3C67EDC3}" type="presOf" srcId="{45267C76-6276-B44A-878A-9D61B556EBD7}" destId="{1F2800E8-CF94-FD43-8D0E-7E4B278315B1}" srcOrd="0" destOrd="0" presId="urn:microsoft.com/office/officeart/2008/layout/HorizontalMultiLevelHierarchy"/>
    <dgm:cxn modelId="{97263F7B-D83F-AA4C-80D5-A018285E7056}" type="presOf" srcId="{45267C76-6276-B44A-878A-9D61B556EBD7}" destId="{938A9782-2B6B-8141-99DA-6568305E0C38}" srcOrd="1" destOrd="0" presId="urn:microsoft.com/office/officeart/2008/layout/HorizontalMultiLevelHierarchy"/>
    <dgm:cxn modelId="{257EB4A8-62F8-6B42-B245-303F6BE7B0FF}" type="presOf" srcId="{A73DCD64-89DF-3E4C-9543-0D417B51464E}" destId="{082A771F-69AF-7C4C-86CB-DF1CD8CB6581}" srcOrd="0" destOrd="0" presId="urn:microsoft.com/office/officeart/2008/layout/HorizontalMultiLevelHierarchy"/>
    <dgm:cxn modelId="{59240ABA-D32B-E947-88A2-57AD5CF6AE6E}" type="presOf" srcId="{2EFE4671-8583-3540-9262-1FC578B666F4}" destId="{3013142F-A3C7-F746-853E-2CA8B540A8DE}" srcOrd="0" destOrd="0" presId="urn:microsoft.com/office/officeart/2008/layout/HorizontalMultiLevelHierarchy"/>
    <dgm:cxn modelId="{F0A00FDF-444D-924B-B588-3F86818259B4}" type="presOf" srcId="{DD5BF61D-B843-C744-B9A9-3312A1287EF4}" destId="{C852AF5D-E3CA-F844-B775-08DD6E6FB940}" srcOrd="0" destOrd="0" presId="urn:microsoft.com/office/officeart/2008/layout/HorizontalMultiLevelHierarchy"/>
    <dgm:cxn modelId="{F5520AE5-50EB-8743-B48A-12307D4CCE80}" srcId="{CC08C8E7-D5AB-9C4F-A78B-4A8C57EB2D22}" destId="{9BA062DA-6B7A-FC4F-B1BB-7CC4C74C72CE}" srcOrd="2" destOrd="0" parTransId="{45267C76-6276-B44A-878A-9D61B556EBD7}" sibTransId="{3A650251-37F9-7645-8144-FF91C57FC2AC}"/>
    <dgm:cxn modelId="{43B214E8-33AC-084B-B673-895C40835CB6}" type="presOf" srcId="{CC08C8E7-D5AB-9C4F-A78B-4A8C57EB2D22}" destId="{7111AE39-B455-7C4D-91F4-9E37E3822D07}" srcOrd="0" destOrd="0" presId="urn:microsoft.com/office/officeart/2008/layout/HorizontalMultiLevelHierarchy"/>
    <dgm:cxn modelId="{D6FF61F4-2E70-2445-B362-FDF5936BBC6B}" srcId="{CC08C8E7-D5AB-9C4F-A78B-4A8C57EB2D22}" destId="{773FD5F0-F007-F148-886B-86E72F86266E}" srcOrd="1" destOrd="0" parTransId="{BDC2CFA9-99C6-8347-9628-F8B57513FB8C}" sibTransId="{9458031D-FD27-D841-9D56-100BE85B229D}"/>
    <dgm:cxn modelId="{01D398FA-BE18-3D44-A4D9-B0C0E498A3DD}" type="presOf" srcId="{BDC2CFA9-99C6-8347-9628-F8B57513FB8C}" destId="{93180932-306E-E545-95F9-2A5635FDC9F1}" srcOrd="0" destOrd="0" presId="urn:microsoft.com/office/officeart/2008/layout/HorizontalMultiLevelHierarchy"/>
    <dgm:cxn modelId="{76F275FE-82CD-3D40-A060-F2A078174142}" type="presOf" srcId="{BDC2CFA9-99C6-8347-9628-F8B57513FB8C}" destId="{7A2CD5A7-70D6-DE44-803D-0740544CB367}" srcOrd="1" destOrd="0" presId="urn:microsoft.com/office/officeart/2008/layout/HorizontalMultiLevelHierarchy"/>
    <dgm:cxn modelId="{D86A7B77-087B-5E48-9C56-6C2ED77C1CB1}" type="presParOf" srcId="{3013142F-A3C7-F746-853E-2CA8B540A8DE}" destId="{B764B132-0961-414E-B6FA-FB0C6C1C6CED}" srcOrd="0" destOrd="0" presId="urn:microsoft.com/office/officeart/2008/layout/HorizontalMultiLevelHierarchy"/>
    <dgm:cxn modelId="{C49D9DCD-BC10-9743-9EF3-F465AD50D2A5}" type="presParOf" srcId="{B764B132-0961-414E-B6FA-FB0C6C1C6CED}" destId="{7111AE39-B455-7C4D-91F4-9E37E3822D07}" srcOrd="0" destOrd="0" presId="urn:microsoft.com/office/officeart/2008/layout/HorizontalMultiLevelHierarchy"/>
    <dgm:cxn modelId="{B74C5F73-33BC-1344-8365-4D3BA0E4DB65}" type="presParOf" srcId="{B764B132-0961-414E-B6FA-FB0C6C1C6CED}" destId="{551EC4E6-AE1D-DD43-B7C4-D7EFBEA2E636}" srcOrd="1" destOrd="0" presId="urn:microsoft.com/office/officeart/2008/layout/HorizontalMultiLevelHierarchy"/>
    <dgm:cxn modelId="{1F637DFF-1974-DB48-A11A-9FBACFE3867E}" type="presParOf" srcId="{551EC4E6-AE1D-DD43-B7C4-D7EFBEA2E636}" destId="{082A771F-69AF-7C4C-86CB-DF1CD8CB6581}" srcOrd="0" destOrd="0" presId="urn:microsoft.com/office/officeart/2008/layout/HorizontalMultiLevelHierarchy"/>
    <dgm:cxn modelId="{B4216E21-E4A3-9E4B-98FA-82F2DFF001F6}" type="presParOf" srcId="{082A771F-69AF-7C4C-86CB-DF1CD8CB6581}" destId="{F726EDD3-E670-9B47-8786-4F599884289D}" srcOrd="0" destOrd="0" presId="urn:microsoft.com/office/officeart/2008/layout/HorizontalMultiLevelHierarchy"/>
    <dgm:cxn modelId="{69EEC1A6-16F6-414D-ADB8-AB987F82842F}" type="presParOf" srcId="{551EC4E6-AE1D-DD43-B7C4-D7EFBEA2E636}" destId="{7B40AE63-0EA3-0747-BCE5-5F3AB0355BF2}" srcOrd="1" destOrd="0" presId="urn:microsoft.com/office/officeart/2008/layout/HorizontalMultiLevelHierarchy"/>
    <dgm:cxn modelId="{FF73004F-0774-7A4F-B952-948618B1A9EB}" type="presParOf" srcId="{7B40AE63-0EA3-0747-BCE5-5F3AB0355BF2}" destId="{C852AF5D-E3CA-F844-B775-08DD6E6FB940}" srcOrd="0" destOrd="0" presId="urn:microsoft.com/office/officeart/2008/layout/HorizontalMultiLevelHierarchy"/>
    <dgm:cxn modelId="{8B817F78-0304-8F49-9DCB-E232C4C96EB1}" type="presParOf" srcId="{7B40AE63-0EA3-0747-BCE5-5F3AB0355BF2}" destId="{30463D07-8E7F-3146-97CE-76CE82648742}" srcOrd="1" destOrd="0" presId="urn:microsoft.com/office/officeart/2008/layout/HorizontalMultiLevelHierarchy"/>
    <dgm:cxn modelId="{E5CC6DBC-0737-E349-AD5B-EAC27EAECAB9}" type="presParOf" srcId="{551EC4E6-AE1D-DD43-B7C4-D7EFBEA2E636}" destId="{93180932-306E-E545-95F9-2A5635FDC9F1}" srcOrd="2" destOrd="0" presId="urn:microsoft.com/office/officeart/2008/layout/HorizontalMultiLevelHierarchy"/>
    <dgm:cxn modelId="{F3BF8CBE-7C20-1E42-858E-0586537E4456}" type="presParOf" srcId="{93180932-306E-E545-95F9-2A5635FDC9F1}" destId="{7A2CD5A7-70D6-DE44-803D-0740544CB367}" srcOrd="0" destOrd="0" presId="urn:microsoft.com/office/officeart/2008/layout/HorizontalMultiLevelHierarchy"/>
    <dgm:cxn modelId="{F8F41891-5381-B64A-90FD-7C0F33731D19}" type="presParOf" srcId="{551EC4E6-AE1D-DD43-B7C4-D7EFBEA2E636}" destId="{A0C9905E-6DBF-7645-94A7-C4BCDADC46B9}" srcOrd="3" destOrd="0" presId="urn:microsoft.com/office/officeart/2008/layout/HorizontalMultiLevelHierarchy"/>
    <dgm:cxn modelId="{EBB1FF70-88AE-9C46-8A71-8F0DF9F7C9D2}" type="presParOf" srcId="{A0C9905E-6DBF-7645-94A7-C4BCDADC46B9}" destId="{D3E2E567-EC04-E743-9B8C-985408EA1058}" srcOrd="0" destOrd="0" presId="urn:microsoft.com/office/officeart/2008/layout/HorizontalMultiLevelHierarchy"/>
    <dgm:cxn modelId="{B4693B0F-52E5-D74D-B597-DC07679EA34B}" type="presParOf" srcId="{A0C9905E-6DBF-7645-94A7-C4BCDADC46B9}" destId="{1488A531-D252-B440-B1DA-4363F37F8970}" srcOrd="1" destOrd="0" presId="urn:microsoft.com/office/officeart/2008/layout/HorizontalMultiLevelHierarchy"/>
    <dgm:cxn modelId="{F5DB032D-6503-3649-A93A-5AE9377EA8B3}" type="presParOf" srcId="{551EC4E6-AE1D-DD43-B7C4-D7EFBEA2E636}" destId="{1F2800E8-CF94-FD43-8D0E-7E4B278315B1}" srcOrd="4" destOrd="0" presId="urn:microsoft.com/office/officeart/2008/layout/HorizontalMultiLevelHierarchy"/>
    <dgm:cxn modelId="{C875779B-3281-8A49-8FBF-F94AA53D29E0}" type="presParOf" srcId="{1F2800E8-CF94-FD43-8D0E-7E4B278315B1}" destId="{938A9782-2B6B-8141-99DA-6568305E0C38}" srcOrd="0" destOrd="0" presId="urn:microsoft.com/office/officeart/2008/layout/HorizontalMultiLevelHierarchy"/>
    <dgm:cxn modelId="{FF7D0825-6B4F-2447-9A4D-5DC2A44A0537}" type="presParOf" srcId="{551EC4E6-AE1D-DD43-B7C4-D7EFBEA2E636}" destId="{7377E58F-198D-DE48-B3AF-2D2AF67C403D}" srcOrd="5" destOrd="0" presId="urn:microsoft.com/office/officeart/2008/layout/HorizontalMultiLevelHierarchy"/>
    <dgm:cxn modelId="{BE13ACDB-7CA5-4540-A391-E587B5DD5418}" type="presParOf" srcId="{7377E58F-198D-DE48-B3AF-2D2AF67C403D}" destId="{1C998B4A-F8C8-5D49-862A-38B9C7611407}" srcOrd="0" destOrd="0" presId="urn:microsoft.com/office/officeart/2008/layout/HorizontalMultiLevelHierarchy"/>
    <dgm:cxn modelId="{1A1817A3-0941-2C40-8589-322747EE4A53}" type="presParOf" srcId="{7377E58F-198D-DE48-B3AF-2D2AF67C403D}" destId="{F9C8551A-E3F5-1A41-9D81-BA411262A93F}" srcOrd="1" destOrd="0" presId="urn:microsoft.com/office/officeart/2008/layout/HorizontalMultiLevelHierarchy"/>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pPr algn="l"/>
          <a:r>
            <a:rPr lang="en-US" altLang="zh-CN" sz="1200" b="0" i="0" dirty="0">
              <a:latin typeface="FZLanTingHeiS-R-GB" panose="02000000000000000000" pitchFamily="2" charset="-122"/>
              <a:ea typeface="FZLanTingHeiS-R-GB" panose="02000000000000000000" pitchFamily="2" charset="-122"/>
              <a:cs typeface="Microsoft YaHei" charset="-122"/>
            </a:rPr>
            <a:t>4.1</a:t>
          </a:r>
          <a:r>
            <a:rPr lang="zh-CN" altLang="en-US" sz="1200" b="0" i="0" dirty="0">
              <a:latin typeface="FZLanTingHeiS-R-GB" panose="02000000000000000000" pitchFamily="2" charset="-122"/>
              <a:ea typeface="FZLanTingHeiS-R-GB" panose="02000000000000000000" pitchFamily="2" charset="-122"/>
              <a:cs typeface="Microsoft YaHei" charset="-122"/>
            </a:rPr>
            <a:t>需求弹性</a:t>
          </a:r>
        </a:p>
      </dgm:t>
    </dgm:pt>
    <dgm:pt modelId="{806FC88F-B9CF-A04B-B59C-3A472F525AEF}" type="parTrans" cxnId="{7725A710-EB82-6543-8E80-B973AC4CD97A}">
      <dgm:prSet/>
      <dgm:spPr/>
      <dgm:t>
        <a:bodyPr/>
        <a:lstStyle/>
        <a:p>
          <a:pPr algn="l"/>
          <a:endParaRPr lang="zh-CN" altLang="en-US" sz="105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pPr algn="l"/>
          <a:endParaRPr lang="zh-CN" altLang="en-US" sz="1050">
            <a:latin typeface="Microsoft YaHei" charset="-122"/>
            <a:ea typeface="Microsoft YaHei" charset="-122"/>
            <a:cs typeface="Microsoft YaHei" charset="-122"/>
          </a:endParaRPr>
        </a:p>
      </dgm:t>
    </dgm:pt>
    <dgm:pt modelId="{DD5BF61D-B843-C744-B9A9-3312A1287EF4}">
      <dgm:prSet phldrT="[文本]" custT="1"/>
      <dgm:spPr>
        <a:solidFill>
          <a:srgbClr val="C00000"/>
        </a:solidFill>
      </dgm:spPr>
      <dgm:t>
        <a:bodyPr/>
        <a:lstStyle/>
        <a:p>
          <a:pPr algn="l"/>
          <a:r>
            <a:rPr lang="en-US" altLang="zh-CN" sz="1050" b="0" i="0" dirty="0">
              <a:solidFill>
                <a:schemeClr val="tx1"/>
              </a:solidFill>
              <a:latin typeface="FZLanTingHeiS-R-GB" panose="02000000000000000000" pitchFamily="2" charset="-122"/>
              <a:ea typeface="FZLanTingHeiS-R-GB" panose="02000000000000000000" pitchFamily="2" charset="-122"/>
              <a:cs typeface="Microsoft YaHei" charset="-122"/>
            </a:rPr>
            <a:t>4.1.1</a:t>
          </a:r>
          <a:r>
            <a:rPr lang="zh-CN" altLang="en-US" sz="1050" b="0" i="0" dirty="0">
              <a:solidFill>
                <a:schemeClr val="tx1"/>
              </a:solidFill>
              <a:latin typeface="FZLanTingHeiS-R-GB" panose="02000000000000000000" pitchFamily="2" charset="-122"/>
              <a:ea typeface="FZLanTingHeiS-R-GB" panose="02000000000000000000" pitchFamily="2" charset="-122"/>
              <a:cs typeface="Microsoft YaHei" charset="-122"/>
            </a:rPr>
            <a:t> 需求价格弹性</a:t>
          </a:r>
        </a:p>
      </dgm:t>
    </dgm:pt>
    <dgm:pt modelId="{A73DCD64-89DF-3E4C-9543-0D417B51464E}" type="parTrans" cxnId="{FE34B427-9D47-5D4F-B08C-79C955C57CBA}">
      <dgm:prSet custT="1"/>
      <dgm:spPr/>
      <dgm:t>
        <a:bodyPr/>
        <a:lstStyle/>
        <a:p>
          <a:pPr algn="l"/>
          <a:endParaRPr lang="zh-CN" altLang="en-US" sz="100" b="0" i="0" dirty="0">
            <a:latin typeface="FZLanTingHeiS-R-GB" panose="02000000000000000000" pitchFamily="2" charset="-122"/>
            <a:ea typeface="FZLanTingHeiS-R-GB" panose="02000000000000000000" pitchFamily="2" charset="-122"/>
            <a:cs typeface="Microsoft YaHei" charset="-122"/>
          </a:endParaRPr>
        </a:p>
      </dgm:t>
    </dgm:pt>
    <dgm:pt modelId="{5F6E09CE-61C0-D34C-AE4A-99D078D226DF}" type="sibTrans" cxnId="{FE34B427-9D47-5D4F-B08C-79C955C57CBA}">
      <dgm:prSet/>
      <dgm:spPr/>
      <dgm:t>
        <a:bodyPr/>
        <a:lstStyle/>
        <a:p>
          <a:pPr algn="l"/>
          <a:endParaRPr lang="zh-CN" altLang="en-US" sz="1050">
            <a:latin typeface="Microsoft YaHei" charset="-122"/>
            <a:ea typeface="Microsoft YaHei" charset="-122"/>
            <a:cs typeface="Microsoft YaHei" charset="-122"/>
          </a:endParaRPr>
        </a:p>
      </dgm:t>
    </dgm:pt>
    <dgm:pt modelId="{773FD5F0-F007-F148-886B-86E72F86266E}">
      <dgm:prSet phldrT="[文本]" custT="1"/>
      <dgm:spPr/>
      <dgm:t>
        <a:bodyPr/>
        <a:lstStyle/>
        <a:p>
          <a:pPr algn="l"/>
          <a:r>
            <a:rPr lang="en-US" altLang="zh-CN" sz="1050" b="0" i="0" dirty="0">
              <a:latin typeface="FZLanTingHeiS-R-GB" panose="02000000000000000000" pitchFamily="2" charset="-122"/>
              <a:ea typeface="FZLanTingHeiS-R-GB" panose="02000000000000000000" pitchFamily="2" charset="-122"/>
              <a:cs typeface="Microsoft YaHei" charset="-122"/>
            </a:rPr>
            <a:t>4.1.2</a:t>
          </a:r>
          <a:r>
            <a:rPr lang="zh-CN" altLang="en-US" sz="1050" b="0" i="0" dirty="0">
              <a:latin typeface="FZLanTingHeiS-R-GB" panose="02000000000000000000" pitchFamily="2" charset="-122"/>
              <a:ea typeface="FZLanTingHeiS-R-GB" panose="02000000000000000000" pitchFamily="2" charset="-122"/>
              <a:cs typeface="Microsoft YaHei" charset="-122"/>
            </a:rPr>
            <a:t> 需求的收入弹性</a:t>
          </a:r>
        </a:p>
      </dgm:t>
    </dgm:pt>
    <dgm:pt modelId="{BDC2CFA9-99C6-8347-9628-F8B57513FB8C}" type="parTrans" cxnId="{D6FF61F4-2E70-2445-B362-FDF5936BBC6B}">
      <dgm:prSet custT="1"/>
      <dgm:spPr/>
      <dgm:t>
        <a:bodyPr/>
        <a:lstStyle/>
        <a:p>
          <a:pPr algn="l"/>
          <a:endParaRPr lang="zh-CN" altLang="en-US" sz="100" b="0" i="0" dirty="0">
            <a:latin typeface="FZLanTingHeiS-R-GB" panose="02000000000000000000" pitchFamily="2" charset="-122"/>
            <a:ea typeface="FZLanTingHeiS-R-GB" panose="02000000000000000000" pitchFamily="2" charset="-122"/>
            <a:cs typeface="Microsoft YaHei" charset="-122"/>
          </a:endParaRPr>
        </a:p>
      </dgm:t>
    </dgm:pt>
    <dgm:pt modelId="{9458031D-FD27-D841-9D56-100BE85B229D}" type="sibTrans" cxnId="{D6FF61F4-2E70-2445-B362-FDF5936BBC6B}">
      <dgm:prSet/>
      <dgm:spPr/>
      <dgm:t>
        <a:bodyPr/>
        <a:lstStyle/>
        <a:p>
          <a:pPr algn="l"/>
          <a:endParaRPr lang="zh-CN" altLang="en-US" sz="1050">
            <a:latin typeface="Microsoft YaHei" charset="-122"/>
            <a:ea typeface="Microsoft YaHei" charset="-122"/>
            <a:cs typeface="Microsoft YaHei" charset="-122"/>
          </a:endParaRPr>
        </a:p>
      </dgm:t>
    </dgm:pt>
    <dgm:pt modelId="{9BA062DA-6B7A-FC4F-B1BB-7CC4C74C72CE}">
      <dgm:prSet phldrT="[文本]" custT="1"/>
      <dgm:spPr/>
      <dgm:t>
        <a:bodyPr/>
        <a:lstStyle/>
        <a:p>
          <a:pPr algn="l"/>
          <a:r>
            <a:rPr lang="en-US" altLang="zh-CN" sz="1050" b="0" i="0" dirty="0">
              <a:latin typeface="FZLanTingHeiS-R-GB" panose="02000000000000000000" pitchFamily="2" charset="-122"/>
              <a:ea typeface="FZLanTingHeiS-R-GB" panose="02000000000000000000" pitchFamily="2" charset="-122"/>
              <a:cs typeface="Microsoft YaHei" charset="-122"/>
            </a:rPr>
            <a:t>4.1.3</a:t>
          </a:r>
          <a:r>
            <a:rPr lang="zh-CN" altLang="en-US" sz="1050" b="0" i="0" dirty="0">
              <a:latin typeface="FZLanTingHeiS-R-GB" panose="02000000000000000000" pitchFamily="2" charset="-122"/>
              <a:ea typeface="FZLanTingHeiS-R-GB" panose="02000000000000000000" pitchFamily="2" charset="-122"/>
              <a:cs typeface="Microsoft YaHei" charset="-122"/>
            </a:rPr>
            <a:t> 需求交叉弹性</a:t>
          </a:r>
        </a:p>
      </dgm:t>
    </dgm:pt>
    <dgm:pt modelId="{45267C76-6276-B44A-878A-9D61B556EBD7}" type="parTrans" cxnId="{F5520AE5-50EB-8743-B48A-12307D4CCE80}">
      <dgm:prSet custT="1"/>
      <dgm:spPr/>
      <dgm:t>
        <a:bodyPr/>
        <a:lstStyle/>
        <a:p>
          <a:pPr algn="l"/>
          <a:endParaRPr lang="zh-CN" altLang="en-US" sz="100" b="0" i="0" dirty="0">
            <a:latin typeface="FZLanTingHeiS-R-GB" panose="02000000000000000000" pitchFamily="2" charset="-122"/>
            <a:ea typeface="FZLanTingHeiS-R-GB" panose="02000000000000000000" pitchFamily="2" charset="-122"/>
            <a:cs typeface="Microsoft YaHei" charset="-122"/>
          </a:endParaRPr>
        </a:p>
      </dgm:t>
    </dgm:pt>
    <dgm:pt modelId="{3A650251-37F9-7645-8144-FF91C57FC2AC}" type="sibTrans" cxnId="{F5520AE5-50EB-8743-B48A-12307D4CCE80}">
      <dgm:prSet/>
      <dgm:spPr/>
      <dgm:t>
        <a:bodyPr/>
        <a:lstStyle/>
        <a:p>
          <a:pPr algn="l"/>
          <a:endParaRPr lang="zh-CN" altLang="en-US" sz="1050">
            <a:latin typeface="Microsoft YaHei" charset="-122"/>
            <a:ea typeface="Microsoft YaHei" charset="-122"/>
            <a:cs typeface="Microsoft YaHei"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X="181444" custScaleY="63589" custLinFactX="-100000" custLinFactNeighborX="-184312" custLinFactNeighborY="0">
        <dgm:presLayoutVars>
          <dgm:chPref val="3"/>
        </dgm:presLayoutVars>
      </dgm:prSet>
      <dgm:spPr/>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3"/>
      <dgm:spPr/>
    </dgm:pt>
    <dgm:pt modelId="{F726EDD3-E670-9B47-8786-4F599884289D}" type="pres">
      <dgm:prSet presAssocID="{A73DCD64-89DF-3E4C-9543-0D417B51464E}" presName="connTx" presStyleLbl="parChTrans1D2" presStyleIdx="0" presStyleCnt="3"/>
      <dgm:spPr/>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3" custScaleX="150191" custScaleY="110365">
        <dgm:presLayoutVars>
          <dgm:chPref val="3"/>
        </dgm:presLayoutVars>
      </dgm:prSet>
      <dgm:spPr/>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3"/>
      <dgm:spPr/>
    </dgm:pt>
    <dgm:pt modelId="{7A2CD5A7-70D6-DE44-803D-0740544CB367}" type="pres">
      <dgm:prSet presAssocID="{BDC2CFA9-99C6-8347-9628-F8B57513FB8C}" presName="connTx" presStyleLbl="parChTrans1D2" presStyleIdx="1" presStyleCnt="3"/>
      <dgm:spPr/>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3" custScaleX="150191" custScaleY="110365">
        <dgm:presLayoutVars>
          <dgm:chPref val="3"/>
        </dgm:presLayoutVars>
      </dgm:prSet>
      <dgm:spPr/>
    </dgm:pt>
    <dgm:pt modelId="{1488A531-D252-B440-B1DA-4363F37F8970}" type="pres">
      <dgm:prSet presAssocID="{773FD5F0-F007-F148-886B-86E72F86266E}" presName="level3hierChild" presStyleCnt="0"/>
      <dgm:spPr/>
    </dgm:pt>
    <dgm:pt modelId="{1F2800E8-CF94-FD43-8D0E-7E4B278315B1}" type="pres">
      <dgm:prSet presAssocID="{45267C76-6276-B44A-878A-9D61B556EBD7}" presName="conn2-1" presStyleLbl="parChTrans1D2" presStyleIdx="2" presStyleCnt="3"/>
      <dgm:spPr/>
    </dgm:pt>
    <dgm:pt modelId="{938A9782-2B6B-8141-99DA-6568305E0C38}" type="pres">
      <dgm:prSet presAssocID="{45267C76-6276-B44A-878A-9D61B556EBD7}" presName="connTx" presStyleLbl="parChTrans1D2" presStyleIdx="2" presStyleCnt="3"/>
      <dgm:spPr/>
    </dgm:pt>
    <dgm:pt modelId="{7377E58F-198D-DE48-B3AF-2D2AF67C403D}" type="pres">
      <dgm:prSet presAssocID="{9BA062DA-6B7A-FC4F-B1BB-7CC4C74C72CE}" presName="root2" presStyleCnt="0"/>
      <dgm:spPr/>
    </dgm:pt>
    <dgm:pt modelId="{1C998B4A-F8C8-5D49-862A-38B9C7611407}" type="pres">
      <dgm:prSet presAssocID="{9BA062DA-6B7A-FC4F-B1BB-7CC4C74C72CE}" presName="LevelTwoTextNode" presStyleLbl="node2" presStyleIdx="2" presStyleCnt="3" custScaleX="150191" custScaleY="110365">
        <dgm:presLayoutVars>
          <dgm:chPref val="3"/>
        </dgm:presLayoutVars>
      </dgm:prSet>
      <dgm:spPr/>
    </dgm:pt>
    <dgm:pt modelId="{F9C8551A-E3F5-1A41-9D81-BA411262A93F}" type="pres">
      <dgm:prSet presAssocID="{9BA062DA-6B7A-FC4F-B1BB-7CC4C74C72CE}" presName="level3hierChild" presStyleCnt="0"/>
      <dgm:spPr/>
    </dgm:pt>
  </dgm:ptLst>
  <dgm:cxnLst>
    <dgm:cxn modelId="{A43C6A01-3699-F548-9AC2-985CAA0D119E}" type="presOf" srcId="{CC08C8E7-D5AB-9C4F-A78B-4A8C57EB2D22}" destId="{7111AE39-B455-7C4D-91F4-9E37E3822D07}" srcOrd="0" destOrd="0" presId="urn:microsoft.com/office/officeart/2008/layout/HorizontalMultiLevelHierarchy"/>
    <dgm:cxn modelId="{32210A04-FBF0-C048-A15A-16D7A106DBC2}" type="presOf" srcId="{2EFE4671-8583-3540-9262-1FC578B666F4}" destId="{3013142F-A3C7-F746-853E-2CA8B540A8DE}" srcOrd="0" destOrd="0" presId="urn:microsoft.com/office/officeart/2008/layout/HorizontalMultiLevelHierarchy"/>
    <dgm:cxn modelId="{7725A710-EB82-6543-8E80-B973AC4CD97A}" srcId="{2EFE4671-8583-3540-9262-1FC578B666F4}" destId="{CC08C8E7-D5AB-9C4F-A78B-4A8C57EB2D22}" srcOrd="0" destOrd="0" parTransId="{806FC88F-B9CF-A04B-B59C-3A472F525AEF}" sibTransId="{B0179D74-E210-A34F-9FFE-D6C2C6F405F5}"/>
    <dgm:cxn modelId="{FE34B427-9D47-5D4F-B08C-79C955C57CBA}" srcId="{CC08C8E7-D5AB-9C4F-A78B-4A8C57EB2D22}" destId="{DD5BF61D-B843-C744-B9A9-3312A1287EF4}" srcOrd="0" destOrd="0" parTransId="{A73DCD64-89DF-3E4C-9543-0D417B51464E}" sibTransId="{5F6E09CE-61C0-D34C-AE4A-99D078D226DF}"/>
    <dgm:cxn modelId="{313FC127-BAF3-654E-A442-B2E660F18DB4}" type="presOf" srcId="{DD5BF61D-B843-C744-B9A9-3312A1287EF4}" destId="{C852AF5D-E3CA-F844-B775-08DD6E6FB940}" srcOrd="0" destOrd="0" presId="urn:microsoft.com/office/officeart/2008/layout/HorizontalMultiLevelHierarchy"/>
    <dgm:cxn modelId="{4760A34C-147C-794F-9868-22B9B56F8294}" type="presOf" srcId="{45267C76-6276-B44A-878A-9D61B556EBD7}" destId="{1F2800E8-CF94-FD43-8D0E-7E4B278315B1}" srcOrd="0" destOrd="0" presId="urn:microsoft.com/office/officeart/2008/layout/HorizontalMultiLevelHierarchy"/>
    <dgm:cxn modelId="{CD4F434E-C5B3-7645-8FD5-1765CEAF320F}" type="presOf" srcId="{773FD5F0-F007-F148-886B-86E72F86266E}" destId="{D3E2E567-EC04-E743-9B8C-985408EA1058}" srcOrd="0" destOrd="0" presId="urn:microsoft.com/office/officeart/2008/layout/HorizontalMultiLevelHierarchy"/>
    <dgm:cxn modelId="{FA3E335A-726D-244A-9931-C34649BBC8C7}" type="presOf" srcId="{9BA062DA-6B7A-FC4F-B1BB-7CC4C74C72CE}" destId="{1C998B4A-F8C8-5D49-862A-38B9C7611407}" srcOrd="0" destOrd="0" presId="urn:microsoft.com/office/officeart/2008/layout/HorizontalMultiLevelHierarchy"/>
    <dgm:cxn modelId="{A1CFEBCA-5172-0A4A-8B04-758FE8F37AAA}" type="presOf" srcId="{A73DCD64-89DF-3E4C-9543-0D417B51464E}" destId="{F726EDD3-E670-9B47-8786-4F599884289D}" srcOrd="1" destOrd="0" presId="urn:microsoft.com/office/officeart/2008/layout/HorizontalMultiLevelHierarchy"/>
    <dgm:cxn modelId="{3D5CF3D3-E4E3-B348-8D00-AEFD8DA5E55B}" type="presOf" srcId="{A73DCD64-89DF-3E4C-9543-0D417B51464E}" destId="{082A771F-69AF-7C4C-86CB-DF1CD8CB6581}" srcOrd="0" destOrd="0" presId="urn:microsoft.com/office/officeart/2008/layout/HorizontalMultiLevelHierarchy"/>
    <dgm:cxn modelId="{0E998FD7-1110-4C45-B00B-753116F2B31D}" type="presOf" srcId="{45267C76-6276-B44A-878A-9D61B556EBD7}" destId="{938A9782-2B6B-8141-99DA-6568305E0C38}" srcOrd="1" destOrd="0" presId="urn:microsoft.com/office/officeart/2008/layout/HorizontalMultiLevelHierarchy"/>
    <dgm:cxn modelId="{CBD03CE0-41A0-4947-A62C-E87E9F06AC6E}" type="presOf" srcId="{BDC2CFA9-99C6-8347-9628-F8B57513FB8C}" destId="{93180932-306E-E545-95F9-2A5635FDC9F1}" srcOrd="0" destOrd="0" presId="urn:microsoft.com/office/officeart/2008/layout/HorizontalMultiLevelHierarchy"/>
    <dgm:cxn modelId="{05E3C6E1-DE9B-E148-8B76-5D3CB4C10028}" type="presOf" srcId="{BDC2CFA9-99C6-8347-9628-F8B57513FB8C}" destId="{7A2CD5A7-70D6-DE44-803D-0740544CB367}" srcOrd="1" destOrd="0" presId="urn:microsoft.com/office/officeart/2008/layout/HorizontalMultiLevelHierarchy"/>
    <dgm:cxn modelId="{F5520AE5-50EB-8743-B48A-12307D4CCE80}" srcId="{CC08C8E7-D5AB-9C4F-A78B-4A8C57EB2D22}" destId="{9BA062DA-6B7A-FC4F-B1BB-7CC4C74C72CE}" srcOrd="2" destOrd="0" parTransId="{45267C76-6276-B44A-878A-9D61B556EBD7}" sibTransId="{3A650251-37F9-7645-8144-FF91C57FC2AC}"/>
    <dgm:cxn modelId="{D6FF61F4-2E70-2445-B362-FDF5936BBC6B}" srcId="{CC08C8E7-D5AB-9C4F-A78B-4A8C57EB2D22}" destId="{773FD5F0-F007-F148-886B-86E72F86266E}" srcOrd="1" destOrd="0" parTransId="{BDC2CFA9-99C6-8347-9628-F8B57513FB8C}" sibTransId="{9458031D-FD27-D841-9D56-100BE85B229D}"/>
    <dgm:cxn modelId="{5446FA6B-6B7A-F54F-97F8-F12E02D3160C}" type="presParOf" srcId="{3013142F-A3C7-F746-853E-2CA8B540A8DE}" destId="{B764B132-0961-414E-B6FA-FB0C6C1C6CED}" srcOrd="0" destOrd="0" presId="urn:microsoft.com/office/officeart/2008/layout/HorizontalMultiLevelHierarchy"/>
    <dgm:cxn modelId="{FFA028D8-7398-014C-9B59-DD482FC65807}" type="presParOf" srcId="{B764B132-0961-414E-B6FA-FB0C6C1C6CED}" destId="{7111AE39-B455-7C4D-91F4-9E37E3822D07}" srcOrd="0" destOrd="0" presId="urn:microsoft.com/office/officeart/2008/layout/HorizontalMultiLevelHierarchy"/>
    <dgm:cxn modelId="{145E2AD9-40A6-1443-8C1C-B75C71F2E64E}" type="presParOf" srcId="{B764B132-0961-414E-B6FA-FB0C6C1C6CED}" destId="{551EC4E6-AE1D-DD43-B7C4-D7EFBEA2E636}" srcOrd="1" destOrd="0" presId="urn:microsoft.com/office/officeart/2008/layout/HorizontalMultiLevelHierarchy"/>
    <dgm:cxn modelId="{F81306BE-4955-9D4A-B8EE-3655405D20D7}" type="presParOf" srcId="{551EC4E6-AE1D-DD43-B7C4-D7EFBEA2E636}" destId="{082A771F-69AF-7C4C-86CB-DF1CD8CB6581}" srcOrd="0" destOrd="0" presId="urn:microsoft.com/office/officeart/2008/layout/HorizontalMultiLevelHierarchy"/>
    <dgm:cxn modelId="{127EF935-B10A-A243-9CA1-43ADE67A323F}" type="presParOf" srcId="{082A771F-69AF-7C4C-86CB-DF1CD8CB6581}" destId="{F726EDD3-E670-9B47-8786-4F599884289D}" srcOrd="0" destOrd="0" presId="urn:microsoft.com/office/officeart/2008/layout/HorizontalMultiLevelHierarchy"/>
    <dgm:cxn modelId="{C184FE96-0F83-7345-B842-2A7662A5C1B6}" type="presParOf" srcId="{551EC4E6-AE1D-DD43-B7C4-D7EFBEA2E636}" destId="{7B40AE63-0EA3-0747-BCE5-5F3AB0355BF2}" srcOrd="1" destOrd="0" presId="urn:microsoft.com/office/officeart/2008/layout/HorizontalMultiLevelHierarchy"/>
    <dgm:cxn modelId="{666F44DF-BEBE-AD45-80F0-A9786F766443}" type="presParOf" srcId="{7B40AE63-0EA3-0747-BCE5-5F3AB0355BF2}" destId="{C852AF5D-E3CA-F844-B775-08DD6E6FB940}" srcOrd="0" destOrd="0" presId="urn:microsoft.com/office/officeart/2008/layout/HorizontalMultiLevelHierarchy"/>
    <dgm:cxn modelId="{411AF22B-2672-DE49-8369-7458AC358F65}" type="presParOf" srcId="{7B40AE63-0EA3-0747-BCE5-5F3AB0355BF2}" destId="{30463D07-8E7F-3146-97CE-76CE82648742}" srcOrd="1" destOrd="0" presId="urn:microsoft.com/office/officeart/2008/layout/HorizontalMultiLevelHierarchy"/>
    <dgm:cxn modelId="{85C24F5A-2B82-6F4C-B4F4-AEB1AA2B9E57}" type="presParOf" srcId="{551EC4E6-AE1D-DD43-B7C4-D7EFBEA2E636}" destId="{93180932-306E-E545-95F9-2A5635FDC9F1}" srcOrd="2" destOrd="0" presId="urn:microsoft.com/office/officeart/2008/layout/HorizontalMultiLevelHierarchy"/>
    <dgm:cxn modelId="{707A3236-2C41-C546-B7EA-377E51C224B2}" type="presParOf" srcId="{93180932-306E-E545-95F9-2A5635FDC9F1}" destId="{7A2CD5A7-70D6-DE44-803D-0740544CB367}" srcOrd="0" destOrd="0" presId="urn:microsoft.com/office/officeart/2008/layout/HorizontalMultiLevelHierarchy"/>
    <dgm:cxn modelId="{70E39A86-B8A1-084A-8AA4-FE4F3133E9E8}" type="presParOf" srcId="{551EC4E6-AE1D-DD43-B7C4-D7EFBEA2E636}" destId="{A0C9905E-6DBF-7645-94A7-C4BCDADC46B9}" srcOrd="3" destOrd="0" presId="urn:microsoft.com/office/officeart/2008/layout/HorizontalMultiLevelHierarchy"/>
    <dgm:cxn modelId="{42D30D4E-F0B9-A443-A932-3F78E195981C}" type="presParOf" srcId="{A0C9905E-6DBF-7645-94A7-C4BCDADC46B9}" destId="{D3E2E567-EC04-E743-9B8C-985408EA1058}" srcOrd="0" destOrd="0" presId="urn:microsoft.com/office/officeart/2008/layout/HorizontalMultiLevelHierarchy"/>
    <dgm:cxn modelId="{0F7A67B2-A2C7-3246-8D5E-570428B3E268}" type="presParOf" srcId="{A0C9905E-6DBF-7645-94A7-C4BCDADC46B9}" destId="{1488A531-D252-B440-B1DA-4363F37F8970}" srcOrd="1" destOrd="0" presId="urn:microsoft.com/office/officeart/2008/layout/HorizontalMultiLevelHierarchy"/>
    <dgm:cxn modelId="{5514C470-8247-C440-BF0A-6AF789678738}" type="presParOf" srcId="{551EC4E6-AE1D-DD43-B7C4-D7EFBEA2E636}" destId="{1F2800E8-CF94-FD43-8D0E-7E4B278315B1}" srcOrd="4" destOrd="0" presId="urn:microsoft.com/office/officeart/2008/layout/HorizontalMultiLevelHierarchy"/>
    <dgm:cxn modelId="{73F42BEE-E0A3-A34D-B823-9EF4E842B771}" type="presParOf" srcId="{1F2800E8-CF94-FD43-8D0E-7E4B278315B1}" destId="{938A9782-2B6B-8141-99DA-6568305E0C38}" srcOrd="0" destOrd="0" presId="urn:microsoft.com/office/officeart/2008/layout/HorizontalMultiLevelHierarchy"/>
    <dgm:cxn modelId="{E0F0260D-B8EC-E54D-9C1C-C0156FAFE0B1}" type="presParOf" srcId="{551EC4E6-AE1D-DD43-B7C4-D7EFBEA2E636}" destId="{7377E58F-198D-DE48-B3AF-2D2AF67C403D}" srcOrd="5" destOrd="0" presId="urn:microsoft.com/office/officeart/2008/layout/HorizontalMultiLevelHierarchy"/>
    <dgm:cxn modelId="{2EFBC979-EFFA-9F4A-B5CC-DF6D6D094A34}" type="presParOf" srcId="{7377E58F-198D-DE48-B3AF-2D2AF67C403D}" destId="{1C998B4A-F8C8-5D49-862A-38B9C7611407}" srcOrd="0" destOrd="0" presId="urn:microsoft.com/office/officeart/2008/layout/HorizontalMultiLevelHierarchy"/>
    <dgm:cxn modelId="{6D0BDFA6-1EF8-E440-AF01-D4D5BF7C8EC3}" type="presParOf" srcId="{7377E58F-198D-DE48-B3AF-2D2AF67C403D}" destId="{F9C8551A-E3F5-1A41-9D81-BA411262A93F}"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pPr algn="l"/>
          <a:r>
            <a:rPr lang="en-US" altLang="zh-CN" sz="1200" b="0" i="0" dirty="0">
              <a:latin typeface="FZLanTingHeiS-R-GB" panose="02000000000000000000" pitchFamily="2" charset="-122"/>
              <a:ea typeface="FZLanTingHeiS-R-GB" panose="02000000000000000000" pitchFamily="2" charset="-122"/>
              <a:cs typeface="Microsoft YaHei" charset="-122"/>
            </a:rPr>
            <a:t>4.1</a:t>
          </a:r>
          <a:r>
            <a:rPr lang="zh-CN" altLang="en-US" sz="1200" b="0" i="0" dirty="0">
              <a:latin typeface="FZLanTingHeiS-R-GB" panose="02000000000000000000" pitchFamily="2" charset="-122"/>
              <a:ea typeface="FZLanTingHeiS-R-GB" panose="02000000000000000000" pitchFamily="2" charset="-122"/>
              <a:cs typeface="Microsoft YaHei" charset="-122"/>
            </a:rPr>
            <a:t>需求弹性</a:t>
          </a:r>
        </a:p>
      </dgm:t>
    </dgm:pt>
    <dgm:pt modelId="{806FC88F-B9CF-A04B-B59C-3A472F525AEF}" type="parTrans" cxnId="{7725A710-EB82-6543-8E80-B973AC4CD97A}">
      <dgm:prSet/>
      <dgm:spPr/>
      <dgm:t>
        <a:bodyPr/>
        <a:lstStyle/>
        <a:p>
          <a:pPr algn="l"/>
          <a:endParaRPr lang="zh-CN" altLang="en-US" sz="105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pPr algn="l"/>
          <a:endParaRPr lang="zh-CN" altLang="en-US" sz="1050">
            <a:latin typeface="Microsoft YaHei" charset="-122"/>
            <a:ea typeface="Microsoft YaHei" charset="-122"/>
            <a:cs typeface="Microsoft YaHei" charset="-122"/>
          </a:endParaRPr>
        </a:p>
      </dgm:t>
    </dgm:pt>
    <dgm:pt modelId="{DD5BF61D-B843-C744-B9A9-3312A1287EF4}">
      <dgm:prSet phldrT="[文本]" custT="1"/>
      <dgm:spPr>
        <a:solidFill>
          <a:srgbClr val="C00000"/>
        </a:solidFill>
      </dgm:spPr>
      <dgm:t>
        <a:bodyPr/>
        <a:lstStyle/>
        <a:p>
          <a:pPr algn="l"/>
          <a:r>
            <a:rPr lang="en-US" altLang="zh-CN" sz="1050" b="0" i="0" dirty="0">
              <a:solidFill>
                <a:schemeClr val="tx1"/>
              </a:solidFill>
              <a:latin typeface="FZLanTingHeiS-R-GB" panose="02000000000000000000" pitchFamily="2" charset="-122"/>
              <a:ea typeface="FZLanTingHeiS-R-GB" panose="02000000000000000000" pitchFamily="2" charset="-122"/>
              <a:cs typeface="Microsoft YaHei" charset="-122"/>
            </a:rPr>
            <a:t>4.1.1</a:t>
          </a:r>
          <a:r>
            <a:rPr lang="zh-CN" altLang="en-US" sz="1050" b="0" i="0" dirty="0">
              <a:solidFill>
                <a:schemeClr val="tx1"/>
              </a:solidFill>
              <a:latin typeface="FZLanTingHeiS-R-GB" panose="02000000000000000000" pitchFamily="2" charset="-122"/>
              <a:ea typeface="FZLanTingHeiS-R-GB" panose="02000000000000000000" pitchFamily="2" charset="-122"/>
              <a:cs typeface="Microsoft YaHei" charset="-122"/>
            </a:rPr>
            <a:t> 需求价格弹性</a:t>
          </a:r>
        </a:p>
      </dgm:t>
    </dgm:pt>
    <dgm:pt modelId="{A73DCD64-89DF-3E4C-9543-0D417B51464E}" type="parTrans" cxnId="{FE34B427-9D47-5D4F-B08C-79C955C57CBA}">
      <dgm:prSet custT="1"/>
      <dgm:spPr/>
      <dgm:t>
        <a:bodyPr/>
        <a:lstStyle/>
        <a:p>
          <a:pPr algn="l"/>
          <a:endParaRPr lang="zh-CN" altLang="en-US" sz="100" b="0" i="0" dirty="0">
            <a:latin typeface="FZLanTingHeiS-R-GB" panose="02000000000000000000" pitchFamily="2" charset="-122"/>
            <a:ea typeface="FZLanTingHeiS-R-GB" panose="02000000000000000000" pitchFamily="2" charset="-122"/>
            <a:cs typeface="Microsoft YaHei" charset="-122"/>
          </a:endParaRPr>
        </a:p>
      </dgm:t>
    </dgm:pt>
    <dgm:pt modelId="{5F6E09CE-61C0-D34C-AE4A-99D078D226DF}" type="sibTrans" cxnId="{FE34B427-9D47-5D4F-B08C-79C955C57CBA}">
      <dgm:prSet/>
      <dgm:spPr/>
      <dgm:t>
        <a:bodyPr/>
        <a:lstStyle/>
        <a:p>
          <a:pPr algn="l"/>
          <a:endParaRPr lang="zh-CN" altLang="en-US" sz="1050">
            <a:latin typeface="Microsoft YaHei" charset="-122"/>
            <a:ea typeface="Microsoft YaHei" charset="-122"/>
            <a:cs typeface="Microsoft YaHei" charset="-122"/>
          </a:endParaRPr>
        </a:p>
      </dgm:t>
    </dgm:pt>
    <dgm:pt modelId="{773FD5F0-F007-F148-886B-86E72F86266E}">
      <dgm:prSet phldrT="[文本]" custT="1"/>
      <dgm:spPr/>
      <dgm:t>
        <a:bodyPr/>
        <a:lstStyle/>
        <a:p>
          <a:pPr algn="l"/>
          <a:r>
            <a:rPr lang="en-US" altLang="zh-CN" sz="1050" b="0" i="0" dirty="0">
              <a:latin typeface="FZLanTingHeiS-R-GB" panose="02000000000000000000" pitchFamily="2" charset="-122"/>
              <a:ea typeface="FZLanTingHeiS-R-GB" panose="02000000000000000000" pitchFamily="2" charset="-122"/>
              <a:cs typeface="Microsoft YaHei" charset="-122"/>
            </a:rPr>
            <a:t>4.1.2</a:t>
          </a:r>
          <a:r>
            <a:rPr lang="zh-CN" altLang="en-US" sz="1050" b="0" i="0" dirty="0">
              <a:latin typeface="FZLanTingHeiS-R-GB" panose="02000000000000000000" pitchFamily="2" charset="-122"/>
              <a:ea typeface="FZLanTingHeiS-R-GB" panose="02000000000000000000" pitchFamily="2" charset="-122"/>
              <a:cs typeface="Microsoft YaHei" charset="-122"/>
            </a:rPr>
            <a:t> 需求的收入弹性</a:t>
          </a:r>
        </a:p>
      </dgm:t>
    </dgm:pt>
    <dgm:pt modelId="{BDC2CFA9-99C6-8347-9628-F8B57513FB8C}" type="parTrans" cxnId="{D6FF61F4-2E70-2445-B362-FDF5936BBC6B}">
      <dgm:prSet custT="1"/>
      <dgm:spPr/>
      <dgm:t>
        <a:bodyPr/>
        <a:lstStyle/>
        <a:p>
          <a:pPr algn="l"/>
          <a:endParaRPr lang="zh-CN" altLang="en-US" sz="100" b="0" i="0" dirty="0">
            <a:latin typeface="FZLanTingHeiS-R-GB" panose="02000000000000000000" pitchFamily="2" charset="-122"/>
            <a:ea typeface="FZLanTingHeiS-R-GB" panose="02000000000000000000" pitchFamily="2" charset="-122"/>
            <a:cs typeface="Microsoft YaHei" charset="-122"/>
          </a:endParaRPr>
        </a:p>
      </dgm:t>
    </dgm:pt>
    <dgm:pt modelId="{9458031D-FD27-D841-9D56-100BE85B229D}" type="sibTrans" cxnId="{D6FF61F4-2E70-2445-B362-FDF5936BBC6B}">
      <dgm:prSet/>
      <dgm:spPr/>
      <dgm:t>
        <a:bodyPr/>
        <a:lstStyle/>
        <a:p>
          <a:pPr algn="l"/>
          <a:endParaRPr lang="zh-CN" altLang="en-US" sz="1050">
            <a:latin typeface="Microsoft YaHei" charset="-122"/>
            <a:ea typeface="Microsoft YaHei" charset="-122"/>
            <a:cs typeface="Microsoft YaHei" charset="-122"/>
          </a:endParaRPr>
        </a:p>
      </dgm:t>
    </dgm:pt>
    <dgm:pt modelId="{9BA062DA-6B7A-FC4F-B1BB-7CC4C74C72CE}">
      <dgm:prSet phldrT="[文本]" custT="1"/>
      <dgm:spPr/>
      <dgm:t>
        <a:bodyPr/>
        <a:lstStyle/>
        <a:p>
          <a:pPr algn="l"/>
          <a:r>
            <a:rPr lang="en-US" altLang="zh-CN" sz="1050" b="0" i="0" dirty="0">
              <a:latin typeface="FZLanTingHeiS-R-GB" panose="02000000000000000000" pitchFamily="2" charset="-122"/>
              <a:ea typeface="FZLanTingHeiS-R-GB" panose="02000000000000000000" pitchFamily="2" charset="-122"/>
              <a:cs typeface="Microsoft YaHei" charset="-122"/>
            </a:rPr>
            <a:t>4.1.3</a:t>
          </a:r>
          <a:r>
            <a:rPr lang="zh-CN" altLang="en-US" sz="1050" b="0" i="0" dirty="0">
              <a:latin typeface="FZLanTingHeiS-R-GB" panose="02000000000000000000" pitchFamily="2" charset="-122"/>
              <a:ea typeface="FZLanTingHeiS-R-GB" panose="02000000000000000000" pitchFamily="2" charset="-122"/>
              <a:cs typeface="Microsoft YaHei" charset="-122"/>
            </a:rPr>
            <a:t> 需求交叉弹性</a:t>
          </a:r>
        </a:p>
      </dgm:t>
    </dgm:pt>
    <dgm:pt modelId="{45267C76-6276-B44A-878A-9D61B556EBD7}" type="parTrans" cxnId="{F5520AE5-50EB-8743-B48A-12307D4CCE80}">
      <dgm:prSet custT="1"/>
      <dgm:spPr/>
      <dgm:t>
        <a:bodyPr/>
        <a:lstStyle/>
        <a:p>
          <a:pPr algn="l"/>
          <a:endParaRPr lang="zh-CN" altLang="en-US" sz="100" b="0" i="0" dirty="0">
            <a:latin typeface="FZLanTingHeiS-R-GB" panose="02000000000000000000" pitchFamily="2" charset="-122"/>
            <a:ea typeface="FZLanTingHeiS-R-GB" panose="02000000000000000000" pitchFamily="2" charset="-122"/>
            <a:cs typeface="Microsoft YaHei" charset="-122"/>
          </a:endParaRPr>
        </a:p>
      </dgm:t>
    </dgm:pt>
    <dgm:pt modelId="{3A650251-37F9-7645-8144-FF91C57FC2AC}" type="sibTrans" cxnId="{F5520AE5-50EB-8743-B48A-12307D4CCE80}">
      <dgm:prSet/>
      <dgm:spPr/>
      <dgm:t>
        <a:bodyPr/>
        <a:lstStyle/>
        <a:p>
          <a:pPr algn="l"/>
          <a:endParaRPr lang="zh-CN" altLang="en-US" sz="1050">
            <a:latin typeface="Microsoft YaHei" charset="-122"/>
            <a:ea typeface="Microsoft YaHei" charset="-122"/>
            <a:cs typeface="Microsoft YaHei"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X="181444" custScaleY="63589" custLinFactX="-100000" custLinFactNeighborX="-184312" custLinFactNeighborY="0">
        <dgm:presLayoutVars>
          <dgm:chPref val="3"/>
        </dgm:presLayoutVars>
      </dgm:prSet>
      <dgm:spPr/>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3"/>
      <dgm:spPr/>
    </dgm:pt>
    <dgm:pt modelId="{F726EDD3-E670-9B47-8786-4F599884289D}" type="pres">
      <dgm:prSet presAssocID="{A73DCD64-89DF-3E4C-9543-0D417B51464E}" presName="connTx" presStyleLbl="parChTrans1D2" presStyleIdx="0" presStyleCnt="3"/>
      <dgm:spPr/>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3" custScaleX="150191" custScaleY="110365">
        <dgm:presLayoutVars>
          <dgm:chPref val="3"/>
        </dgm:presLayoutVars>
      </dgm:prSet>
      <dgm:spPr/>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3"/>
      <dgm:spPr/>
    </dgm:pt>
    <dgm:pt modelId="{7A2CD5A7-70D6-DE44-803D-0740544CB367}" type="pres">
      <dgm:prSet presAssocID="{BDC2CFA9-99C6-8347-9628-F8B57513FB8C}" presName="connTx" presStyleLbl="parChTrans1D2" presStyleIdx="1" presStyleCnt="3"/>
      <dgm:spPr/>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3" custScaleX="150191" custScaleY="110365">
        <dgm:presLayoutVars>
          <dgm:chPref val="3"/>
        </dgm:presLayoutVars>
      </dgm:prSet>
      <dgm:spPr/>
    </dgm:pt>
    <dgm:pt modelId="{1488A531-D252-B440-B1DA-4363F37F8970}" type="pres">
      <dgm:prSet presAssocID="{773FD5F0-F007-F148-886B-86E72F86266E}" presName="level3hierChild" presStyleCnt="0"/>
      <dgm:spPr/>
    </dgm:pt>
    <dgm:pt modelId="{1F2800E8-CF94-FD43-8D0E-7E4B278315B1}" type="pres">
      <dgm:prSet presAssocID="{45267C76-6276-B44A-878A-9D61B556EBD7}" presName="conn2-1" presStyleLbl="parChTrans1D2" presStyleIdx="2" presStyleCnt="3"/>
      <dgm:spPr/>
    </dgm:pt>
    <dgm:pt modelId="{938A9782-2B6B-8141-99DA-6568305E0C38}" type="pres">
      <dgm:prSet presAssocID="{45267C76-6276-B44A-878A-9D61B556EBD7}" presName="connTx" presStyleLbl="parChTrans1D2" presStyleIdx="2" presStyleCnt="3"/>
      <dgm:spPr/>
    </dgm:pt>
    <dgm:pt modelId="{7377E58F-198D-DE48-B3AF-2D2AF67C403D}" type="pres">
      <dgm:prSet presAssocID="{9BA062DA-6B7A-FC4F-B1BB-7CC4C74C72CE}" presName="root2" presStyleCnt="0"/>
      <dgm:spPr/>
    </dgm:pt>
    <dgm:pt modelId="{1C998B4A-F8C8-5D49-862A-38B9C7611407}" type="pres">
      <dgm:prSet presAssocID="{9BA062DA-6B7A-FC4F-B1BB-7CC4C74C72CE}" presName="LevelTwoTextNode" presStyleLbl="node2" presStyleIdx="2" presStyleCnt="3" custScaleX="150191" custScaleY="110365">
        <dgm:presLayoutVars>
          <dgm:chPref val="3"/>
        </dgm:presLayoutVars>
      </dgm:prSet>
      <dgm:spPr/>
    </dgm:pt>
    <dgm:pt modelId="{F9C8551A-E3F5-1A41-9D81-BA411262A93F}" type="pres">
      <dgm:prSet presAssocID="{9BA062DA-6B7A-FC4F-B1BB-7CC4C74C72CE}" presName="level3hierChild" presStyleCnt="0"/>
      <dgm:spPr/>
    </dgm:pt>
  </dgm:ptLst>
  <dgm:cxnLst>
    <dgm:cxn modelId="{7725A710-EB82-6543-8E80-B973AC4CD97A}" srcId="{2EFE4671-8583-3540-9262-1FC578B666F4}" destId="{CC08C8E7-D5AB-9C4F-A78B-4A8C57EB2D22}" srcOrd="0" destOrd="0" parTransId="{806FC88F-B9CF-A04B-B59C-3A472F525AEF}" sibTransId="{B0179D74-E210-A34F-9FFE-D6C2C6F405F5}"/>
    <dgm:cxn modelId="{FE34B427-9D47-5D4F-B08C-79C955C57CBA}" srcId="{CC08C8E7-D5AB-9C4F-A78B-4A8C57EB2D22}" destId="{DD5BF61D-B843-C744-B9A9-3312A1287EF4}" srcOrd="0" destOrd="0" parTransId="{A73DCD64-89DF-3E4C-9543-0D417B51464E}" sibTransId="{5F6E09CE-61C0-D34C-AE4A-99D078D226DF}"/>
    <dgm:cxn modelId="{F4B02232-E56D-EE4A-A8E7-B8963631AC3B}" type="presOf" srcId="{2EFE4671-8583-3540-9262-1FC578B666F4}" destId="{3013142F-A3C7-F746-853E-2CA8B540A8DE}" srcOrd="0" destOrd="0" presId="urn:microsoft.com/office/officeart/2008/layout/HorizontalMultiLevelHierarchy"/>
    <dgm:cxn modelId="{F4D8C05A-63A0-DC4B-9A56-E0B3754E7B96}" type="presOf" srcId="{DD5BF61D-B843-C744-B9A9-3312A1287EF4}" destId="{C852AF5D-E3CA-F844-B775-08DD6E6FB940}" srcOrd="0" destOrd="0" presId="urn:microsoft.com/office/officeart/2008/layout/HorizontalMultiLevelHierarchy"/>
    <dgm:cxn modelId="{9DF6FF6D-47E9-6B47-8C89-D9425CE0F8D3}" type="presOf" srcId="{CC08C8E7-D5AB-9C4F-A78B-4A8C57EB2D22}" destId="{7111AE39-B455-7C4D-91F4-9E37E3822D07}" srcOrd="0" destOrd="0" presId="urn:microsoft.com/office/officeart/2008/layout/HorizontalMultiLevelHierarchy"/>
    <dgm:cxn modelId="{65AB346E-BFFB-0D40-9F3A-F202611CB468}" type="presOf" srcId="{A73DCD64-89DF-3E4C-9543-0D417B51464E}" destId="{F726EDD3-E670-9B47-8786-4F599884289D}" srcOrd="1" destOrd="0" presId="urn:microsoft.com/office/officeart/2008/layout/HorizontalMultiLevelHierarchy"/>
    <dgm:cxn modelId="{7CB7647C-9F68-6146-949C-825EF0704F2B}" type="presOf" srcId="{45267C76-6276-B44A-878A-9D61B556EBD7}" destId="{1F2800E8-CF94-FD43-8D0E-7E4B278315B1}" srcOrd="0" destOrd="0" presId="urn:microsoft.com/office/officeart/2008/layout/HorizontalMultiLevelHierarchy"/>
    <dgm:cxn modelId="{E2595C93-2BC8-F94D-BB36-A328D5AA56FD}" type="presOf" srcId="{BDC2CFA9-99C6-8347-9628-F8B57513FB8C}" destId="{93180932-306E-E545-95F9-2A5635FDC9F1}" srcOrd="0" destOrd="0" presId="urn:microsoft.com/office/officeart/2008/layout/HorizontalMultiLevelHierarchy"/>
    <dgm:cxn modelId="{5F3FB497-F901-4D49-86AE-ADDF73277DB8}" type="presOf" srcId="{BDC2CFA9-99C6-8347-9628-F8B57513FB8C}" destId="{7A2CD5A7-70D6-DE44-803D-0740544CB367}" srcOrd="1" destOrd="0" presId="urn:microsoft.com/office/officeart/2008/layout/HorizontalMultiLevelHierarchy"/>
    <dgm:cxn modelId="{2A69BB97-B77E-4647-84EA-3E943AD79BF8}" type="presOf" srcId="{9BA062DA-6B7A-FC4F-B1BB-7CC4C74C72CE}" destId="{1C998B4A-F8C8-5D49-862A-38B9C7611407}" srcOrd="0" destOrd="0" presId="urn:microsoft.com/office/officeart/2008/layout/HorizontalMultiLevelHierarchy"/>
    <dgm:cxn modelId="{254DCDC1-116C-4A4B-8488-83F995B13F85}" type="presOf" srcId="{773FD5F0-F007-F148-886B-86E72F86266E}" destId="{D3E2E567-EC04-E743-9B8C-985408EA1058}" srcOrd="0" destOrd="0" presId="urn:microsoft.com/office/officeart/2008/layout/HorizontalMultiLevelHierarchy"/>
    <dgm:cxn modelId="{6E3361E2-ADE9-A646-9EA0-6FF7FD627AF2}" type="presOf" srcId="{45267C76-6276-B44A-878A-9D61B556EBD7}" destId="{938A9782-2B6B-8141-99DA-6568305E0C38}" srcOrd="1" destOrd="0" presId="urn:microsoft.com/office/officeart/2008/layout/HorizontalMultiLevelHierarchy"/>
    <dgm:cxn modelId="{F5520AE5-50EB-8743-B48A-12307D4CCE80}" srcId="{CC08C8E7-D5AB-9C4F-A78B-4A8C57EB2D22}" destId="{9BA062DA-6B7A-FC4F-B1BB-7CC4C74C72CE}" srcOrd="2" destOrd="0" parTransId="{45267C76-6276-B44A-878A-9D61B556EBD7}" sibTransId="{3A650251-37F9-7645-8144-FF91C57FC2AC}"/>
    <dgm:cxn modelId="{562944E7-08DF-0242-917F-28302EE4D95B}" type="presOf" srcId="{A73DCD64-89DF-3E4C-9543-0D417B51464E}" destId="{082A771F-69AF-7C4C-86CB-DF1CD8CB6581}" srcOrd="0" destOrd="0" presId="urn:microsoft.com/office/officeart/2008/layout/HorizontalMultiLevelHierarchy"/>
    <dgm:cxn modelId="{D6FF61F4-2E70-2445-B362-FDF5936BBC6B}" srcId="{CC08C8E7-D5AB-9C4F-A78B-4A8C57EB2D22}" destId="{773FD5F0-F007-F148-886B-86E72F86266E}" srcOrd="1" destOrd="0" parTransId="{BDC2CFA9-99C6-8347-9628-F8B57513FB8C}" sibTransId="{9458031D-FD27-D841-9D56-100BE85B229D}"/>
    <dgm:cxn modelId="{5D5D5E65-F1E8-104E-B482-C725388F5E71}" type="presParOf" srcId="{3013142F-A3C7-F746-853E-2CA8B540A8DE}" destId="{B764B132-0961-414E-B6FA-FB0C6C1C6CED}" srcOrd="0" destOrd="0" presId="urn:microsoft.com/office/officeart/2008/layout/HorizontalMultiLevelHierarchy"/>
    <dgm:cxn modelId="{2A2D205D-A9B3-C145-96DE-37AB64C5B902}" type="presParOf" srcId="{B764B132-0961-414E-B6FA-FB0C6C1C6CED}" destId="{7111AE39-B455-7C4D-91F4-9E37E3822D07}" srcOrd="0" destOrd="0" presId="urn:microsoft.com/office/officeart/2008/layout/HorizontalMultiLevelHierarchy"/>
    <dgm:cxn modelId="{D7826FF3-8C12-7443-B54C-AE37ABA43288}" type="presParOf" srcId="{B764B132-0961-414E-B6FA-FB0C6C1C6CED}" destId="{551EC4E6-AE1D-DD43-B7C4-D7EFBEA2E636}" srcOrd="1" destOrd="0" presId="urn:microsoft.com/office/officeart/2008/layout/HorizontalMultiLevelHierarchy"/>
    <dgm:cxn modelId="{1A1FFDF0-B566-A046-846C-432D6C3FE352}" type="presParOf" srcId="{551EC4E6-AE1D-DD43-B7C4-D7EFBEA2E636}" destId="{082A771F-69AF-7C4C-86CB-DF1CD8CB6581}" srcOrd="0" destOrd="0" presId="urn:microsoft.com/office/officeart/2008/layout/HorizontalMultiLevelHierarchy"/>
    <dgm:cxn modelId="{84D69298-5E70-804A-9006-A6E0B465A99E}" type="presParOf" srcId="{082A771F-69AF-7C4C-86CB-DF1CD8CB6581}" destId="{F726EDD3-E670-9B47-8786-4F599884289D}" srcOrd="0" destOrd="0" presId="urn:microsoft.com/office/officeart/2008/layout/HorizontalMultiLevelHierarchy"/>
    <dgm:cxn modelId="{E87FE07B-33DF-6F4C-B6F0-9C825AF3EBF9}" type="presParOf" srcId="{551EC4E6-AE1D-DD43-B7C4-D7EFBEA2E636}" destId="{7B40AE63-0EA3-0747-BCE5-5F3AB0355BF2}" srcOrd="1" destOrd="0" presId="urn:microsoft.com/office/officeart/2008/layout/HorizontalMultiLevelHierarchy"/>
    <dgm:cxn modelId="{A69A161A-C747-D546-B43B-62FEC11B30E7}" type="presParOf" srcId="{7B40AE63-0EA3-0747-BCE5-5F3AB0355BF2}" destId="{C852AF5D-E3CA-F844-B775-08DD6E6FB940}" srcOrd="0" destOrd="0" presId="urn:microsoft.com/office/officeart/2008/layout/HorizontalMultiLevelHierarchy"/>
    <dgm:cxn modelId="{A7432922-D811-4941-BF8B-7796501C6F54}" type="presParOf" srcId="{7B40AE63-0EA3-0747-BCE5-5F3AB0355BF2}" destId="{30463D07-8E7F-3146-97CE-76CE82648742}" srcOrd="1" destOrd="0" presId="urn:microsoft.com/office/officeart/2008/layout/HorizontalMultiLevelHierarchy"/>
    <dgm:cxn modelId="{E9DFF85C-CC49-B345-AF9B-ED417D66B07B}" type="presParOf" srcId="{551EC4E6-AE1D-DD43-B7C4-D7EFBEA2E636}" destId="{93180932-306E-E545-95F9-2A5635FDC9F1}" srcOrd="2" destOrd="0" presId="urn:microsoft.com/office/officeart/2008/layout/HorizontalMultiLevelHierarchy"/>
    <dgm:cxn modelId="{0B1ADFFD-F9AB-6749-8449-D0994A5F51A0}" type="presParOf" srcId="{93180932-306E-E545-95F9-2A5635FDC9F1}" destId="{7A2CD5A7-70D6-DE44-803D-0740544CB367}" srcOrd="0" destOrd="0" presId="urn:microsoft.com/office/officeart/2008/layout/HorizontalMultiLevelHierarchy"/>
    <dgm:cxn modelId="{08C697B3-43F0-AA41-BFB5-EB4F55AF95CD}" type="presParOf" srcId="{551EC4E6-AE1D-DD43-B7C4-D7EFBEA2E636}" destId="{A0C9905E-6DBF-7645-94A7-C4BCDADC46B9}" srcOrd="3" destOrd="0" presId="urn:microsoft.com/office/officeart/2008/layout/HorizontalMultiLevelHierarchy"/>
    <dgm:cxn modelId="{AC6821CB-E8AE-D54F-9D13-87C2164A2249}" type="presParOf" srcId="{A0C9905E-6DBF-7645-94A7-C4BCDADC46B9}" destId="{D3E2E567-EC04-E743-9B8C-985408EA1058}" srcOrd="0" destOrd="0" presId="urn:microsoft.com/office/officeart/2008/layout/HorizontalMultiLevelHierarchy"/>
    <dgm:cxn modelId="{F1835EAD-63C5-4541-BD8E-AC6770AD8C76}" type="presParOf" srcId="{A0C9905E-6DBF-7645-94A7-C4BCDADC46B9}" destId="{1488A531-D252-B440-B1DA-4363F37F8970}" srcOrd="1" destOrd="0" presId="urn:microsoft.com/office/officeart/2008/layout/HorizontalMultiLevelHierarchy"/>
    <dgm:cxn modelId="{6AE40231-5B7A-7749-8D03-0EB63427710A}" type="presParOf" srcId="{551EC4E6-AE1D-DD43-B7C4-D7EFBEA2E636}" destId="{1F2800E8-CF94-FD43-8D0E-7E4B278315B1}" srcOrd="4" destOrd="0" presId="urn:microsoft.com/office/officeart/2008/layout/HorizontalMultiLevelHierarchy"/>
    <dgm:cxn modelId="{A8E83DA9-A424-354D-8FCE-998E9B2785B1}" type="presParOf" srcId="{1F2800E8-CF94-FD43-8D0E-7E4B278315B1}" destId="{938A9782-2B6B-8141-99DA-6568305E0C38}" srcOrd="0" destOrd="0" presId="urn:microsoft.com/office/officeart/2008/layout/HorizontalMultiLevelHierarchy"/>
    <dgm:cxn modelId="{B521C317-7007-2841-8695-3BD1F1F2ABDB}" type="presParOf" srcId="{551EC4E6-AE1D-DD43-B7C4-D7EFBEA2E636}" destId="{7377E58F-198D-DE48-B3AF-2D2AF67C403D}" srcOrd="5" destOrd="0" presId="urn:microsoft.com/office/officeart/2008/layout/HorizontalMultiLevelHierarchy"/>
    <dgm:cxn modelId="{07E6167B-48B3-7A43-90DE-DE1F3EC82AE8}" type="presParOf" srcId="{7377E58F-198D-DE48-B3AF-2D2AF67C403D}" destId="{1C998B4A-F8C8-5D49-862A-38B9C7611407}" srcOrd="0" destOrd="0" presId="urn:microsoft.com/office/officeart/2008/layout/HorizontalMultiLevelHierarchy"/>
    <dgm:cxn modelId="{1E77C30B-6C51-5D46-8947-A8F39BAA1E3F}" type="presParOf" srcId="{7377E58F-198D-DE48-B3AF-2D2AF67C403D}" destId="{F9C8551A-E3F5-1A41-9D81-BA411262A93F}"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pPr algn="l"/>
          <a:r>
            <a:rPr lang="en-US" altLang="zh-CN" sz="1200" b="0" i="0" dirty="0">
              <a:latin typeface="FZLanTingHeiS-R-GB" panose="02000000000000000000" pitchFamily="2" charset="-122"/>
              <a:ea typeface="FZLanTingHeiS-R-GB" panose="02000000000000000000" pitchFamily="2" charset="-122"/>
              <a:cs typeface="Microsoft YaHei" charset="-122"/>
            </a:rPr>
            <a:t>4.1</a:t>
          </a:r>
          <a:r>
            <a:rPr lang="zh-CN" altLang="en-US" sz="1200" b="0" i="0" dirty="0">
              <a:latin typeface="FZLanTingHeiS-R-GB" panose="02000000000000000000" pitchFamily="2" charset="-122"/>
              <a:ea typeface="FZLanTingHeiS-R-GB" panose="02000000000000000000" pitchFamily="2" charset="-122"/>
              <a:cs typeface="Microsoft YaHei" charset="-122"/>
            </a:rPr>
            <a:t>需求弹性</a:t>
          </a:r>
        </a:p>
      </dgm:t>
    </dgm:pt>
    <dgm:pt modelId="{806FC88F-B9CF-A04B-B59C-3A472F525AEF}" type="parTrans" cxnId="{7725A710-EB82-6543-8E80-B973AC4CD97A}">
      <dgm:prSet/>
      <dgm:spPr/>
      <dgm:t>
        <a:bodyPr/>
        <a:lstStyle/>
        <a:p>
          <a:pPr algn="l"/>
          <a:endParaRPr lang="zh-CN" altLang="en-US" sz="105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pPr algn="l"/>
          <a:endParaRPr lang="zh-CN" altLang="en-US" sz="1050">
            <a:latin typeface="Microsoft YaHei" charset="-122"/>
            <a:ea typeface="Microsoft YaHei" charset="-122"/>
            <a:cs typeface="Microsoft YaHei" charset="-122"/>
          </a:endParaRPr>
        </a:p>
      </dgm:t>
    </dgm:pt>
    <dgm:pt modelId="{DD5BF61D-B843-C744-B9A9-3312A1287EF4}">
      <dgm:prSet phldrT="[文本]" custT="1"/>
      <dgm:spPr>
        <a:solidFill>
          <a:srgbClr val="C00000"/>
        </a:solidFill>
      </dgm:spPr>
      <dgm:t>
        <a:bodyPr/>
        <a:lstStyle/>
        <a:p>
          <a:pPr algn="l"/>
          <a:r>
            <a:rPr lang="en-US" altLang="zh-CN" sz="1050" b="0" i="0" dirty="0">
              <a:solidFill>
                <a:schemeClr val="tx1"/>
              </a:solidFill>
              <a:latin typeface="FZLanTingHeiS-R-GB" panose="02000000000000000000" pitchFamily="2" charset="-122"/>
              <a:ea typeface="FZLanTingHeiS-R-GB" panose="02000000000000000000" pitchFamily="2" charset="-122"/>
              <a:cs typeface="Microsoft YaHei" charset="-122"/>
            </a:rPr>
            <a:t>4.1.1</a:t>
          </a:r>
          <a:r>
            <a:rPr lang="zh-CN" altLang="en-US" sz="1050" b="0" i="0" dirty="0">
              <a:solidFill>
                <a:schemeClr val="tx1"/>
              </a:solidFill>
              <a:latin typeface="FZLanTingHeiS-R-GB" panose="02000000000000000000" pitchFamily="2" charset="-122"/>
              <a:ea typeface="FZLanTingHeiS-R-GB" panose="02000000000000000000" pitchFamily="2" charset="-122"/>
              <a:cs typeface="Microsoft YaHei" charset="-122"/>
            </a:rPr>
            <a:t> 需求价格弹性</a:t>
          </a:r>
        </a:p>
      </dgm:t>
    </dgm:pt>
    <dgm:pt modelId="{A73DCD64-89DF-3E4C-9543-0D417B51464E}" type="parTrans" cxnId="{FE34B427-9D47-5D4F-B08C-79C955C57CBA}">
      <dgm:prSet custT="1"/>
      <dgm:spPr/>
      <dgm:t>
        <a:bodyPr/>
        <a:lstStyle/>
        <a:p>
          <a:pPr algn="l"/>
          <a:endParaRPr lang="zh-CN" altLang="en-US" sz="100" b="0" i="0" dirty="0">
            <a:latin typeface="FZLanTingHeiS-R-GB" panose="02000000000000000000" pitchFamily="2" charset="-122"/>
            <a:ea typeface="FZLanTingHeiS-R-GB" panose="02000000000000000000" pitchFamily="2" charset="-122"/>
            <a:cs typeface="Microsoft YaHei" charset="-122"/>
          </a:endParaRPr>
        </a:p>
      </dgm:t>
    </dgm:pt>
    <dgm:pt modelId="{5F6E09CE-61C0-D34C-AE4A-99D078D226DF}" type="sibTrans" cxnId="{FE34B427-9D47-5D4F-B08C-79C955C57CBA}">
      <dgm:prSet/>
      <dgm:spPr/>
      <dgm:t>
        <a:bodyPr/>
        <a:lstStyle/>
        <a:p>
          <a:pPr algn="l"/>
          <a:endParaRPr lang="zh-CN" altLang="en-US" sz="1050">
            <a:latin typeface="Microsoft YaHei" charset="-122"/>
            <a:ea typeface="Microsoft YaHei" charset="-122"/>
            <a:cs typeface="Microsoft YaHei" charset="-122"/>
          </a:endParaRPr>
        </a:p>
      </dgm:t>
    </dgm:pt>
    <dgm:pt modelId="{773FD5F0-F007-F148-886B-86E72F86266E}">
      <dgm:prSet phldrT="[文本]" custT="1"/>
      <dgm:spPr/>
      <dgm:t>
        <a:bodyPr/>
        <a:lstStyle/>
        <a:p>
          <a:pPr algn="l"/>
          <a:r>
            <a:rPr lang="en-US" altLang="zh-CN" sz="1050" b="0" i="0" dirty="0">
              <a:latin typeface="FZLanTingHeiS-R-GB" panose="02000000000000000000" pitchFamily="2" charset="-122"/>
              <a:ea typeface="FZLanTingHeiS-R-GB" panose="02000000000000000000" pitchFamily="2" charset="-122"/>
              <a:cs typeface="Microsoft YaHei" charset="-122"/>
            </a:rPr>
            <a:t>4.1.2</a:t>
          </a:r>
          <a:r>
            <a:rPr lang="zh-CN" altLang="en-US" sz="1050" b="0" i="0" dirty="0">
              <a:latin typeface="FZLanTingHeiS-R-GB" panose="02000000000000000000" pitchFamily="2" charset="-122"/>
              <a:ea typeface="FZLanTingHeiS-R-GB" panose="02000000000000000000" pitchFamily="2" charset="-122"/>
              <a:cs typeface="Microsoft YaHei" charset="-122"/>
            </a:rPr>
            <a:t> 需求的收入弹性</a:t>
          </a:r>
        </a:p>
      </dgm:t>
    </dgm:pt>
    <dgm:pt modelId="{BDC2CFA9-99C6-8347-9628-F8B57513FB8C}" type="parTrans" cxnId="{D6FF61F4-2E70-2445-B362-FDF5936BBC6B}">
      <dgm:prSet custT="1"/>
      <dgm:spPr/>
      <dgm:t>
        <a:bodyPr/>
        <a:lstStyle/>
        <a:p>
          <a:pPr algn="l"/>
          <a:endParaRPr lang="zh-CN" altLang="en-US" sz="100" b="0" i="0" dirty="0">
            <a:latin typeface="FZLanTingHeiS-R-GB" panose="02000000000000000000" pitchFamily="2" charset="-122"/>
            <a:ea typeface="FZLanTingHeiS-R-GB" panose="02000000000000000000" pitchFamily="2" charset="-122"/>
            <a:cs typeface="Microsoft YaHei" charset="-122"/>
          </a:endParaRPr>
        </a:p>
      </dgm:t>
    </dgm:pt>
    <dgm:pt modelId="{9458031D-FD27-D841-9D56-100BE85B229D}" type="sibTrans" cxnId="{D6FF61F4-2E70-2445-B362-FDF5936BBC6B}">
      <dgm:prSet/>
      <dgm:spPr/>
      <dgm:t>
        <a:bodyPr/>
        <a:lstStyle/>
        <a:p>
          <a:pPr algn="l"/>
          <a:endParaRPr lang="zh-CN" altLang="en-US" sz="1050">
            <a:latin typeface="Microsoft YaHei" charset="-122"/>
            <a:ea typeface="Microsoft YaHei" charset="-122"/>
            <a:cs typeface="Microsoft YaHei" charset="-122"/>
          </a:endParaRPr>
        </a:p>
      </dgm:t>
    </dgm:pt>
    <dgm:pt modelId="{9BA062DA-6B7A-FC4F-B1BB-7CC4C74C72CE}">
      <dgm:prSet phldrT="[文本]" custT="1"/>
      <dgm:spPr/>
      <dgm:t>
        <a:bodyPr/>
        <a:lstStyle/>
        <a:p>
          <a:pPr algn="l"/>
          <a:r>
            <a:rPr lang="en-US" altLang="zh-CN" sz="1050" b="0" i="0" dirty="0">
              <a:latin typeface="FZLanTingHeiS-R-GB" panose="02000000000000000000" pitchFamily="2" charset="-122"/>
              <a:ea typeface="FZLanTingHeiS-R-GB" panose="02000000000000000000" pitchFamily="2" charset="-122"/>
              <a:cs typeface="Microsoft YaHei" charset="-122"/>
            </a:rPr>
            <a:t>4.1.3</a:t>
          </a:r>
          <a:r>
            <a:rPr lang="zh-CN" altLang="en-US" sz="1050" b="0" i="0" dirty="0">
              <a:latin typeface="FZLanTingHeiS-R-GB" panose="02000000000000000000" pitchFamily="2" charset="-122"/>
              <a:ea typeface="FZLanTingHeiS-R-GB" panose="02000000000000000000" pitchFamily="2" charset="-122"/>
              <a:cs typeface="Microsoft YaHei" charset="-122"/>
            </a:rPr>
            <a:t> 需求交叉弹性</a:t>
          </a:r>
        </a:p>
      </dgm:t>
    </dgm:pt>
    <dgm:pt modelId="{45267C76-6276-B44A-878A-9D61B556EBD7}" type="parTrans" cxnId="{F5520AE5-50EB-8743-B48A-12307D4CCE80}">
      <dgm:prSet custT="1"/>
      <dgm:spPr/>
      <dgm:t>
        <a:bodyPr/>
        <a:lstStyle/>
        <a:p>
          <a:pPr algn="l"/>
          <a:endParaRPr lang="zh-CN" altLang="en-US" sz="100" b="0" i="0" dirty="0">
            <a:latin typeface="FZLanTingHeiS-R-GB" panose="02000000000000000000" pitchFamily="2" charset="-122"/>
            <a:ea typeface="FZLanTingHeiS-R-GB" panose="02000000000000000000" pitchFamily="2" charset="-122"/>
            <a:cs typeface="Microsoft YaHei" charset="-122"/>
          </a:endParaRPr>
        </a:p>
      </dgm:t>
    </dgm:pt>
    <dgm:pt modelId="{3A650251-37F9-7645-8144-FF91C57FC2AC}" type="sibTrans" cxnId="{F5520AE5-50EB-8743-B48A-12307D4CCE80}">
      <dgm:prSet/>
      <dgm:spPr/>
      <dgm:t>
        <a:bodyPr/>
        <a:lstStyle/>
        <a:p>
          <a:pPr algn="l"/>
          <a:endParaRPr lang="zh-CN" altLang="en-US" sz="1050">
            <a:latin typeface="Microsoft YaHei" charset="-122"/>
            <a:ea typeface="Microsoft YaHei" charset="-122"/>
            <a:cs typeface="Microsoft YaHei"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X="181444" custScaleY="63589" custLinFactX="-100000" custLinFactNeighborX="-184312" custLinFactNeighborY="0">
        <dgm:presLayoutVars>
          <dgm:chPref val="3"/>
        </dgm:presLayoutVars>
      </dgm:prSet>
      <dgm:spPr/>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3"/>
      <dgm:spPr/>
    </dgm:pt>
    <dgm:pt modelId="{F726EDD3-E670-9B47-8786-4F599884289D}" type="pres">
      <dgm:prSet presAssocID="{A73DCD64-89DF-3E4C-9543-0D417B51464E}" presName="connTx" presStyleLbl="parChTrans1D2" presStyleIdx="0" presStyleCnt="3"/>
      <dgm:spPr/>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3" custScaleX="150191" custScaleY="110365">
        <dgm:presLayoutVars>
          <dgm:chPref val="3"/>
        </dgm:presLayoutVars>
      </dgm:prSet>
      <dgm:spPr/>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3"/>
      <dgm:spPr/>
    </dgm:pt>
    <dgm:pt modelId="{7A2CD5A7-70D6-DE44-803D-0740544CB367}" type="pres">
      <dgm:prSet presAssocID="{BDC2CFA9-99C6-8347-9628-F8B57513FB8C}" presName="connTx" presStyleLbl="parChTrans1D2" presStyleIdx="1" presStyleCnt="3"/>
      <dgm:spPr/>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3" custScaleX="150191" custScaleY="110365">
        <dgm:presLayoutVars>
          <dgm:chPref val="3"/>
        </dgm:presLayoutVars>
      </dgm:prSet>
      <dgm:spPr/>
    </dgm:pt>
    <dgm:pt modelId="{1488A531-D252-B440-B1DA-4363F37F8970}" type="pres">
      <dgm:prSet presAssocID="{773FD5F0-F007-F148-886B-86E72F86266E}" presName="level3hierChild" presStyleCnt="0"/>
      <dgm:spPr/>
    </dgm:pt>
    <dgm:pt modelId="{1F2800E8-CF94-FD43-8D0E-7E4B278315B1}" type="pres">
      <dgm:prSet presAssocID="{45267C76-6276-B44A-878A-9D61B556EBD7}" presName="conn2-1" presStyleLbl="parChTrans1D2" presStyleIdx="2" presStyleCnt="3"/>
      <dgm:spPr/>
    </dgm:pt>
    <dgm:pt modelId="{938A9782-2B6B-8141-99DA-6568305E0C38}" type="pres">
      <dgm:prSet presAssocID="{45267C76-6276-B44A-878A-9D61B556EBD7}" presName="connTx" presStyleLbl="parChTrans1D2" presStyleIdx="2" presStyleCnt="3"/>
      <dgm:spPr/>
    </dgm:pt>
    <dgm:pt modelId="{7377E58F-198D-DE48-B3AF-2D2AF67C403D}" type="pres">
      <dgm:prSet presAssocID="{9BA062DA-6B7A-FC4F-B1BB-7CC4C74C72CE}" presName="root2" presStyleCnt="0"/>
      <dgm:spPr/>
    </dgm:pt>
    <dgm:pt modelId="{1C998B4A-F8C8-5D49-862A-38B9C7611407}" type="pres">
      <dgm:prSet presAssocID="{9BA062DA-6B7A-FC4F-B1BB-7CC4C74C72CE}" presName="LevelTwoTextNode" presStyleLbl="node2" presStyleIdx="2" presStyleCnt="3" custScaleX="150191" custScaleY="110365">
        <dgm:presLayoutVars>
          <dgm:chPref val="3"/>
        </dgm:presLayoutVars>
      </dgm:prSet>
      <dgm:spPr/>
    </dgm:pt>
    <dgm:pt modelId="{F9C8551A-E3F5-1A41-9D81-BA411262A93F}" type="pres">
      <dgm:prSet presAssocID="{9BA062DA-6B7A-FC4F-B1BB-7CC4C74C72CE}" presName="level3hierChild" presStyleCnt="0"/>
      <dgm:spPr/>
    </dgm:pt>
  </dgm:ptLst>
  <dgm:cxnLst>
    <dgm:cxn modelId="{F9A1030F-7BC8-C24E-B744-53A9A55703E2}" type="presOf" srcId="{A73DCD64-89DF-3E4C-9543-0D417B51464E}" destId="{F726EDD3-E670-9B47-8786-4F599884289D}" srcOrd="1" destOrd="0" presId="urn:microsoft.com/office/officeart/2008/layout/HorizontalMultiLevelHierarchy"/>
    <dgm:cxn modelId="{7725A710-EB82-6543-8E80-B973AC4CD97A}" srcId="{2EFE4671-8583-3540-9262-1FC578B666F4}" destId="{CC08C8E7-D5AB-9C4F-A78B-4A8C57EB2D22}" srcOrd="0" destOrd="0" parTransId="{806FC88F-B9CF-A04B-B59C-3A472F525AEF}" sibTransId="{B0179D74-E210-A34F-9FFE-D6C2C6F405F5}"/>
    <dgm:cxn modelId="{DE14B211-86CE-5B44-BBC6-529F519692F5}" type="presOf" srcId="{A73DCD64-89DF-3E4C-9543-0D417B51464E}" destId="{082A771F-69AF-7C4C-86CB-DF1CD8CB6581}" srcOrd="0" destOrd="0" presId="urn:microsoft.com/office/officeart/2008/layout/HorizontalMultiLevelHierarchy"/>
    <dgm:cxn modelId="{FE34B427-9D47-5D4F-B08C-79C955C57CBA}" srcId="{CC08C8E7-D5AB-9C4F-A78B-4A8C57EB2D22}" destId="{DD5BF61D-B843-C744-B9A9-3312A1287EF4}" srcOrd="0" destOrd="0" parTransId="{A73DCD64-89DF-3E4C-9543-0D417B51464E}" sibTransId="{5F6E09CE-61C0-D34C-AE4A-99D078D226DF}"/>
    <dgm:cxn modelId="{063A493D-5262-3A49-9173-7B06E51CF1B7}" type="presOf" srcId="{BDC2CFA9-99C6-8347-9628-F8B57513FB8C}" destId="{7A2CD5A7-70D6-DE44-803D-0740544CB367}" srcOrd="1" destOrd="0" presId="urn:microsoft.com/office/officeart/2008/layout/HorizontalMultiLevelHierarchy"/>
    <dgm:cxn modelId="{EF352F3F-9E86-7347-8C38-FE0141BE7AA7}" type="presOf" srcId="{45267C76-6276-B44A-878A-9D61B556EBD7}" destId="{938A9782-2B6B-8141-99DA-6568305E0C38}" srcOrd="1" destOrd="0" presId="urn:microsoft.com/office/officeart/2008/layout/HorizontalMultiLevelHierarchy"/>
    <dgm:cxn modelId="{78C74168-8A8E-7342-94F7-120096F2DA7E}" type="presOf" srcId="{773FD5F0-F007-F148-886B-86E72F86266E}" destId="{D3E2E567-EC04-E743-9B8C-985408EA1058}" srcOrd="0" destOrd="0" presId="urn:microsoft.com/office/officeart/2008/layout/HorizontalMultiLevelHierarchy"/>
    <dgm:cxn modelId="{7453596A-F204-EF4C-A081-DCF84B05EA37}" type="presOf" srcId="{45267C76-6276-B44A-878A-9D61B556EBD7}" destId="{1F2800E8-CF94-FD43-8D0E-7E4B278315B1}" srcOrd="0" destOrd="0" presId="urn:microsoft.com/office/officeart/2008/layout/HorizontalMultiLevelHierarchy"/>
    <dgm:cxn modelId="{609A6973-5ECD-7B4B-A96D-96A45CD13960}" type="presOf" srcId="{CC08C8E7-D5AB-9C4F-A78B-4A8C57EB2D22}" destId="{7111AE39-B455-7C4D-91F4-9E37E3822D07}" srcOrd="0" destOrd="0" presId="urn:microsoft.com/office/officeart/2008/layout/HorizontalMultiLevelHierarchy"/>
    <dgm:cxn modelId="{0D8F67B1-D198-A14C-9092-506154715785}" type="presOf" srcId="{2EFE4671-8583-3540-9262-1FC578B666F4}" destId="{3013142F-A3C7-F746-853E-2CA8B540A8DE}" srcOrd="0" destOrd="0" presId="urn:microsoft.com/office/officeart/2008/layout/HorizontalMultiLevelHierarchy"/>
    <dgm:cxn modelId="{78CB3EB9-B67C-A54E-B5C1-EAE0D73186B0}" type="presOf" srcId="{9BA062DA-6B7A-FC4F-B1BB-7CC4C74C72CE}" destId="{1C998B4A-F8C8-5D49-862A-38B9C7611407}" srcOrd="0" destOrd="0" presId="urn:microsoft.com/office/officeart/2008/layout/HorizontalMultiLevelHierarchy"/>
    <dgm:cxn modelId="{4D3A59DA-0515-1743-B5BB-E44781108A22}" type="presOf" srcId="{DD5BF61D-B843-C744-B9A9-3312A1287EF4}" destId="{C852AF5D-E3CA-F844-B775-08DD6E6FB940}" srcOrd="0" destOrd="0" presId="urn:microsoft.com/office/officeart/2008/layout/HorizontalMultiLevelHierarchy"/>
    <dgm:cxn modelId="{F5520AE5-50EB-8743-B48A-12307D4CCE80}" srcId="{CC08C8E7-D5AB-9C4F-A78B-4A8C57EB2D22}" destId="{9BA062DA-6B7A-FC4F-B1BB-7CC4C74C72CE}" srcOrd="2" destOrd="0" parTransId="{45267C76-6276-B44A-878A-9D61B556EBD7}" sibTransId="{3A650251-37F9-7645-8144-FF91C57FC2AC}"/>
    <dgm:cxn modelId="{98AAB2F2-1576-E740-9440-45AADE79A258}" type="presOf" srcId="{BDC2CFA9-99C6-8347-9628-F8B57513FB8C}" destId="{93180932-306E-E545-95F9-2A5635FDC9F1}" srcOrd="0" destOrd="0" presId="urn:microsoft.com/office/officeart/2008/layout/HorizontalMultiLevelHierarchy"/>
    <dgm:cxn modelId="{D6FF61F4-2E70-2445-B362-FDF5936BBC6B}" srcId="{CC08C8E7-D5AB-9C4F-A78B-4A8C57EB2D22}" destId="{773FD5F0-F007-F148-886B-86E72F86266E}" srcOrd="1" destOrd="0" parTransId="{BDC2CFA9-99C6-8347-9628-F8B57513FB8C}" sibTransId="{9458031D-FD27-D841-9D56-100BE85B229D}"/>
    <dgm:cxn modelId="{0574E344-8486-5C4A-89F4-70154F914CFB}" type="presParOf" srcId="{3013142F-A3C7-F746-853E-2CA8B540A8DE}" destId="{B764B132-0961-414E-B6FA-FB0C6C1C6CED}" srcOrd="0" destOrd="0" presId="urn:microsoft.com/office/officeart/2008/layout/HorizontalMultiLevelHierarchy"/>
    <dgm:cxn modelId="{67EA0736-0A2D-6C47-A9E2-96CA40FBB1BD}" type="presParOf" srcId="{B764B132-0961-414E-B6FA-FB0C6C1C6CED}" destId="{7111AE39-B455-7C4D-91F4-9E37E3822D07}" srcOrd="0" destOrd="0" presId="urn:microsoft.com/office/officeart/2008/layout/HorizontalMultiLevelHierarchy"/>
    <dgm:cxn modelId="{5501E7BD-E50E-8A43-AA49-C5B82D3751D8}" type="presParOf" srcId="{B764B132-0961-414E-B6FA-FB0C6C1C6CED}" destId="{551EC4E6-AE1D-DD43-B7C4-D7EFBEA2E636}" srcOrd="1" destOrd="0" presId="urn:microsoft.com/office/officeart/2008/layout/HorizontalMultiLevelHierarchy"/>
    <dgm:cxn modelId="{3B316DD0-CA6E-6144-8C20-0B0798BA7C3E}" type="presParOf" srcId="{551EC4E6-AE1D-DD43-B7C4-D7EFBEA2E636}" destId="{082A771F-69AF-7C4C-86CB-DF1CD8CB6581}" srcOrd="0" destOrd="0" presId="urn:microsoft.com/office/officeart/2008/layout/HorizontalMultiLevelHierarchy"/>
    <dgm:cxn modelId="{7B4761DE-A296-BC48-B908-147D7DA8A3F9}" type="presParOf" srcId="{082A771F-69AF-7C4C-86CB-DF1CD8CB6581}" destId="{F726EDD3-E670-9B47-8786-4F599884289D}" srcOrd="0" destOrd="0" presId="urn:microsoft.com/office/officeart/2008/layout/HorizontalMultiLevelHierarchy"/>
    <dgm:cxn modelId="{0F295801-FA1F-294D-A44F-69BEB15136C5}" type="presParOf" srcId="{551EC4E6-AE1D-DD43-B7C4-D7EFBEA2E636}" destId="{7B40AE63-0EA3-0747-BCE5-5F3AB0355BF2}" srcOrd="1" destOrd="0" presId="urn:microsoft.com/office/officeart/2008/layout/HorizontalMultiLevelHierarchy"/>
    <dgm:cxn modelId="{AFAA2B51-9F9F-984E-B0E5-1DC351B2368A}" type="presParOf" srcId="{7B40AE63-0EA3-0747-BCE5-5F3AB0355BF2}" destId="{C852AF5D-E3CA-F844-B775-08DD6E6FB940}" srcOrd="0" destOrd="0" presId="urn:microsoft.com/office/officeart/2008/layout/HorizontalMultiLevelHierarchy"/>
    <dgm:cxn modelId="{2EE4FDAB-8775-8747-92DF-CE0DB6CC527D}" type="presParOf" srcId="{7B40AE63-0EA3-0747-BCE5-5F3AB0355BF2}" destId="{30463D07-8E7F-3146-97CE-76CE82648742}" srcOrd="1" destOrd="0" presId="urn:microsoft.com/office/officeart/2008/layout/HorizontalMultiLevelHierarchy"/>
    <dgm:cxn modelId="{5F4421EF-BAE0-6A4C-9456-63872D1FDB19}" type="presParOf" srcId="{551EC4E6-AE1D-DD43-B7C4-D7EFBEA2E636}" destId="{93180932-306E-E545-95F9-2A5635FDC9F1}" srcOrd="2" destOrd="0" presId="urn:microsoft.com/office/officeart/2008/layout/HorizontalMultiLevelHierarchy"/>
    <dgm:cxn modelId="{5FE4E2DD-64E0-F645-8543-B9CB404FCB85}" type="presParOf" srcId="{93180932-306E-E545-95F9-2A5635FDC9F1}" destId="{7A2CD5A7-70D6-DE44-803D-0740544CB367}" srcOrd="0" destOrd="0" presId="urn:microsoft.com/office/officeart/2008/layout/HorizontalMultiLevelHierarchy"/>
    <dgm:cxn modelId="{21A7EE96-CB55-0143-B92F-464E50434EB9}" type="presParOf" srcId="{551EC4E6-AE1D-DD43-B7C4-D7EFBEA2E636}" destId="{A0C9905E-6DBF-7645-94A7-C4BCDADC46B9}" srcOrd="3" destOrd="0" presId="urn:microsoft.com/office/officeart/2008/layout/HorizontalMultiLevelHierarchy"/>
    <dgm:cxn modelId="{39AA667D-18E4-D043-9FCB-249530680AC4}" type="presParOf" srcId="{A0C9905E-6DBF-7645-94A7-C4BCDADC46B9}" destId="{D3E2E567-EC04-E743-9B8C-985408EA1058}" srcOrd="0" destOrd="0" presId="urn:microsoft.com/office/officeart/2008/layout/HorizontalMultiLevelHierarchy"/>
    <dgm:cxn modelId="{7DE41260-BF65-1145-B6B3-A98D22E9E831}" type="presParOf" srcId="{A0C9905E-6DBF-7645-94A7-C4BCDADC46B9}" destId="{1488A531-D252-B440-B1DA-4363F37F8970}" srcOrd="1" destOrd="0" presId="urn:microsoft.com/office/officeart/2008/layout/HorizontalMultiLevelHierarchy"/>
    <dgm:cxn modelId="{8B8DB88E-87F3-7648-9D2B-A6575147DEB4}" type="presParOf" srcId="{551EC4E6-AE1D-DD43-B7C4-D7EFBEA2E636}" destId="{1F2800E8-CF94-FD43-8D0E-7E4B278315B1}" srcOrd="4" destOrd="0" presId="urn:microsoft.com/office/officeart/2008/layout/HorizontalMultiLevelHierarchy"/>
    <dgm:cxn modelId="{02CA014B-A31B-2440-A36C-4341008866F6}" type="presParOf" srcId="{1F2800E8-CF94-FD43-8D0E-7E4B278315B1}" destId="{938A9782-2B6B-8141-99DA-6568305E0C38}" srcOrd="0" destOrd="0" presId="urn:microsoft.com/office/officeart/2008/layout/HorizontalMultiLevelHierarchy"/>
    <dgm:cxn modelId="{D9D67B1C-E911-7942-B99E-B442D0D71D18}" type="presParOf" srcId="{551EC4E6-AE1D-DD43-B7C4-D7EFBEA2E636}" destId="{7377E58F-198D-DE48-B3AF-2D2AF67C403D}" srcOrd="5" destOrd="0" presId="urn:microsoft.com/office/officeart/2008/layout/HorizontalMultiLevelHierarchy"/>
    <dgm:cxn modelId="{E1A0E13E-47A4-7C41-B57D-6F9BE3699BF5}" type="presParOf" srcId="{7377E58F-198D-DE48-B3AF-2D2AF67C403D}" destId="{1C998B4A-F8C8-5D49-862A-38B9C7611407}" srcOrd="0" destOrd="0" presId="urn:microsoft.com/office/officeart/2008/layout/HorizontalMultiLevelHierarchy"/>
    <dgm:cxn modelId="{02BD68C1-2A0A-2448-80F4-66CE6DCE60E7}" type="presParOf" srcId="{7377E58F-198D-DE48-B3AF-2D2AF67C403D}" destId="{F9C8551A-E3F5-1A41-9D81-BA411262A93F}"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pPr algn="l"/>
          <a:r>
            <a:rPr lang="en-US" altLang="zh-CN" sz="1200" b="0" i="0" dirty="0">
              <a:latin typeface="FZLanTingHeiS-R-GB" panose="02000000000000000000" pitchFamily="2" charset="-122"/>
              <a:ea typeface="FZLanTingHeiS-R-GB" panose="02000000000000000000" pitchFamily="2" charset="-122"/>
              <a:cs typeface="Microsoft YaHei" charset="-122"/>
            </a:rPr>
            <a:t>4.1</a:t>
          </a:r>
          <a:r>
            <a:rPr lang="zh-CN" altLang="en-US" sz="1200" b="0" i="0" dirty="0">
              <a:latin typeface="FZLanTingHeiS-R-GB" panose="02000000000000000000" pitchFamily="2" charset="-122"/>
              <a:ea typeface="FZLanTingHeiS-R-GB" panose="02000000000000000000" pitchFamily="2" charset="-122"/>
              <a:cs typeface="Microsoft YaHei" charset="-122"/>
            </a:rPr>
            <a:t>需求弹性</a:t>
          </a:r>
        </a:p>
      </dgm:t>
    </dgm:pt>
    <dgm:pt modelId="{806FC88F-B9CF-A04B-B59C-3A472F525AEF}" type="parTrans" cxnId="{7725A710-EB82-6543-8E80-B973AC4CD97A}">
      <dgm:prSet/>
      <dgm:spPr/>
      <dgm:t>
        <a:bodyPr/>
        <a:lstStyle/>
        <a:p>
          <a:pPr algn="l"/>
          <a:endParaRPr lang="zh-CN" altLang="en-US" sz="105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pPr algn="l"/>
          <a:endParaRPr lang="zh-CN" altLang="en-US" sz="1050">
            <a:latin typeface="Microsoft YaHei" charset="-122"/>
            <a:ea typeface="Microsoft YaHei" charset="-122"/>
            <a:cs typeface="Microsoft YaHei" charset="-122"/>
          </a:endParaRPr>
        </a:p>
      </dgm:t>
    </dgm:pt>
    <dgm:pt modelId="{DD5BF61D-B843-C744-B9A9-3312A1287EF4}">
      <dgm:prSet phldrT="[文本]" custT="1"/>
      <dgm:spPr>
        <a:solidFill>
          <a:srgbClr val="C00000"/>
        </a:solidFill>
      </dgm:spPr>
      <dgm:t>
        <a:bodyPr/>
        <a:lstStyle/>
        <a:p>
          <a:pPr algn="l"/>
          <a:r>
            <a:rPr lang="en-US" altLang="zh-CN" sz="1050" b="0" i="0" dirty="0">
              <a:solidFill>
                <a:schemeClr val="tx1"/>
              </a:solidFill>
              <a:latin typeface="FZLanTingHeiS-R-GB" panose="02000000000000000000" pitchFamily="2" charset="-122"/>
              <a:ea typeface="FZLanTingHeiS-R-GB" panose="02000000000000000000" pitchFamily="2" charset="-122"/>
              <a:cs typeface="Microsoft YaHei" charset="-122"/>
            </a:rPr>
            <a:t>4.1.1</a:t>
          </a:r>
          <a:r>
            <a:rPr lang="zh-CN" altLang="en-US" sz="1050" b="0" i="0" dirty="0">
              <a:solidFill>
                <a:schemeClr val="tx1"/>
              </a:solidFill>
              <a:latin typeface="FZLanTingHeiS-R-GB" panose="02000000000000000000" pitchFamily="2" charset="-122"/>
              <a:ea typeface="FZLanTingHeiS-R-GB" panose="02000000000000000000" pitchFamily="2" charset="-122"/>
              <a:cs typeface="Microsoft YaHei" charset="-122"/>
            </a:rPr>
            <a:t> 需求价格弹性</a:t>
          </a:r>
        </a:p>
      </dgm:t>
    </dgm:pt>
    <dgm:pt modelId="{A73DCD64-89DF-3E4C-9543-0D417B51464E}" type="parTrans" cxnId="{FE34B427-9D47-5D4F-B08C-79C955C57CBA}">
      <dgm:prSet custT="1"/>
      <dgm:spPr/>
      <dgm:t>
        <a:bodyPr/>
        <a:lstStyle/>
        <a:p>
          <a:pPr algn="l"/>
          <a:endParaRPr lang="zh-CN" altLang="en-US" sz="100" b="0" i="0" dirty="0">
            <a:latin typeface="FZLanTingHeiS-R-GB" panose="02000000000000000000" pitchFamily="2" charset="-122"/>
            <a:ea typeface="FZLanTingHeiS-R-GB" panose="02000000000000000000" pitchFamily="2" charset="-122"/>
            <a:cs typeface="Microsoft YaHei" charset="-122"/>
          </a:endParaRPr>
        </a:p>
      </dgm:t>
    </dgm:pt>
    <dgm:pt modelId="{5F6E09CE-61C0-D34C-AE4A-99D078D226DF}" type="sibTrans" cxnId="{FE34B427-9D47-5D4F-B08C-79C955C57CBA}">
      <dgm:prSet/>
      <dgm:spPr/>
      <dgm:t>
        <a:bodyPr/>
        <a:lstStyle/>
        <a:p>
          <a:pPr algn="l"/>
          <a:endParaRPr lang="zh-CN" altLang="en-US" sz="1050">
            <a:latin typeface="Microsoft YaHei" charset="-122"/>
            <a:ea typeface="Microsoft YaHei" charset="-122"/>
            <a:cs typeface="Microsoft YaHei" charset="-122"/>
          </a:endParaRPr>
        </a:p>
      </dgm:t>
    </dgm:pt>
    <dgm:pt modelId="{773FD5F0-F007-F148-886B-86E72F86266E}">
      <dgm:prSet phldrT="[文本]" custT="1"/>
      <dgm:spPr/>
      <dgm:t>
        <a:bodyPr/>
        <a:lstStyle/>
        <a:p>
          <a:pPr algn="l"/>
          <a:r>
            <a:rPr lang="en-US" altLang="zh-CN" sz="1050" b="0" i="0" dirty="0">
              <a:latin typeface="FZLanTingHeiS-R-GB" panose="02000000000000000000" pitchFamily="2" charset="-122"/>
              <a:ea typeface="FZLanTingHeiS-R-GB" panose="02000000000000000000" pitchFamily="2" charset="-122"/>
              <a:cs typeface="Microsoft YaHei" charset="-122"/>
            </a:rPr>
            <a:t>4.1.2</a:t>
          </a:r>
          <a:r>
            <a:rPr lang="zh-CN" altLang="en-US" sz="1050" b="0" i="0" dirty="0">
              <a:latin typeface="FZLanTingHeiS-R-GB" panose="02000000000000000000" pitchFamily="2" charset="-122"/>
              <a:ea typeface="FZLanTingHeiS-R-GB" panose="02000000000000000000" pitchFamily="2" charset="-122"/>
              <a:cs typeface="Microsoft YaHei" charset="-122"/>
            </a:rPr>
            <a:t> 需求的收入弹性</a:t>
          </a:r>
        </a:p>
      </dgm:t>
    </dgm:pt>
    <dgm:pt modelId="{BDC2CFA9-99C6-8347-9628-F8B57513FB8C}" type="parTrans" cxnId="{D6FF61F4-2E70-2445-B362-FDF5936BBC6B}">
      <dgm:prSet custT="1"/>
      <dgm:spPr/>
      <dgm:t>
        <a:bodyPr/>
        <a:lstStyle/>
        <a:p>
          <a:pPr algn="l"/>
          <a:endParaRPr lang="zh-CN" altLang="en-US" sz="100" b="0" i="0" dirty="0">
            <a:latin typeface="FZLanTingHeiS-R-GB" panose="02000000000000000000" pitchFamily="2" charset="-122"/>
            <a:ea typeface="FZLanTingHeiS-R-GB" panose="02000000000000000000" pitchFamily="2" charset="-122"/>
            <a:cs typeface="Microsoft YaHei" charset="-122"/>
          </a:endParaRPr>
        </a:p>
      </dgm:t>
    </dgm:pt>
    <dgm:pt modelId="{9458031D-FD27-D841-9D56-100BE85B229D}" type="sibTrans" cxnId="{D6FF61F4-2E70-2445-B362-FDF5936BBC6B}">
      <dgm:prSet/>
      <dgm:spPr/>
      <dgm:t>
        <a:bodyPr/>
        <a:lstStyle/>
        <a:p>
          <a:pPr algn="l"/>
          <a:endParaRPr lang="zh-CN" altLang="en-US" sz="1050">
            <a:latin typeface="Microsoft YaHei" charset="-122"/>
            <a:ea typeface="Microsoft YaHei" charset="-122"/>
            <a:cs typeface="Microsoft YaHei" charset="-122"/>
          </a:endParaRPr>
        </a:p>
      </dgm:t>
    </dgm:pt>
    <dgm:pt modelId="{9BA062DA-6B7A-FC4F-B1BB-7CC4C74C72CE}">
      <dgm:prSet phldrT="[文本]" custT="1"/>
      <dgm:spPr/>
      <dgm:t>
        <a:bodyPr/>
        <a:lstStyle/>
        <a:p>
          <a:pPr algn="l"/>
          <a:r>
            <a:rPr lang="en-US" altLang="zh-CN" sz="1050" b="0" i="0" dirty="0">
              <a:latin typeface="FZLanTingHeiS-R-GB" panose="02000000000000000000" pitchFamily="2" charset="-122"/>
              <a:ea typeface="FZLanTingHeiS-R-GB" panose="02000000000000000000" pitchFamily="2" charset="-122"/>
              <a:cs typeface="Microsoft YaHei" charset="-122"/>
            </a:rPr>
            <a:t>4.1.3</a:t>
          </a:r>
          <a:r>
            <a:rPr lang="zh-CN" altLang="en-US" sz="1050" b="0" i="0" dirty="0">
              <a:latin typeface="FZLanTingHeiS-R-GB" panose="02000000000000000000" pitchFamily="2" charset="-122"/>
              <a:ea typeface="FZLanTingHeiS-R-GB" panose="02000000000000000000" pitchFamily="2" charset="-122"/>
              <a:cs typeface="Microsoft YaHei" charset="-122"/>
            </a:rPr>
            <a:t> 需求交叉弹性</a:t>
          </a:r>
        </a:p>
      </dgm:t>
    </dgm:pt>
    <dgm:pt modelId="{45267C76-6276-B44A-878A-9D61B556EBD7}" type="parTrans" cxnId="{F5520AE5-50EB-8743-B48A-12307D4CCE80}">
      <dgm:prSet custT="1"/>
      <dgm:spPr/>
      <dgm:t>
        <a:bodyPr/>
        <a:lstStyle/>
        <a:p>
          <a:pPr algn="l"/>
          <a:endParaRPr lang="zh-CN" altLang="en-US" sz="100" b="0" i="0" dirty="0">
            <a:latin typeface="FZLanTingHeiS-R-GB" panose="02000000000000000000" pitchFamily="2" charset="-122"/>
            <a:ea typeface="FZLanTingHeiS-R-GB" panose="02000000000000000000" pitchFamily="2" charset="-122"/>
            <a:cs typeface="Microsoft YaHei" charset="-122"/>
          </a:endParaRPr>
        </a:p>
      </dgm:t>
    </dgm:pt>
    <dgm:pt modelId="{3A650251-37F9-7645-8144-FF91C57FC2AC}" type="sibTrans" cxnId="{F5520AE5-50EB-8743-B48A-12307D4CCE80}">
      <dgm:prSet/>
      <dgm:spPr/>
      <dgm:t>
        <a:bodyPr/>
        <a:lstStyle/>
        <a:p>
          <a:pPr algn="l"/>
          <a:endParaRPr lang="zh-CN" altLang="en-US" sz="1050">
            <a:latin typeface="Microsoft YaHei" charset="-122"/>
            <a:ea typeface="Microsoft YaHei" charset="-122"/>
            <a:cs typeface="Microsoft YaHei"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X="181444" custScaleY="63589" custLinFactX="-100000" custLinFactNeighborX="-184312" custLinFactNeighborY="0">
        <dgm:presLayoutVars>
          <dgm:chPref val="3"/>
        </dgm:presLayoutVars>
      </dgm:prSet>
      <dgm:spPr/>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3"/>
      <dgm:spPr/>
    </dgm:pt>
    <dgm:pt modelId="{F726EDD3-E670-9B47-8786-4F599884289D}" type="pres">
      <dgm:prSet presAssocID="{A73DCD64-89DF-3E4C-9543-0D417B51464E}" presName="connTx" presStyleLbl="parChTrans1D2" presStyleIdx="0" presStyleCnt="3"/>
      <dgm:spPr/>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3" custScaleX="150191" custScaleY="110365">
        <dgm:presLayoutVars>
          <dgm:chPref val="3"/>
        </dgm:presLayoutVars>
      </dgm:prSet>
      <dgm:spPr/>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3"/>
      <dgm:spPr/>
    </dgm:pt>
    <dgm:pt modelId="{7A2CD5A7-70D6-DE44-803D-0740544CB367}" type="pres">
      <dgm:prSet presAssocID="{BDC2CFA9-99C6-8347-9628-F8B57513FB8C}" presName="connTx" presStyleLbl="parChTrans1D2" presStyleIdx="1" presStyleCnt="3"/>
      <dgm:spPr/>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3" custScaleX="150191" custScaleY="110365">
        <dgm:presLayoutVars>
          <dgm:chPref val="3"/>
        </dgm:presLayoutVars>
      </dgm:prSet>
      <dgm:spPr/>
    </dgm:pt>
    <dgm:pt modelId="{1488A531-D252-B440-B1DA-4363F37F8970}" type="pres">
      <dgm:prSet presAssocID="{773FD5F0-F007-F148-886B-86E72F86266E}" presName="level3hierChild" presStyleCnt="0"/>
      <dgm:spPr/>
    </dgm:pt>
    <dgm:pt modelId="{1F2800E8-CF94-FD43-8D0E-7E4B278315B1}" type="pres">
      <dgm:prSet presAssocID="{45267C76-6276-B44A-878A-9D61B556EBD7}" presName="conn2-1" presStyleLbl="parChTrans1D2" presStyleIdx="2" presStyleCnt="3"/>
      <dgm:spPr/>
    </dgm:pt>
    <dgm:pt modelId="{938A9782-2B6B-8141-99DA-6568305E0C38}" type="pres">
      <dgm:prSet presAssocID="{45267C76-6276-B44A-878A-9D61B556EBD7}" presName="connTx" presStyleLbl="parChTrans1D2" presStyleIdx="2" presStyleCnt="3"/>
      <dgm:spPr/>
    </dgm:pt>
    <dgm:pt modelId="{7377E58F-198D-DE48-B3AF-2D2AF67C403D}" type="pres">
      <dgm:prSet presAssocID="{9BA062DA-6B7A-FC4F-B1BB-7CC4C74C72CE}" presName="root2" presStyleCnt="0"/>
      <dgm:spPr/>
    </dgm:pt>
    <dgm:pt modelId="{1C998B4A-F8C8-5D49-862A-38B9C7611407}" type="pres">
      <dgm:prSet presAssocID="{9BA062DA-6B7A-FC4F-B1BB-7CC4C74C72CE}" presName="LevelTwoTextNode" presStyleLbl="node2" presStyleIdx="2" presStyleCnt="3" custScaleX="150191" custScaleY="110365">
        <dgm:presLayoutVars>
          <dgm:chPref val="3"/>
        </dgm:presLayoutVars>
      </dgm:prSet>
      <dgm:spPr/>
    </dgm:pt>
    <dgm:pt modelId="{F9C8551A-E3F5-1A41-9D81-BA411262A93F}" type="pres">
      <dgm:prSet presAssocID="{9BA062DA-6B7A-FC4F-B1BB-7CC4C74C72CE}" presName="level3hierChild" presStyleCnt="0"/>
      <dgm:spPr/>
    </dgm:pt>
  </dgm:ptLst>
  <dgm:cxnLst>
    <dgm:cxn modelId="{F9A1030F-7BC8-C24E-B744-53A9A55703E2}" type="presOf" srcId="{A73DCD64-89DF-3E4C-9543-0D417B51464E}" destId="{F726EDD3-E670-9B47-8786-4F599884289D}" srcOrd="1" destOrd="0" presId="urn:microsoft.com/office/officeart/2008/layout/HorizontalMultiLevelHierarchy"/>
    <dgm:cxn modelId="{7725A710-EB82-6543-8E80-B973AC4CD97A}" srcId="{2EFE4671-8583-3540-9262-1FC578B666F4}" destId="{CC08C8E7-D5AB-9C4F-A78B-4A8C57EB2D22}" srcOrd="0" destOrd="0" parTransId="{806FC88F-B9CF-A04B-B59C-3A472F525AEF}" sibTransId="{B0179D74-E210-A34F-9FFE-D6C2C6F405F5}"/>
    <dgm:cxn modelId="{DE14B211-86CE-5B44-BBC6-529F519692F5}" type="presOf" srcId="{A73DCD64-89DF-3E4C-9543-0D417B51464E}" destId="{082A771F-69AF-7C4C-86CB-DF1CD8CB6581}" srcOrd="0" destOrd="0" presId="urn:microsoft.com/office/officeart/2008/layout/HorizontalMultiLevelHierarchy"/>
    <dgm:cxn modelId="{FE34B427-9D47-5D4F-B08C-79C955C57CBA}" srcId="{CC08C8E7-D5AB-9C4F-A78B-4A8C57EB2D22}" destId="{DD5BF61D-B843-C744-B9A9-3312A1287EF4}" srcOrd="0" destOrd="0" parTransId="{A73DCD64-89DF-3E4C-9543-0D417B51464E}" sibTransId="{5F6E09CE-61C0-D34C-AE4A-99D078D226DF}"/>
    <dgm:cxn modelId="{063A493D-5262-3A49-9173-7B06E51CF1B7}" type="presOf" srcId="{BDC2CFA9-99C6-8347-9628-F8B57513FB8C}" destId="{7A2CD5A7-70D6-DE44-803D-0740544CB367}" srcOrd="1" destOrd="0" presId="urn:microsoft.com/office/officeart/2008/layout/HorizontalMultiLevelHierarchy"/>
    <dgm:cxn modelId="{EF352F3F-9E86-7347-8C38-FE0141BE7AA7}" type="presOf" srcId="{45267C76-6276-B44A-878A-9D61B556EBD7}" destId="{938A9782-2B6B-8141-99DA-6568305E0C38}" srcOrd="1" destOrd="0" presId="urn:microsoft.com/office/officeart/2008/layout/HorizontalMultiLevelHierarchy"/>
    <dgm:cxn modelId="{78C74168-8A8E-7342-94F7-120096F2DA7E}" type="presOf" srcId="{773FD5F0-F007-F148-886B-86E72F86266E}" destId="{D3E2E567-EC04-E743-9B8C-985408EA1058}" srcOrd="0" destOrd="0" presId="urn:microsoft.com/office/officeart/2008/layout/HorizontalMultiLevelHierarchy"/>
    <dgm:cxn modelId="{7453596A-F204-EF4C-A081-DCF84B05EA37}" type="presOf" srcId="{45267C76-6276-B44A-878A-9D61B556EBD7}" destId="{1F2800E8-CF94-FD43-8D0E-7E4B278315B1}" srcOrd="0" destOrd="0" presId="urn:microsoft.com/office/officeart/2008/layout/HorizontalMultiLevelHierarchy"/>
    <dgm:cxn modelId="{609A6973-5ECD-7B4B-A96D-96A45CD13960}" type="presOf" srcId="{CC08C8E7-D5AB-9C4F-A78B-4A8C57EB2D22}" destId="{7111AE39-B455-7C4D-91F4-9E37E3822D07}" srcOrd="0" destOrd="0" presId="urn:microsoft.com/office/officeart/2008/layout/HorizontalMultiLevelHierarchy"/>
    <dgm:cxn modelId="{0D8F67B1-D198-A14C-9092-506154715785}" type="presOf" srcId="{2EFE4671-8583-3540-9262-1FC578B666F4}" destId="{3013142F-A3C7-F746-853E-2CA8B540A8DE}" srcOrd="0" destOrd="0" presId="urn:microsoft.com/office/officeart/2008/layout/HorizontalMultiLevelHierarchy"/>
    <dgm:cxn modelId="{78CB3EB9-B67C-A54E-B5C1-EAE0D73186B0}" type="presOf" srcId="{9BA062DA-6B7A-FC4F-B1BB-7CC4C74C72CE}" destId="{1C998B4A-F8C8-5D49-862A-38B9C7611407}" srcOrd="0" destOrd="0" presId="urn:microsoft.com/office/officeart/2008/layout/HorizontalMultiLevelHierarchy"/>
    <dgm:cxn modelId="{4D3A59DA-0515-1743-B5BB-E44781108A22}" type="presOf" srcId="{DD5BF61D-B843-C744-B9A9-3312A1287EF4}" destId="{C852AF5D-E3CA-F844-B775-08DD6E6FB940}" srcOrd="0" destOrd="0" presId="urn:microsoft.com/office/officeart/2008/layout/HorizontalMultiLevelHierarchy"/>
    <dgm:cxn modelId="{F5520AE5-50EB-8743-B48A-12307D4CCE80}" srcId="{CC08C8E7-D5AB-9C4F-A78B-4A8C57EB2D22}" destId="{9BA062DA-6B7A-FC4F-B1BB-7CC4C74C72CE}" srcOrd="2" destOrd="0" parTransId="{45267C76-6276-B44A-878A-9D61B556EBD7}" sibTransId="{3A650251-37F9-7645-8144-FF91C57FC2AC}"/>
    <dgm:cxn modelId="{98AAB2F2-1576-E740-9440-45AADE79A258}" type="presOf" srcId="{BDC2CFA9-99C6-8347-9628-F8B57513FB8C}" destId="{93180932-306E-E545-95F9-2A5635FDC9F1}" srcOrd="0" destOrd="0" presId="urn:microsoft.com/office/officeart/2008/layout/HorizontalMultiLevelHierarchy"/>
    <dgm:cxn modelId="{D6FF61F4-2E70-2445-B362-FDF5936BBC6B}" srcId="{CC08C8E7-D5AB-9C4F-A78B-4A8C57EB2D22}" destId="{773FD5F0-F007-F148-886B-86E72F86266E}" srcOrd="1" destOrd="0" parTransId="{BDC2CFA9-99C6-8347-9628-F8B57513FB8C}" sibTransId="{9458031D-FD27-D841-9D56-100BE85B229D}"/>
    <dgm:cxn modelId="{0574E344-8486-5C4A-89F4-70154F914CFB}" type="presParOf" srcId="{3013142F-A3C7-F746-853E-2CA8B540A8DE}" destId="{B764B132-0961-414E-B6FA-FB0C6C1C6CED}" srcOrd="0" destOrd="0" presId="urn:microsoft.com/office/officeart/2008/layout/HorizontalMultiLevelHierarchy"/>
    <dgm:cxn modelId="{67EA0736-0A2D-6C47-A9E2-96CA40FBB1BD}" type="presParOf" srcId="{B764B132-0961-414E-B6FA-FB0C6C1C6CED}" destId="{7111AE39-B455-7C4D-91F4-9E37E3822D07}" srcOrd="0" destOrd="0" presId="urn:microsoft.com/office/officeart/2008/layout/HorizontalMultiLevelHierarchy"/>
    <dgm:cxn modelId="{5501E7BD-E50E-8A43-AA49-C5B82D3751D8}" type="presParOf" srcId="{B764B132-0961-414E-B6FA-FB0C6C1C6CED}" destId="{551EC4E6-AE1D-DD43-B7C4-D7EFBEA2E636}" srcOrd="1" destOrd="0" presId="urn:microsoft.com/office/officeart/2008/layout/HorizontalMultiLevelHierarchy"/>
    <dgm:cxn modelId="{3B316DD0-CA6E-6144-8C20-0B0798BA7C3E}" type="presParOf" srcId="{551EC4E6-AE1D-DD43-B7C4-D7EFBEA2E636}" destId="{082A771F-69AF-7C4C-86CB-DF1CD8CB6581}" srcOrd="0" destOrd="0" presId="urn:microsoft.com/office/officeart/2008/layout/HorizontalMultiLevelHierarchy"/>
    <dgm:cxn modelId="{7B4761DE-A296-BC48-B908-147D7DA8A3F9}" type="presParOf" srcId="{082A771F-69AF-7C4C-86CB-DF1CD8CB6581}" destId="{F726EDD3-E670-9B47-8786-4F599884289D}" srcOrd="0" destOrd="0" presId="urn:microsoft.com/office/officeart/2008/layout/HorizontalMultiLevelHierarchy"/>
    <dgm:cxn modelId="{0F295801-FA1F-294D-A44F-69BEB15136C5}" type="presParOf" srcId="{551EC4E6-AE1D-DD43-B7C4-D7EFBEA2E636}" destId="{7B40AE63-0EA3-0747-BCE5-5F3AB0355BF2}" srcOrd="1" destOrd="0" presId="urn:microsoft.com/office/officeart/2008/layout/HorizontalMultiLevelHierarchy"/>
    <dgm:cxn modelId="{AFAA2B51-9F9F-984E-B0E5-1DC351B2368A}" type="presParOf" srcId="{7B40AE63-0EA3-0747-BCE5-5F3AB0355BF2}" destId="{C852AF5D-E3CA-F844-B775-08DD6E6FB940}" srcOrd="0" destOrd="0" presId="urn:microsoft.com/office/officeart/2008/layout/HorizontalMultiLevelHierarchy"/>
    <dgm:cxn modelId="{2EE4FDAB-8775-8747-92DF-CE0DB6CC527D}" type="presParOf" srcId="{7B40AE63-0EA3-0747-BCE5-5F3AB0355BF2}" destId="{30463D07-8E7F-3146-97CE-76CE82648742}" srcOrd="1" destOrd="0" presId="urn:microsoft.com/office/officeart/2008/layout/HorizontalMultiLevelHierarchy"/>
    <dgm:cxn modelId="{5F4421EF-BAE0-6A4C-9456-63872D1FDB19}" type="presParOf" srcId="{551EC4E6-AE1D-DD43-B7C4-D7EFBEA2E636}" destId="{93180932-306E-E545-95F9-2A5635FDC9F1}" srcOrd="2" destOrd="0" presId="urn:microsoft.com/office/officeart/2008/layout/HorizontalMultiLevelHierarchy"/>
    <dgm:cxn modelId="{5FE4E2DD-64E0-F645-8543-B9CB404FCB85}" type="presParOf" srcId="{93180932-306E-E545-95F9-2A5635FDC9F1}" destId="{7A2CD5A7-70D6-DE44-803D-0740544CB367}" srcOrd="0" destOrd="0" presId="urn:microsoft.com/office/officeart/2008/layout/HorizontalMultiLevelHierarchy"/>
    <dgm:cxn modelId="{21A7EE96-CB55-0143-B92F-464E50434EB9}" type="presParOf" srcId="{551EC4E6-AE1D-DD43-B7C4-D7EFBEA2E636}" destId="{A0C9905E-6DBF-7645-94A7-C4BCDADC46B9}" srcOrd="3" destOrd="0" presId="urn:microsoft.com/office/officeart/2008/layout/HorizontalMultiLevelHierarchy"/>
    <dgm:cxn modelId="{39AA667D-18E4-D043-9FCB-249530680AC4}" type="presParOf" srcId="{A0C9905E-6DBF-7645-94A7-C4BCDADC46B9}" destId="{D3E2E567-EC04-E743-9B8C-985408EA1058}" srcOrd="0" destOrd="0" presId="urn:microsoft.com/office/officeart/2008/layout/HorizontalMultiLevelHierarchy"/>
    <dgm:cxn modelId="{7DE41260-BF65-1145-B6B3-A98D22E9E831}" type="presParOf" srcId="{A0C9905E-6DBF-7645-94A7-C4BCDADC46B9}" destId="{1488A531-D252-B440-B1DA-4363F37F8970}" srcOrd="1" destOrd="0" presId="urn:microsoft.com/office/officeart/2008/layout/HorizontalMultiLevelHierarchy"/>
    <dgm:cxn modelId="{8B8DB88E-87F3-7648-9D2B-A6575147DEB4}" type="presParOf" srcId="{551EC4E6-AE1D-DD43-B7C4-D7EFBEA2E636}" destId="{1F2800E8-CF94-FD43-8D0E-7E4B278315B1}" srcOrd="4" destOrd="0" presId="urn:microsoft.com/office/officeart/2008/layout/HorizontalMultiLevelHierarchy"/>
    <dgm:cxn modelId="{02CA014B-A31B-2440-A36C-4341008866F6}" type="presParOf" srcId="{1F2800E8-CF94-FD43-8D0E-7E4B278315B1}" destId="{938A9782-2B6B-8141-99DA-6568305E0C38}" srcOrd="0" destOrd="0" presId="urn:microsoft.com/office/officeart/2008/layout/HorizontalMultiLevelHierarchy"/>
    <dgm:cxn modelId="{D9D67B1C-E911-7942-B99E-B442D0D71D18}" type="presParOf" srcId="{551EC4E6-AE1D-DD43-B7C4-D7EFBEA2E636}" destId="{7377E58F-198D-DE48-B3AF-2D2AF67C403D}" srcOrd="5" destOrd="0" presId="urn:microsoft.com/office/officeart/2008/layout/HorizontalMultiLevelHierarchy"/>
    <dgm:cxn modelId="{E1A0E13E-47A4-7C41-B57D-6F9BE3699BF5}" type="presParOf" srcId="{7377E58F-198D-DE48-B3AF-2D2AF67C403D}" destId="{1C998B4A-F8C8-5D49-862A-38B9C7611407}" srcOrd="0" destOrd="0" presId="urn:microsoft.com/office/officeart/2008/layout/HorizontalMultiLevelHierarchy"/>
    <dgm:cxn modelId="{02BD68C1-2A0A-2448-80F4-66CE6DCE60E7}" type="presParOf" srcId="{7377E58F-198D-DE48-B3AF-2D2AF67C403D}" destId="{F9C8551A-E3F5-1A41-9D81-BA411262A93F}"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r>
            <a:rPr lang="en-US" altLang="zh-CN" sz="1200" b="0" i="0" dirty="0">
              <a:latin typeface="FZLanTingHeiS-R-GB" panose="02000000000000000000" pitchFamily="2" charset="-122"/>
              <a:ea typeface="FZLanTingHeiS-R-GB" panose="02000000000000000000" pitchFamily="2" charset="-122"/>
              <a:cs typeface="Microsoft YaHei" charset="-122"/>
            </a:rPr>
            <a:t>3.3</a:t>
          </a:r>
          <a:r>
            <a:rPr lang="zh-CN" altLang="en-US" sz="1200" b="0" i="0" dirty="0">
              <a:latin typeface="FZLanTingHeiS-R-GB" panose="02000000000000000000" pitchFamily="2" charset="-122"/>
              <a:ea typeface="FZLanTingHeiS-R-GB" panose="02000000000000000000" pitchFamily="2" charset="-122"/>
              <a:cs typeface="Microsoft YaHei" charset="-122"/>
            </a:rPr>
            <a:t> 序数效用论与无差异曲线分析</a:t>
          </a:r>
        </a:p>
      </dgm:t>
    </dgm:pt>
    <dgm:pt modelId="{806FC88F-B9CF-A04B-B59C-3A472F525AEF}" type="parTrans" cxnId="{7725A710-EB82-6543-8E80-B973AC4CD97A}">
      <dgm:prSet/>
      <dgm:spPr/>
      <dgm:t>
        <a:bodyPr/>
        <a:lstStyle/>
        <a:p>
          <a:endParaRPr lang="zh-CN" altLang="en-US" sz="120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endParaRPr lang="zh-CN" altLang="en-US" sz="1200">
            <a:latin typeface="Microsoft YaHei" charset="-122"/>
            <a:ea typeface="Microsoft YaHei" charset="-122"/>
            <a:cs typeface="Microsoft YaHei" charset="-122"/>
          </a:endParaRPr>
        </a:p>
      </dgm:t>
    </dgm:pt>
    <dgm:pt modelId="{DD5BF61D-B843-C744-B9A9-3312A1287EF4}">
      <dgm:prSet phldrT="[文本]" custT="1"/>
      <dgm:spPr>
        <a:solidFill>
          <a:schemeClr val="bg1"/>
        </a:solidFill>
      </dgm:spPr>
      <dgm:t>
        <a:bodyPr/>
        <a:lstStyle/>
        <a:p>
          <a:pPr algn="l"/>
          <a:r>
            <a:rPr lang="en-US" altLang="zh-CN" sz="1200" b="0" i="0" dirty="0">
              <a:solidFill>
                <a:schemeClr val="tx1"/>
              </a:solidFill>
              <a:latin typeface="FZLanTingHeiS-R-GB" panose="02000000000000000000" pitchFamily="2" charset="-122"/>
              <a:ea typeface="FZLanTingHeiS-R-GB" panose="02000000000000000000" pitchFamily="2" charset="-122"/>
              <a:cs typeface="Microsoft YaHei" charset="-122"/>
            </a:rPr>
            <a:t>3.3.1</a:t>
          </a:r>
          <a:r>
            <a:rPr lang="zh-CN" altLang="en-US" sz="1200" b="0" i="0" dirty="0">
              <a:solidFill>
                <a:schemeClr val="tx1"/>
              </a:solidFill>
              <a:latin typeface="FZLanTingHeiS-R-GB" panose="02000000000000000000" pitchFamily="2" charset="-122"/>
              <a:ea typeface="FZLanTingHeiS-R-GB" panose="02000000000000000000" pitchFamily="2" charset="-122"/>
              <a:cs typeface="Microsoft YaHei" charset="-122"/>
            </a:rPr>
            <a:t> 无差异曲线</a:t>
          </a:r>
        </a:p>
      </dgm:t>
    </dgm:pt>
    <dgm:pt modelId="{A73DCD64-89DF-3E4C-9543-0D417B51464E}" type="parTrans" cxnId="{FE34B427-9D47-5D4F-B08C-79C955C57CBA}">
      <dgm:prSet custT="1"/>
      <dgm:spPr/>
      <dgm:t>
        <a:bodyPr/>
        <a:lstStyle/>
        <a:p>
          <a:endParaRPr lang="zh-CN" altLang="en-US" sz="200" b="0" i="0" dirty="0">
            <a:latin typeface="FZLanTingHeiS-R-GB" panose="02000000000000000000" pitchFamily="2" charset="-122"/>
            <a:ea typeface="FZLanTingHeiS-R-GB" panose="02000000000000000000" pitchFamily="2" charset="-122"/>
            <a:cs typeface="Microsoft YaHei" charset="-122"/>
          </a:endParaRPr>
        </a:p>
      </dgm:t>
    </dgm:pt>
    <dgm:pt modelId="{5F6E09CE-61C0-D34C-AE4A-99D078D226DF}" type="sibTrans" cxnId="{FE34B427-9D47-5D4F-B08C-79C955C57CBA}">
      <dgm:prSet/>
      <dgm:spPr/>
      <dgm:t>
        <a:bodyPr/>
        <a:lstStyle/>
        <a:p>
          <a:endParaRPr lang="zh-CN" altLang="en-US" sz="1200">
            <a:latin typeface="Microsoft YaHei" charset="-122"/>
            <a:ea typeface="Microsoft YaHei" charset="-122"/>
            <a:cs typeface="Microsoft YaHei" charset="-122"/>
          </a:endParaRPr>
        </a:p>
      </dgm:t>
    </dgm:pt>
    <dgm:pt modelId="{773FD5F0-F007-F148-886B-86E72F86266E}">
      <dgm:prSet phldrT="[文本]" custT="1"/>
      <dgm:spPr>
        <a:solidFill>
          <a:srgbClr val="C00000"/>
        </a:solidFill>
      </dgm:spPr>
      <dgm:t>
        <a:bodyPr/>
        <a:lstStyle/>
        <a:p>
          <a:pPr algn="l"/>
          <a:r>
            <a:rPr lang="en-US" altLang="zh-CN" sz="1200" b="0" i="0" dirty="0">
              <a:solidFill>
                <a:schemeClr val="tx1"/>
              </a:solidFill>
              <a:latin typeface="FZLanTingHeiS-R-GB" panose="02000000000000000000" pitchFamily="2" charset="-122"/>
              <a:ea typeface="FZLanTingHeiS-R-GB" panose="02000000000000000000" pitchFamily="2" charset="-122"/>
              <a:cs typeface="Microsoft YaHei" charset="-122"/>
            </a:rPr>
            <a:t>3.3.2</a:t>
          </a:r>
          <a:r>
            <a:rPr lang="zh-CN" altLang="en-US" sz="1200" b="0" i="0" dirty="0">
              <a:solidFill>
                <a:schemeClr val="tx1"/>
              </a:solidFill>
              <a:latin typeface="FZLanTingHeiS-R-GB" panose="02000000000000000000" pitchFamily="2" charset="-122"/>
              <a:ea typeface="FZLanTingHeiS-R-GB" panose="02000000000000000000" pitchFamily="2" charset="-122"/>
              <a:cs typeface="Microsoft YaHei" charset="-122"/>
            </a:rPr>
            <a:t> 消费者的预算线</a:t>
          </a:r>
          <a:endParaRPr lang="zh-CN" altLang="en-US" sz="1200" b="0" i="0" dirty="0">
            <a:latin typeface="FZLanTingHeiS-R-GB" panose="02000000000000000000" pitchFamily="2" charset="-122"/>
            <a:ea typeface="FZLanTingHeiS-R-GB" panose="02000000000000000000" pitchFamily="2" charset="-122"/>
            <a:cs typeface="Microsoft YaHei" charset="-122"/>
          </a:endParaRPr>
        </a:p>
      </dgm:t>
    </dgm:pt>
    <dgm:pt modelId="{BDC2CFA9-99C6-8347-9628-F8B57513FB8C}" type="parTrans" cxnId="{D6FF61F4-2E70-2445-B362-FDF5936BBC6B}">
      <dgm:prSet custT="1"/>
      <dgm:spPr/>
      <dgm:t>
        <a:bodyPr/>
        <a:lstStyle/>
        <a:p>
          <a:endParaRPr lang="zh-CN" altLang="en-US" sz="200" b="0" i="0" dirty="0">
            <a:latin typeface="FZLanTingHeiS-R-GB" panose="02000000000000000000" pitchFamily="2" charset="-122"/>
            <a:ea typeface="FZLanTingHeiS-R-GB" panose="02000000000000000000" pitchFamily="2" charset="-122"/>
            <a:cs typeface="Microsoft YaHei" charset="-122"/>
          </a:endParaRPr>
        </a:p>
      </dgm:t>
    </dgm:pt>
    <dgm:pt modelId="{9458031D-FD27-D841-9D56-100BE85B229D}" type="sibTrans" cxnId="{D6FF61F4-2E70-2445-B362-FDF5936BBC6B}">
      <dgm:prSet/>
      <dgm:spPr/>
      <dgm:t>
        <a:bodyPr/>
        <a:lstStyle/>
        <a:p>
          <a:endParaRPr lang="zh-CN" altLang="en-US" sz="1200">
            <a:latin typeface="Microsoft YaHei" charset="-122"/>
            <a:ea typeface="Microsoft YaHei" charset="-122"/>
            <a:cs typeface="Microsoft YaHei" charset="-122"/>
          </a:endParaRPr>
        </a:p>
      </dgm:t>
    </dgm:pt>
    <dgm:pt modelId="{9BA062DA-6B7A-FC4F-B1BB-7CC4C74C72CE}">
      <dgm:prSet phldrT="[文本]" custT="1"/>
      <dgm:spPr/>
      <dgm:t>
        <a:bodyPr/>
        <a:lstStyle/>
        <a:p>
          <a:pPr algn="l"/>
          <a:r>
            <a:rPr lang="en-US" altLang="zh-CN" sz="1200" b="0" i="0" dirty="0">
              <a:solidFill>
                <a:schemeClr val="tx1"/>
              </a:solidFill>
              <a:latin typeface="FZLanTingHeiS-R-GB" panose="02000000000000000000" pitchFamily="2" charset="-122"/>
              <a:ea typeface="FZLanTingHeiS-R-GB" panose="02000000000000000000" pitchFamily="2" charset="-122"/>
              <a:cs typeface="Microsoft YaHei" charset="-122"/>
            </a:rPr>
            <a:t>3.3.3</a:t>
          </a:r>
          <a:r>
            <a:rPr lang="zh-CN" altLang="en-US" sz="1200" b="0" i="0" dirty="0">
              <a:solidFill>
                <a:schemeClr val="tx1"/>
              </a:solidFill>
              <a:latin typeface="FZLanTingHeiS-R-GB" panose="02000000000000000000" pitchFamily="2" charset="-122"/>
              <a:ea typeface="FZLanTingHeiS-R-GB" panose="02000000000000000000" pitchFamily="2" charset="-122"/>
              <a:cs typeface="Microsoft YaHei" charset="-122"/>
            </a:rPr>
            <a:t>  消费者均衡</a:t>
          </a:r>
          <a:endParaRPr lang="zh-CN" altLang="en-US" sz="1200" b="0" i="0" dirty="0">
            <a:latin typeface="FZLanTingHeiS-R-GB" panose="02000000000000000000" pitchFamily="2" charset="-122"/>
            <a:ea typeface="FZLanTingHeiS-R-GB" panose="02000000000000000000" pitchFamily="2" charset="-122"/>
            <a:cs typeface="Microsoft YaHei" charset="-122"/>
          </a:endParaRPr>
        </a:p>
      </dgm:t>
    </dgm:pt>
    <dgm:pt modelId="{45267C76-6276-B44A-878A-9D61B556EBD7}" type="parTrans" cxnId="{F5520AE5-50EB-8743-B48A-12307D4CCE80}">
      <dgm:prSet custT="1"/>
      <dgm:spPr/>
      <dgm:t>
        <a:bodyPr/>
        <a:lstStyle/>
        <a:p>
          <a:endParaRPr lang="zh-CN" altLang="en-US" sz="200" b="0" i="0" dirty="0">
            <a:latin typeface="FZLanTingHeiS-R-GB" panose="02000000000000000000" pitchFamily="2" charset="-122"/>
            <a:ea typeface="FZLanTingHeiS-R-GB" panose="02000000000000000000" pitchFamily="2" charset="-122"/>
            <a:cs typeface="Microsoft YaHei" charset="-122"/>
          </a:endParaRPr>
        </a:p>
      </dgm:t>
    </dgm:pt>
    <dgm:pt modelId="{3A650251-37F9-7645-8144-FF91C57FC2AC}" type="sibTrans" cxnId="{F5520AE5-50EB-8743-B48A-12307D4CCE80}">
      <dgm:prSet/>
      <dgm:spPr/>
      <dgm:t>
        <a:bodyPr/>
        <a:lstStyle/>
        <a:p>
          <a:endParaRPr lang="zh-CN" altLang="en-US" sz="1200">
            <a:latin typeface="Microsoft YaHei" charset="-122"/>
            <a:ea typeface="Microsoft YaHei" charset="-122"/>
            <a:cs typeface="Microsoft YaHei"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X="153608" custScaleY="71344" custLinFactX="-100000" custLinFactNeighborX="-186820" custLinFactNeighborY="3601">
        <dgm:presLayoutVars>
          <dgm:chPref val="3"/>
        </dgm:presLayoutVars>
      </dgm:prSet>
      <dgm:spPr/>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3"/>
      <dgm:spPr/>
    </dgm:pt>
    <dgm:pt modelId="{F726EDD3-E670-9B47-8786-4F599884289D}" type="pres">
      <dgm:prSet presAssocID="{A73DCD64-89DF-3E4C-9543-0D417B51464E}" presName="connTx" presStyleLbl="parChTrans1D2" presStyleIdx="0" presStyleCnt="3"/>
      <dgm:spPr/>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3" custScaleX="150395" custScaleY="97266" custLinFactNeighborX="18563" custLinFactNeighborY="-4690">
        <dgm:presLayoutVars>
          <dgm:chPref val="3"/>
        </dgm:presLayoutVars>
      </dgm:prSet>
      <dgm:spPr/>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3"/>
      <dgm:spPr/>
    </dgm:pt>
    <dgm:pt modelId="{7A2CD5A7-70D6-DE44-803D-0740544CB367}" type="pres">
      <dgm:prSet presAssocID="{BDC2CFA9-99C6-8347-9628-F8B57513FB8C}" presName="connTx" presStyleLbl="parChTrans1D2" presStyleIdx="1" presStyleCnt="3"/>
      <dgm:spPr/>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3" custScaleX="151949" custScaleY="97266" custLinFactNeighborX="18563" custLinFactNeighborY="-4690">
        <dgm:presLayoutVars>
          <dgm:chPref val="3"/>
        </dgm:presLayoutVars>
      </dgm:prSet>
      <dgm:spPr/>
    </dgm:pt>
    <dgm:pt modelId="{1488A531-D252-B440-B1DA-4363F37F8970}" type="pres">
      <dgm:prSet presAssocID="{773FD5F0-F007-F148-886B-86E72F86266E}" presName="level3hierChild" presStyleCnt="0"/>
      <dgm:spPr/>
    </dgm:pt>
    <dgm:pt modelId="{1F2800E8-CF94-FD43-8D0E-7E4B278315B1}" type="pres">
      <dgm:prSet presAssocID="{45267C76-6276-B44A-878A-9D61B556EBD7}" presName="conn2-1" presStyleLbl="parChTrans1D2" presStyleIdx="2" presStyleCnt="3"/>
      <dgm:spPr/>
    </dgm:pt>
    <dgm:pt modelId="{938A9782-2B6B-8141-99DA-6568305E0C38}" type="pres">
      <dgm:prSet presAssocID="{45267C76-6276-B44A-878A-9D61B556EBD7}" presName="connTx" presStyleLbl="parChTrans1D2" presStyleIdx="2" presStyleCnt="3"/>
      <dgm:spPr/>
    </dgm:pt>
    <dgm:pt modelId="{7377E58F-198D-DE48-B3AF-2D2AF67C403D}" type="pres">
      <dgm:prSet presAssocID="{9BA062DA-6B7A-FC4F-B1BB-7CC4C74C72CE}" presName="root2" presStyleCnt="0"/>
      <dgm:spPr/>
    </dgm:pt>
    <dgm:pt modelId="{1C998B4A-F8C8-5D49-862A-38B9C7611407}" type="pres">
      <dgm:prSet presAssocID="{9BA062DA-6B7A-FC4F-B1BB-7CC4C74C72CE}" presName="LevelTwoTextNode" presStyleLbl="node2" presStyleIdx="2" presStyleCnt="3" custScaleX="150383" custScaleY="97266" custLinFactNeighborX="18543" custLinFactNeighborY="-4690">
        <dgm:presLayoutVars>
          <dgm:chPref val="3"/>
        </dgm:presLayoutVars>
      </dgm:prSet>
      <dgm:spPr/>
    </dgm:pt>
    <dgm:pt modelId="{F9C8551A-E3F5-1A41-9D81-BA411262A93F}" type="pres">
      <dgm:prSet presAssocID="{9BA062DA-6B7A-FC4F-B1BB-7CC4C74C72CE}" presName="level3hierChild" presStyleCnt="0"/>
      <dgm:spPr/>
    </dgm:pt>
  </dgm:ptLst>
  <dgm:cxnLst>
    <dgm:cxn modelId="{7725A710-EB82-6543-8E80-B973AC4CD97A}" srcId="{2EFE4671-8583-3540-9262-1FC578B666F4}" destId="{CC08C8E7-D5AB-9C4F-A78B-4A8C57EB2D22}" srcOrd="0" destOrd="0" parTransId="{806FC88F-B9CF-A04B-B59C-3A472F525AEF}" sibTransId="{B0179D74-E210-A34F-9FFE-D6C2C6F405F5}"/>
    <dgm:cxn modelId="{B1DA2B1A-9BAB-2146-BA3A-5B59A35357C5}" type="presOf" srcId="{A73DCD64-89DF-3E4C-9543-0D417B51464E}" destId="{082A771F-69AF-7C4C-86CB-DF1CD8CB6581}" srcOrd="0" destOrd="0" presId="urn:microsoft.com/office/officeart/2008/layout/HorizontalMultiLevelHierarchy"/>
    <dgm:cxn modelId="{FE34B427-9D47-5D4F-B08C-79C955C57CBA}" srcId="{CC08C8E7-D5AB-9C4F-A78B-4A8C57EB2D22}" destId="{DD5BF61D-B843-C744-B9A9-3312A1287EF4}" srcOrd="0" destOrd="0" parTransId="{A73DCD64-89DF-3E4C-9543-0D417B51464E}" sibTransId="{5F6E09CE-61C0-D34C-AE4A-99D078D226DF}"/>
    <dgm:cxn modelId="{09A2E78A-ABCB-8141-BE92-409C3751B8FC}" type="presOf" srcId="{A73DCD64-89DF-3E4C-9543-0D417B51464E}" destId="{F726EDD3-E670-9B47-8786-4F599884289D}" srcOrd="1" destOrd="0" presId="urn:microsoft.com/office/officeart/2008/layout/HorizontalMultiLevelHierarchy"/>
    <dgm:cxn modelId="{49560396-4A1F-A245-BC8E-A6145982DDA5}" type="presOf" srcId="{9BA062DA-6B7A-FC4F-B1BB-7CC4C74C72CE}" destId="{1C998B4A-F8C8-5D49-862A-38B9C7611407}" srcOrd="0" destOrd="0" presId="urn:microsoft.com/office/officeart/2008/layout/HorizontalMultiLevelHierarchy"/>
    <dgm:cxn modelId="{9EE4E3A2-36D6-AD43-AF2F-69E4456419B4}" type="presOf" srcId="{DD5BF61D-B843-C744-B9A9-3312A1287EF4}" destId="{C852AF5D-E3CA-F844-B775-08DD6E6FB940}" srcOrd="0" destOrd="0" presId="urn:microsoft.com/office/officeart/2008/layout/HorizontalMultiLevelHierarchy"/>
    <dgm:cxn modelId="{EF563CA6-38FD-3D4D-84E4-0E7D4988739F}" type="presOf" srcId="{BDC2CFA9-99C6-8347-9628-F8B57513FB8C}" destId="{7A2CD5A7-70D6-DE44-803D-0740544CB367}" srcOrd="1" destOrd="0" presId="urn:microsoft.com/office/officeart/2008/layout/HorizontalMultiLevelHierarchy"/>
    <dgm:cxn modelId="{2877D6CD-473B-8F4F-8968-25BB54E546C2}" type="presOf" srcId="{773FD5F0-F007-F148-886B-86E72F86266E}" destId="{D3E2E567-EC04-E743-9B8C-985408EA1058}" srcOrd="0" destOrd="0" presId="urn:microsoft.com/office/officeart/2008/layout/HorizontalMultiLevelHierarchy"/>
    <dgm:cxn modelId="{C6E9FCD8-993C-9F4B-A008-0A834E0DC594}" type="presOf" srcId="{CC08C8E7-D5AB-9C4F-A78B-4A8C57EB2D22}" destId="{7111AE39-B455-7C4D-91F4-9E37E3822D07}" srcOrd="0" destOrd="0" presId="urn:microsoft.com/office/officeart/2008/layout/HorizontalMultiLevelHierarchy"/>
    <dgm:cxn modelId="{210193DF-99D8-DA4B-B12C-052AD911C669}" type="presOf" srcId="{BDC2CFA9-99C6-8347-9628-F8B57513FB8C}" destId="{93180932-306E-E545-95F9-2A5635FDC9F1}" srcOrd="0" destOrd="0" presId="urn:microsoft.com/office/officeart/2008/layout/HorizontalMultiLevelHierarchy"/>
    <dgm:cxn modelId="{F5520AE5-50EB-8743-B48A-12307D4CCE80}" srcId="{CC08C8E7-D5AB-9C4F-A78B-4A8C57EB2D22}" destId="{9BA062DA-6B7A-FC4F-B1BB-7CC4C74C72CE}" srcOrd="2" destOrd="0" parTransId="{45267C76-6276-B44A-878A-9D61B556EBD7}" sibTransId="{3A650251-37F9-7645-8144-FF91C57FC2AC}"/>
    <dgm:cxn modelId="{DA2D72ED-2514-2940-BB65-51E55544914F}" type="presOf" srcId="{45267C76-6276-B44A-878A-9D61B556EBD7}" destId="{938A9782-2B6B-8141-99DA-6568305E0C38}" srcOrd="1" destOrd="0" presId="urn:microsoft.com/office/officeart/2008/layout/HorizontalMultiLevelHierarchy"/>
    <dgm:cxn modelId="{D6FF61F4-2E70-2445-B362-FDF5936BBC6B}" srcId="{CC08C8E7-D5AB-9C4F-A78B-4A8C57EB2D22}" destId="{773FD5F0-F007-F148-886B-86E72F86266E}" srcOrd="1" destOrd="0" parTransId="{BDC2CFA9-99C6-8347-9628-F8B57513FB8C}" sibTransId="{9458031D-FD27-D841-9D56-100BE85B229D}"/>
    <dgm:cxn modelId="{3D68D7F6-A369-C34E-8248-DBEB5820CE41}" type="presOf" srcId="{45267C76-6276-B44A-878A-9D61B556EBD7}" destId="{1F2800E8-CF94-FD43-8D0E-7E4B278315B1}" srcOrd="0" destOrd="0" presId="urn:microsoft.com/office/officeart/2008/layout/HorizontalMultiLevelHierarchy"/>
    <dgm:cxn modelId="{FFE181FE-F0D1-8C48-92F5-80E59B6F94F9}" type="presOf" srcId="{2EFE4671-8583-3540-9262-1FC578B666F4}" destId="{3013142F-A3C7-F746-853E-2CA8B540A8DE}" srcOrd="0" destOrd="0" presId="urn:microsoft.com/office/officeart/2008/layout/HorizontalMultiLevelHierarchy"/>
    <dgm:cxn modelId="{84A1762E-0183-4140-8C69-F688A93B8F2D}" type="presParOf" srcId="{3013142F-A3C7-F746-853E-2CA8B540A8DE}" destId="{B764B132-0961-414E-B6FA-FB0C6C1C6CED}" srcOrd="0" destOrd="0" presId="urn:microsoft.com/office/officeart/2008/layout/HorizontalMultiLevelHierarchy"/>
    <dgm:cxn modelId="{CDAC0198-F69F-8F49-B200-05AE686BAD20}" type="presParOf" srcId="{B764B132-0961-414E-B6FA-FB0C6C1C6CED}" destId="{7111AE39-B455-7C4D-91F4-9E37E3822D07}" srcOrd="0" destOrd="0" presId="urn:microsoft.com/office/officeart/2008/layout/HorizontalMultiLevelHierarchy"/>
    <dgm:cxn modelId="{860B0F09-ADE1-3245-8330-D1C9738E1BDF}" type="presParOf" srcId="{B764B132-0961-414E-B6FA-FB0C6C1C6CED}" destId="{551EC4E6-AE1D-DD43-B7C4-D7EFBEA2E636}" srcOrd="1" destOrd="0" presId="urn:microsoft.com/office/officeart/2008/layout/HorizontalMultiLevelHierarchy"/>
    <dgm:cxn modelId="{F69B99B6-E77A-7E49-B931-40E4974CE4DE}" type="presParOf" srcId="{551EC4E6-AE1D-DD43-B7C4-D7EFBEA2E636}" destId="{082A771F-69AF-7C4C-86CB-DF1CD8CB6581}" srcOrd="0" destOrd="0" presId="urn:microsoft.com/office/officeart/2008/layout/HorizontalMultiLevelHierarchy"/>
    <dgm:cxn modelId="{9FD9B73D-B179-D749-8251-ED97506CD008}" type="presParOf" srcId="{082A771F-69AF-7C4C-86CB-DF1CD8CB6581}" destId="{F726EDD3-E670-9B47-8786-4F599884289D}" srcOrd="0" destOrd="0" presId="urn:microsoft.com/office/officeart/2008/layout/HorizontalMultiLevelHierarchy"/>
    <dgm:cxn modelId="{602F5DBA-27A1-8843-AB94-7B952D7E3C9C}" type="presParOf" srcId="{551EC4E6-AE1D-DD43-B7C4-D7EFBEA2E636}" destId="{7B40AE63-0EA3-0747-BCE5-5F3AB0355BF2}" srcOrd="1" destOrd="0" presId="urn:microsoft.com/office/officeart/2008/layout/HorizontalMultiLevelHierarchy"/>
    <dgm:cxn modelId="{A04ED0A9-6199-AC4B-97CA-5589D3035B21}" type="presParOf" srcId="{7B40AE63-0EA3-0747-BCE5-5F3AB0355BF2}" destId="{C852AF5D-E3CA-F844-B775-08DD6E6FB940}" srcOrd="0" destOrd="0" presId="urn:microsoft.com/office/officeart/2008/layout/HorizontalMultiLevelHierarchy"/>
    <dgm:cxn modelId="{AA420124-EE8F-2F45-83BC-7B46E1F0A64B}" type="presParOf" srcId="{7B40AE63-0EA3-0747-BCE5-5F3AB0355BF2}" destId="{30463D07-8E7F-3146-97CE-76CE82648742}" srcOrd="1" destOrd="0" presId="urn:microsoft.com/office/officeart/2008/layout/HorizontalMultiLevelHierarchy"/>
    <dgm:cxn modelId="{074A61CE-8874-7647-BD41-9407D56AE951}" type="presParOf" srcId="{551EC4E6-AE1D-DD43-B7C4-D7EFBEA2E636}" destId="{93180932-306E-E545-95F9-2A5635FDC9F1}" srcOrd="2" destOrd="0" presId="urn:microsoft.com/office/officeart/2008/layout/HorizontalMultiLevelHierarchy"/>
    <dgm:cxn modelId="{9E196CC3-D13A-8747-8A51-3FA676D6FFD9}" type="presParOf" srcId="{93180932-306E-E545-95F9-2A5635FDC9F1}" destId="{7A2CD5A7-70D6-DE44-803D-0740544CB367}" srcOrd="0" destOrd="0" presId="urn:microsoft.com/office/officeart/2008/layout/HorizontalMultiLevelHierarchy"/>
    <dgm:cxn modelId="{B79B578C-6A26-554A-A3A3-68A732F7D8A0}" type="presParOf" srcId="{551EC4E6-AE1D-DD43-B7C4-D7EFBEA2E636}" destId="{A0C9905E-6DBF-7645-94A7-C4BCDADC46B9}" srcOrd="3" destOrd="0" presId="urn:microsoft.com/office/officeart/2008/layout/HorizontalMultiLevelHierarchy"/>
    <dgm:cxn modelId="{C4DFF384-9FDE-6C46-A0F4-920503538CDE}" type="presParOf" srcId="{A0C9905E-6DBF-7645-94A7-C4BCDADC46B9}" destId="{D3E2E567-EC04-E743-9B8C-985408EA1058}" srcOrd="0" destOrd="0" presId="urn:microsoft.com/office/officeart/2008/layout/HorizontalMultiLevelHierarchy"/>
    <dgm:cxn modelId="{89D48A76-F6F9-D649-AA75-E6EC6CA3CE8E}" type="presParOf" srcId="{A0C9905E-6DBF-7645-94A7-C4BCDADC46B9}" destId="{1488A531-D252-B440-B1DA-4363F37F8970}" srcOrd="1" destOrd="0" presId="urn:microsoft.com/office/officeart/2008/layout/HorizontalMultiLevelHierarchy"/>
    <dgm:cxn modelId="{798ABA50-9DD5-DB48-9215-3E5D89173950}" type="presParOf" srcId="{551EC4E6-AE1D-DD43-B7C4-D7EFBEA2E636}" destId="{1F2800E8-CF94-FD43-8D0E-7E4B278315B1}" srcOrd="4" destOrd="0" presId="urn:microsoft.com/office/officeart/2008/layout/HorizontalMultiLevelHierarchy"/>
    <dgm:cxn modelId="{27F06A91-C1AE-C042-BA2D-403C07227F3A}" type="presParOf" srcId="{1F2800E8-CF94-FD43-8D0E-7E4B278315B1}" destId="{938A9782-2B6B-8141-99DA-6568305E0C38}" srcOrd="0" destOrd="0" presId="urn:microsoft.com/office/officeart/2008/layout/HorizontalMultiLevelHierarchy"/>
    <dgm:cxn modelId="{32E4A424-EA46-1346-B889-9B6E03834D06}" type="presParOf" srcId="{551EC4E6-AE1D-DD43-B7C4-D7EFBEA2E636}" destId="{7377E58F-198D-DE48-B3AF-2D2AF67C403D}" srcOrd="5" destOrd="0" presId="urn:microsoft.com/office/officeart/2008/layout/HorizontalMultiLevelHierarchy"/>
    <dgm:cxn modelId="{DA1E8945-DD71-BB4D-A905-9FC29C99B396}" type="presParOf" srcId="{7377E58F-198D-DE48-B3AF-2D2AF67C403D}" destId="{1C998B4A-F8C8-5D49-862A-38B9C7611407}" srcOrd="0" destOrd="0" presId="urn:microsoft.com/office/officeart/2008/layout/HorizontalMultiLevelHierarchy"/>
    <dgm:cxn modelId="{305194F5-02A1-734C-8096-C4CD3896F9E7}" type="presParOf" srcId="{7377E58F-198D-DE48-B3AF-2D2AF67C403D}" destId="{F9C8551A-E3F5-1A41-9D81-BA411262A93F}" srcOrd="1" destOrd="0" presId="urn:microsoft.com/office/officeart/2008/layout/HorizontalMultiLevelHierarchy"/>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pPr algn="l"/>
          <a:r>
            <a:rPr lang="en-US" altLang="zh-CN" sz="1200" b="0" i="0" dirty="0">
              <a:latin typeface="FZLanTingHeiS-R-GB" panose="02000000000000000000" pitchFamily="2" charset="-122"/>
              <a:ea typeface="FZLanTingHeiS-R-GB" panose="02000000000000000000" pitchFamily="2" charset="-122"/>
              <a:cs typeface="Microsoft YaHei" charset="-122"/>
            </a:rPr>
            <a:t>4.1</a:t>
          </a:r>
          <a:r>
            <a:rPr lang="zh-CN" altLang="en-US" sz="1200" b="0" i="0" dirty="0">
              <a:latin typeface="FZLanTingHeiS-R-GB" panose="02000000000000000000" pitchFamily="2" charset="-122"/>
              <a:ea typeface="FZLanTingHeiS-R-GB" panose="02000000000000000000" pitchFamily="2" charset="-122"/>
              <a:cs typeface="Microsoft YaHei" charset="-122"/>
            </a:rPr>
            <a:t>需求弹性</a:t>
          </a:r>
        </a:p>
      </dgm:t>
    </dgm:pt>
    <dgm:pt modelId="{806FC88F-B9CF-A04B-B59C-3A472F525AEF}" type="parTrans" cxnId="{7725A710-EB82-6543-8E80-B973AC4CD97A}">
      <dgm:prSet/>
      <dgm:spPr/>
      <dgm:t>
        <a:bodyPr/>
        <a:lstStyle/>
        <a:p>
          <a:pPr algn="l"/>
          <a:endParaRPr lang="zh-CN" altLang="en-US" sz="105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pPr algn="l"/>
          <a:endParaRPr lang="zh-CN" altLang="en-US" sz="1050">
            <a:latin typeface="Microsoft YaHei" charset="-122"/>
            <a:ea typeface="Microsoft YaHei" charset="-122"/>
            <a:cs typeface="Microsoft YaHei" charset="-122"/>
          </a:endParaRPr>
        </a:p>
      </dgm:t>
    </dgm:pt>
    <dgm:pt modelId="{DD5BF61D-B843-C744-B9A9-3312A1287EF4}">
      <dgm:prSet phldrT="[文本]" custT="1"/>
      <dgm:spPr>
        <a:solidFill>
          <a:srgbClr val="C00000"/>
        </a:solidFill>
      </dgm:spPr>
      <dgm:t>
        <a:bodyPr/>
        <a:lstStyle/>
        <a:p>
          <a:pPr algn="l"/>
          <a:r>
            <a:rPr lang="en-US" altLang="zh-CN" sz="1050" b="0" i="0" dirty="0">
              <a:solidFill>
                <a:schemeClr val="tx1"/>
              </a:solidFill>
              <a:latin typeface="FZLanTingHeiS-R-GB" panose="02000000000000000000" pitchFamily="2" charset="-122"/>
              <a:ea typeface="FZLanTingHeiS-R-GB" panose="02000000000000000000" pitchFamily="2" charset="-122"/>
              <a:cs typeface="Microsoft YaHei" charset="-122"/>
            </a:rPr>
            <a:t>4.1.1</a:t>
          </a:r>
          <a:r>
            <a:rPr lang="zh-CN" altLang="en-US" sz="1050" b="0" i="0" dirty="0">
              <a:solidFill>
                <a:schemeClr val="tx1"/>
              </a:solidFill>
              <a:latin typeface="FZLanTingHeiS-R-GB" panose="02000000000000000000" pitchFamily="2" charset="-122"/>
              <a:ea typeface="FZLanTingHeiS-R-GB" panose="02000000000000000000" pitchFamily="2" charset="-122"/>
              <a:cs typeface="Microsoft YaHei" charset="-122"/>
            </a:rPr>
            <a:t> 需求价格弹性</a:t>
          </a:r>
        </a:p>
      </dgm:t>
    </dgm:pt>
    <dgm:pt modelId="{A73DCD64-89DF-3E4C-9543-0D417B51464E}" type="parTrans" cxnId="{FE34B427-9D47-5D4F-B08C-79C955C57CBA}">
      <dgm:prSet custT="1"/>
      <dgm:spPr/>
      <dgm:t>
        <a:bodyPr/>
        <a:lstStyle/>
        <a:p>
          <a:pPr algn="l"/>
          <a:endParaRPr lang="zh-CN" altLang="en-US" sz="100" b="0" i="0" dirty="0">
            <a:latin typeface="FZLanTingHeiS-R-GB" panose="02000000000000000000" pitchFamily="2" charset="-122"/>
            <a:ea typeface="FZLanTingHeiS-R-GB" panose="02000000000000000000" pitchFamily="2" charset="-122"/>
            <a:cs typeface="Microsoft YaHei" charset="-122"/>
          </a:endParaRPr>
        </a:p>
      </dgm:t>
    </dgm:pt>
    <dgm:pt modelId="{5F6E09CE-61C0-D34C-AE4A-99D078D226DF}" type="sibTrans" cxnId="{FE34B427-9D47-5D4F-B08C-79C955C57CBA}">
      <dgm:prSet/>
      <dgm:spPr/>
      <dgm:t>
        <a:bodyPr/>
        <a:lstStyle/>
        <a:p>
          <a:pPr algn="l"/>
          <a:endParaRPr lang="zh-CN" altLang="en-US" sz="1050">
            <a:latin typeface="Microsoft YaHei" charset="-122"/>
            <a:ea typeface="Microsoft YaHei" charset="-122"/>
            <a:cs typeface="Microsoft YaHei" charset="-122"/>
          </a:endParaRPr>
        </a:p>
      </dgm:t>
    </dgm:pt>
    <dgm:pt modelId="{773FD5F0-F007-F148-886B-86E72F86266E}">
      <dgm:prSet phldrT="[文本]" custT="1"/>
      <dgm:spPr/>
      <dgm:t>
        <a:bodyPr/>
        <a:lstStyle/>
        <a:p>
          <a:pPr algn="l"/>
          <a:r>
            <a:rPr lang="en-US" altLang="zh-CN" sz="1050" b="0" i="0" dirty="0">
              <a:latin typeface="FZLanTingHeiS-R-GB" panose="02000000000000000000" pitchFamily="2" charset="-122"/>
              <a:ea typeface="FZLanTingHeiS-R-GB" panose="02000000000000000000" pitchFamily="2" charset="-122"/>
              <a:cs typeface="Microsoft YaHei" charset="-122"/>
            </a:rPr>
            <a:t>4.1.2</a:t>
          </a:r>
          <a:r>
            <a:rPr lang="zh-CN" altLang="en-US" sz="1050" b="0" i="0" dirty="0">
              <a:latin typeface="FZLanTingHeiS-R-GB" panose="02000000000000000000" pitchFamily="2" charset="-122"/>
              <a:ea typeface="FZLanTingHeiS-R-GB" panose="02000000000000000000" pitchFamily="2" charset="-122"/>
              <a:cs typeface="Microsoft YaHei" charset="-122"/>
            </a:rPr>
            <a:t> 需求的收入弹性</a:t>
          </a:r>
        </a:p>
      </dgm:t>
    </dgm:pt>
    <dgm:pt modelId="{BDC2CFA9-99C6-8347-9628-F8B57513FB8C}" type="parTrans" cxnId="{D6FF61F4-2E70-2445-B362-FDF5936BBC6B}">
      <dgm:prSet custT="1"/>
      <dgm:spPr/>
      <dgm:t>
        <a:bodyPr/>
        <a:lstStyle/>
        <a:p>
          <a:pPr algn="l"/>
          <a:endParaRPr lang="zh-CN" altLang="en-US" sz="100" b="0" i="0" dirty="0">
            <a:latin typeface="FZLanTingHeiS-R-GB" panose="02000000000000000000" pitchFamily="2" charset="-122"/>
            <a:ea typeface="FZLanTingHeiS-R-GB" panose="02000000000000000000" pitchFamily="2" charset="-122"/>
            <a:cs typeface="Microsoft YaHei" charset="-122"/>
          </a:endParaRPr>
        </a:p>
      </dgm:t>
    </dgm:pt>
    <dgm:pt modelId="{9458031D-FD27-D841-9D56-100BE85B229D}" type="sibTrans" cxnId="{D6FF61F4-2E70-2445-B362-FDF5936BBC6B}">
      <dgm:prSet/>
      <dgm:spPr/>
      <dgm:t>
        <a:bodyPr/>
        <a:lstStyle/>
        <a:p>
          <a:pPr algn="l"/>
          <a:endParaRPr lang="zh-CN" altLang="en-US" sz="1050">
            <a:latin typeface="Microsoft YaHei" charset="-122"/>
            <a:ea typeface="Microsoft YaHei" charset="-122"/>
            <a:cs typeface="Microsoft YaHei" charset="-122"/>
          </a:endParaRPr>
        </a:p>
      </dgm:t>
    </dgm:pt>
    <dgm:pt modelId="{9BA062DA-6B7A-FC4F-B1BB-7CC4C74C72CE}">
      <dgm:prSet phldrT="[文本]" custT="1"/>
      <dgm:spPr/>
      <dgm:t>
        <a:bodyPr/>
        <a:lstStyle/>
        <a:p>
          <a:pPr algn="l"/>
          <a:r>
            <a:rPr lang="en-US" altLang="zh-CN" sz="1050" b="0" i="0" dirty="0">
              <a:latin typeface="FZLanTingHeiS-R-GB" panose="02000000000000000000" pitchFamily="2" charset="-122"/>
              <a:ea typeface="FZLanTingHeiS-R-GB" panose="02000000000000000000" pitchFamily="2" charset="-122"/>
              <a:cs typeface="Microsoft YaHei" charset="-122"/>
            </a:rPr>
            <a:t>4.1.3</a:t>
          </a:r>
          <a:r>
            <a:rPr lang="zh-CN" altLang="en-US" sz="1050" b="0" i="0" dirty="0">
              <a:latin typeface="FZLanTingHeiS-R-GB" panose="02000000000000000000" pitchFamily="2" charset="-122"/>
              <a:ea typeface="FZLanTingHeiS-R-GB" panose="02000000000000000000" pitchFamily="2" charset="-122"/>
              <a:cs typeface="Microsoft YaHei" charset="-122"/>
            </a:rPr>
            <a:t> 需求交叉弹性</a:t>
          </a:r>
        </a:p>
      </dgm:t>
    </dgm:pt>
    <dgm:pt modelId="{45267C76-6276-B44A-878A-9D61B556EBD7}" type="parTrans" cxnId="{F5520AE5-50EB-8743-B48A-12307D4CCE80}">
      <dgm:prSet custT="1"/>
      <dgm:spPr/>
      <dgm:t>
        <a:bodyPr/>
        <a:lstStyle/>
        <a:p>
          <a:pPr algn="l"/>
          <a:endParaRPr lang="zh-CN" altLang="en-US" sz="100" b="0" i="0" dirty="0">
            <a:latin typeface="FZLanTingHeiS-R-GB" panose="02000000000000000000" pitchFamily="2" charset="-122"/>
            <a:ea typeface="FZLanTingHeiS-R-GB" panose="02000000000000000000" pitchFamily="2" charset="-122"/>
            <a:cs typeface="Microsoft YaHei" charset="-122"/>
          </a:endParaRPr>
        </a:p>
      </dgm:t>
    </dgm:pt>
    <dgm:pt modelId="{3A650251-37F9-7645-8144-FF91C57FC2AC}" type="sibTrans" cxnId="{F5520AE5-50EB-8743-B48A-12307D4CCE80}">
      <dgm:prSet/>
      <dgm:spPr/>
      <dgm:t>
        <a:bodyPr/>
        <a:lstStyle/>
        <a:p>
          <a:pPr algn="l"/>
          <a:endParaRPr lang="zh-CN" altLang="en-US" sz="1050">
            <a:latin typeface="Microsoft YaHei" charset="-122"/>
            <a:ea typeface="Microsoft YaHei" charset="-122"/>
            <a:cs typeface="Microsoft YaHei"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X="181444" custScaleY="63589" custLinFactX="-100000" custLinFactNeighborX="-184312" custLinFactNeighborY="0">
        <dgm:presLayoutVars>
          <dgm:chPref val="3"/>
        </dgm:presLayoutVars>
      </dgm:prSet>
      <dgm:spPr/>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3"/>
      <dgm:spPr/>
    </dgm:pt>
    <dgm:pt modelId="{F726EDD3-E670-9B47-8786-4F599884289D}" type="pres">
      <dgm:prSet presAssocID="{A73DCD64-89DF-3E4C-9543-0D417B51464E}" presName="connTx" presStyleLbl="parChTrans1D2" presStyleIdx="0" presStyleCnt="3"/>
      <dgm:spPr/>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3" custScaleX="150191" custScaleY="110365">
        <dgm:presLayoutVars>
          <dgm:chPref val="3"/>
        </dgm:presLayoutVars>
      </dgm:prSet>
      <dgm:spPr/>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3"/>
      <dgm:spPr/>
    </dgm:pt>
    <dgm:pt modelId="{7A2CD5A7-70D6-DE44-803D-0740544CB367}" type="pres">
      <dgm:prSet presAssocID="{BDC2CFA9-99C6-8347-9628-F8B57513FB8C}" presName="connTx" presStyleLbl="parChTrans1D2" presStyleIdx="1" presStyleCnt="3"/>
      <dgm:spPr/>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3" custScaleX="150191" custScaleY="110365">
        <dgm:presLayoutVars>
          <dgm:chPref val="3"/>
        </dgm:presLayoutVars>
      </dgm:prSet>
      <dgm:spPr/>
    </dgm:pt>
    <dgm:pt modelId="{1488A531-D252-B440-B1DA-4363F37F8970}" type="pres">
      <dgm:prSet presAssocID="{773FD5F0-F007-F148-886B-86E72F86266E}" presName="level3hierChild" presStyleCnt="0"/>
      <dgm:spPr/>
    </dgm:pt>
    <dgm:pt modelId="{1F2800E8-CF94-FD43-8D0E-7E4B278315B1}" type="pres">
      <dgm:prSet presAssocID="{45267C76-6276-B44A-878A-9D61B556EBD7}" presName="conn2-1" presStyleLbl="parChTrans1D2" presStyleIdx="2" presStyleCnt="3"/>
      <dgm:spPr/>
    </dgm:pt>
    <dgm:pt modelId="{938A9782-2B6B-8141-99DA-6568305E0C38}" type="pres">
      <dgm:prSet presAssocID="{45267C76-6276-B44A-878A-9D61B556EBD7}" presName="connTx" presStyleLbl="parChTrans1D2" presStyleIdx="2" presStyleCnt="3"/>
      <dgm:spPr/>
    </dgm:pt>
    <dgm:pt modelId="{7377E58F-198D-DE48-B3AF-2D2AF67C403D}" type="pres">
      <dgm:prSet presAssocID="{9BA062DA-6B7A-FC4F-B1BB-7CC4C74C72CE}" presName="root2" presStyleCnt="0"/>
      <dgm:spPr/>
    </dgm:pt>
    <dgm:pt modelId="{1C998B4A-F8C8-5D49-862A-38B9C7611407}" type="pres">
      <dgm:prSet presAssocID="{9BA062DA-6B7A-FC4F-B1BB-7CC4C74C72CE}" presName="LevelTwoTextNode" presStyleLbl="node2" presStyleIdx="2" presStyleCnt="3" custScaleX="150191" custScaleY="110365">
        <dgm:presLayoutVars>
          <dgm:chPref val="3"/>
        </dgm:presLayoutVars>
      </dgm:prSet>
      <dgm:spPr/>
    </dgm:pt>
    <dgm:pt modelId="{F9C8551A-E3F5-1A41-9D81-BA411262A93F}" type="pres">
      <dgm:prSet presAssocID="{9BA062DA-6B7A-FC4F-B1BB-7CC4C74C72CE}" presName="level3hierChild" presStyleCnt="0"/>
      <dgm:spPr/>
    </dgm:pt>
  </dgm:ptLst>
  <dgm:cxnLst>
    <dgm:cxn modelId="{F9A1030F-7BC8-C24E-B744-53A9A55703E2}" type="presOf" srcId="{A73DCD64-89DF-3E4C-9543-0D417B51464E}" destId="{F726EDD3-E670-9B47-8786-4F599884289D}" srcOrd="1" destOrd="0" presId="urn:microsoft.com/office/officeart/2008/layout/HorizontalMultiLevelHierarchy"/>
    <dgm:cxn modelId="{7725A710-EB82-6543-8E80-B973AC4CD97A}" srcId="{2EFE4671-8583-3540-9262-1FC578B666F4}" destId="{CC08C8E7-D5AB-9C4F-A78B-4A8C57EB2D22}" srcOrd="0" destOrd="0" parTransId="{806FC88F-B9CF-A04B-B59C-3A472F525AEF}" sibTransId="{B0179D74-E210-A34F-9FFE-D6C2C6F405F5}"/>
    <dgm:cxn modelId="{DE14B211-86CE-5B44-BBC6-529F519692F5}" type="presOf" srcId="{A73DCD64-89DF-3E4C-9543-0D417B51464E}" destId="{082A771F-69AF-7C4C-86CB-DF1CD8CB6581}" srcOrd="0" destOrd="0" presId="urn:microsoft.com/office/officeart/2008/layout/HorizontalMultiLevelHierarchy"/>
    <dgm:cxn modelId="{FE34B427-9D47-5D4F-B08C-79C955C57CBA}" srcId="{CC08C8E7-D5AB-9C4F-A78B-4A8C57EB2D22}" destId="{DD5BF61D-B843-C744-B9A9-3312A1287EF4}" srcOrd="0" destOrd="0" parTransId="{A73DCD64-89DF-3E4C-9543-0D417B51464E}" sibTransId="{5F6E09CE-61C0-D34C-AE4A-99D078D226DF}"/>
    <dgm:cxn modelId="{063A493D-5262-3A49-9173-7B06E51CF1B7}" type="presOf" srcId="{BDC2CFA9-99C6-8347-9628-F8B57513FB8C}" destId="{7A2CD5A7-70D6-DE44-803D-0740544CB367}" srcOrd="1" destOrd="0" presId="urn:microsoft.com/office/officeart/2008/layout/HorizontalMultiLevelHierarchy"/>
    <dgm:cxn modelId="{EF352F3F-9E86-7347-8C38-FE0141BE7AA7}" type="presOf" srcId="{45267C76-6276-B44A-878A-9D61B556EBD7}" destId="{938A9782-2B6B-8141-99DA-6568305E0C38}" srcOrd="1" destOrd="0" presId="urn:microsoft.com/office/officeart/2008/layout/HorizontalMultiLevelHierarchy"/>
    <dgm:cxn modelId="{78C74168-8A8E-7342-94F7-120096F2DA7E}" type="presOf" srcId="{773FD5F0-F007-F148-886B-86E72F86266E}" destId="{D3E2E567-EC04-E743-9B8C-985408EA1058}" srcOrd="0" destOrd="0" presId="urn:microsoft.com/office/officeart/2008/layout/HorizontalMultiLevelHierarchy"/>
    <dgm:cxn modelId="{7453596A-F204-EF4C-A081-DCF84B05EA37}" type="presOf" srcId="{45267C76-6276-B44A-878A-9D61B556EBD7}" destId="{1F2800E8-CF94-FD43-8D0E-7E4B278315B1}" srcOrd="0" destOrd="0" presId="urn:microsoft.com/office/officeart/2008/layout/HorizontalMultiLevelHierarchy"/>
    <dgm:cxn modelId="{609A6973-5ECD-7B4B-A96D-96A45CD13960}" type="presOf" srcId="{CC08C8E7-D5AB-9C4F-A78B-4A8C57EB2D22}" destId="{7111AE39-B455-7C4D-91F4-9E37E3822D07}" srcOrd="0" destOrd="0" presId="urn:microsoft.com/office/officeart/2008/layout/HorizontalMultiLevelHierarchy"/>
    <dgm:cxn modelId="{0D8F67B1-D198-A14C-9092-506154715785}" type="presOf" srcId="{2EFE4671-8583-3540-9262-1FC578B666F4}" destId="{3013142F-A3C7-F746-853E-2CA8B540A8DE}" srcOrd="0" destOrd="0" presId="urn:microsoft.com/office/officeart/2008/layout/HorizontalMultiLevelHierarchy"/>
    <dgm:cxn modelId="{78CB3EB9-B67C-A54E-B5C1-EAE0D73186B0}" type="presOf" srcId="{9BA062DA-6B7A-FC4F-B1BB-7CC4C74C72CE}" destId="{1C998B4A-F8C8-5D49-862A-38B9C7611407}" srcOrd="0" destOrd="0" presId="urn:microsoft.com/office/officeart/2008/layout/HorizontalMultiLevelHierarchy"/>
    <dgm:cxn modelId="{4D3A59DA-0515-1743-B5BB-E44781108A22}" type="presOf" srcId="{DD5BF61D-B843-C744-B9A9-3312A1287EF4}" destId="{C852AF5D-E3CA-F844-B775-08DD6E6FB940}" srcOrd="0" destOrd="0" presId="urn:microsoft.com/office/officeart/2008/layout/HorizontalMultiLevelHierarchy"/>
    <dgm:cxn modelId="{F5520AE5-50EB-8743-B48A-12307D4CCE80}" srcId="{CC08C8E7-D5AB-9C4F-A78B-4A8C57EB2D22}" destId="{9BA062DA-6B7A-FC4F-B1BB-7CC4C74C72CE}" srcOrd="2" destOrd="0" parTransId="{45267C76-6276-B44A-878A-9D61B556EBD7}" sibTransId="{3A650251-37F9-7645-8144-FF91C57FC2AC}"/>
    <dgm:cxn modelId="{98AAB2F2-1576-E740-9440-45AADE79A258}" type="presOf" srcId="{BDC2CFA9-99C6-8347-9628-F8B57513FB8C}" destId="{93180932-306E-E545-95F9-2A5635FDC9F1}" srcOrd="0" destOrd="0" presId="urn:microsoft.com/office/officeart/2008/layout/HorizontalMultiLevelHierarchy"/>
    <dgm:cxn modelId="{D6FF61F4-2E70-2445-B362-FDF5936BBC6B}" srcId="{CC08C8E7-D5AB-9C4F-A78B-4A8C57EB2D22}" destId="{773FD5F0-F007-F148-886B-86E72F86266E}" srcOrd="1" destOrd="0" parTransId="{BDC2CFA9-99C6-8347-9628-F8B57513FB8C}" sibTransId="{9458031D-FD27-D841-9D56-100BE85B229D}"/>
    <dgm:cxn modelId="{0574E344-8486-5C4A-89F4-70154F914CFB}" type="presParOf" srcId="{3013142F-A3C7-F746-853E-2CA8B540A8DE}" destId="{B764B132-0961-414E-B6FA-FB0C6C1C6CED}" srcOrd="0" destOrd="0" presId="urn:microsoft.com/office/officeart/2008/layout/HorizontalMultiLevelHierarchy"/>
    <dgm:cxn modelId="{67EA0736-0A2D-6C47-A9E2-96CA40FBB1BD}" type="presParOf" srcId="{B764B132-0961-414E-B6FA-FB0C6C1C6CED}" destId="{7111AE39-B455-7C4D-91F4-9E37E3822D07}" srcOrd="0" destOrd="0" presId="urn:microsoft.com/office/officeart/2008/layout/HorizontalMultiLevelHierarchy"/>
    <dgm:cxn modelId="{5501E7BD-E50E-8A43-AA49-C5B82D3751D8}" type="presParOf" srcId="{B764B132-0961-414E-B6FA-FB0C6C1C6CED}" destId="{551EC4E6-AE1D-DD43-B7C4-D7EFBEA2E636}" srcOrd="1" destOrd="0" presId="urn:microsoft.com/office/officeart/2008/layout/HorizontalMultiLevelHierarchy"/>
    <dgm:cxn modelId="{3B316DD0-CA6E-6144-8C20-0B0798BA7C3E}" type="presParOf" srcId="{551EC4E6-AE1D-DD43-B7C4-D7EFBEA2E636}" destId="{082A771F-69AF-7C4C-86CB-DF1CD8CB6581}" srcOrd="0" destOrd="0" presId="urn:microsoft.com/office/officeart/2008/layout/HorizontalMultiLevelHierarchy"/>
    <dgm:cxn modelId="{7B4761DE-A296-BC48-B908-147D7DA8A3F9}" type="presParOf" srcId="{082A771F-69AF-7C4C-86CB-DF1CD8CB6581}" destId="{F726EDD3-E670-9B47-8786-4F599884289D}" srcOrd="0" destOrd="0" presId="urn:microsoft.com/office/officeart/2008/layout/HorizontalMultiLevelHierarchy"/>
    <dgm:cxn modelId="{0F295801-FA1F-294D-A44F-69BEB15136C5}" type="presParOf" srcId="{551EC4E6-AE1D-DD43-B7C4-D7EFBEA2E636}" destId="{7B40AE63-0EA3-0747-BCE5-5F3AB0355BF2}" srcOrd="1" destOrd="0" presId="urn:microsoft.com/office/officeart/2008/layout/HorizontalMultiLevelHierarchy"/>
    <dgm:cxn modelId="{AFAA2B51-9F9F-984E-B0E5-1DC351B2368A}" type="presParOf" srcId="{7B40AE63-0EA3-0747-BCE5-5F3AB0355BF2}" destId="{C852AF5D-E3CA-F844-B775-08DD6E6FB940}" srcOrd="0" destOrd="0" presId="urn:microsoft.com/office/officeart/2008/layout/HorizontalMultiLevelHierarchy"/>
    <dgm:cxn modelId="{2EE4FDAB-8775-8747-92DF-CE0DB6CC527D}" type="presParOf" srcId="{7B40AE63-0EA3-0747-BCE5-5F3AB0355BF2}" destId="{30463D07-8E7F-3146-97CE-76CE82648742}" srcOrd="1" destOrd="0" presId="urn:microsoft.com/office/officeart/2008/layout/HorizontalMultiLevelHierarchy"/>
    <dgm:cxn modelId="{5F4421EF-BAE0-6A4C-9456-63872D1FDB19}" type="presParOf" srcId="{551EC4E6-AE1D-DD43-B7C4-D7EFBEA2E636}" destId="{93180932-306E-E545-95F9-2A5635FDC9F1}" srcOrd="2" destOrd="0" presId="urn:microsoft.com/office/officeart/2008/layout/HorizontalMultiLevelHierarchy"/>
    <dgm:cxn modelId="{5FE4E2DD-64E0-F645-8543-B9CB404FCB85}" type="presParOf" srcId="{93180932-306E-E545-95F9-2A5635FDC9F1}" destId="{7A2CD5A7-70D6-DE44-803D-0740544CB367}" srcOrd="0" destOrd="0" presId="urn:microsoft.com/office/officeart/2008/layout/HorizontalMultiLevelHierarchy"/>
    <dgm:cxn modelId="{21A7EE96-CB55-0143-B92F-464E50434EB9}" type="presParOf" srcId="{551EC4E6-AE1D-DD43-B7C4-D7EFBEA2E636}" destId="{A0C9905E-6DBF-7645-94A7-C4BCDADC46B9}" srcOrd="3" destOrd="0" presId="urn:microsoft.com/office/officeart/2008/layout/HorizontalMultiLevelHierarchy"/>
    <dgm:cxn modelId="{39AA667D-18E4-D043-9FCB-249530680AC4}" type="presParOf" srcId="{A0C9905E-6DBF-7645-94A7-C4BCDADC46B9}" destId="{D3E2E567-EC04-E743-9B8C-985408EA1058}" srcOrd="0" destOrd="0" presId="urn:microsoft.com/office/officeart/2008/layout/HorizontalMultiLevelHierarchy"/>
    <dgm:cxn modelId="{7DE41260-BF65-1145-B6B3-A98D22E9E831}" type="presParOf" srcId="{A0C9905E-6DBF-7645-94A7-C4BCDADC46B9}" destId="{1488A531-D252-B440-B1DA-4363F37F8970}" srcOrd="1" destOrd="0" presId="urn:microsoft.com/office/officeart/2008/layout/HorizontalMultiLevelHierarchy"/>
    <dgm:cxn modelId="{8B8DB88E-87F3-7648-9D2B-A6575147DEB4}" type="presParOf" srcId="{551EC4E6-AE1D-DD43-B7C4-D7EFBEA2E636}" destId="{1F2800E8-CF94-FD43-8D0E-7E4B278315B1}" srcOrd="4" destOrd="0" presId="urn:microsoft.com/office/officeart/2008/layout/HorizontalMultiLevelHierarchy"/>
    <dgm:cxn modelId="{02CA014B-A31B-2440-A36C-4341008866F6}" type="presParOf" srcId="{1F2800E8-CF94-FD43-8D0E-7E4B278315B1}" destId="{938A9782-2B6B-8141-99DA-6568305E0C38}" srcOrd="0" destOrd="0" presId="urn:microsoft.com/office/officeart/2008/layout/HorizontalMultiLevelHierarchy"/>
    <dgm:cxn modelId="{D9D67B1C-E911-7942-B99E-B442D0D71D18}" type="presParOf" srcId="{551EC4E6-AE1D-DD43-B7C4-D7EFBEA2E636}" destId="{7377E58F-198D-DE48-B3AF-2D2AF67C403D}" srcOrd="5" destOrd="0" presId="urn:microsoft.com/office/officeart/2008/layout/HorizontalMultiLevelHierarchy"/>
    <dgm:cxn modelId="{E1A0E13E-47A4-7C41-B57D-6F9BE3699BF5}" type="presParOf" srcId="{7377E58F-198D-DE48-B3AF-2D2AF67C403D}" destId="{1C998B4A-F8C8-5D49-862A-38B9C7611407}" srcOrd="0" destOrd="0" presId="urn:microsoft.com/office/officeart/2008/layout/HorizontalMultiLevelHierarchy"/>
    <dgm:cxn modelId="{02BD68C1-2A0A-2448-80F4-66CE6DCE60E7}" type="presParOf" srcId="{7377E58F-198D-DE48-B3AF-2D2AF67C403D}" destId="{F9C8551A-E3F5-1A41-9D81-BA411262A93F}"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pPr algn="l"/>
          <a:r>
            <a:rPr lang="en-US" altLang="zh-CN" sz="1200" b="0" i="0" dirty="0">
              <a:latin typeface="FZLanTingHeiS-R-GB" panose="02000000000000000000" pitchFamily="2" charset="-122"/>
              <a:ea typeface="FZLanTingHeiS-R-GB" panose="02000000000000000000" pitchFamily="2" charset="-122"/>
              <a:cs typeface="Microsoft YaHei" charset="-122"/>
            </a:rPr>
            <a:t>4.1</a:t>
          </a:r>
          <a:r>
            <a:rPr lang="zh-CN" altLang="en-US" sz="1200" b="0" i="0" dirty="0">
              <a:latin typeface="FZLanTingHeiS-R-GB" panose="02000000000000000000" pitchFamily="2" charset="-122"/>
              <a:ea typeface="FZLanTingHeiS-R-GB" panose="02000000000000000000" pitchFamily="2" charset="-122"/>
              <a:cs typeface="Microsoft YaHei" charset="-122"/>
            </a:rPr>
            <a:t>需求弹性</a:t>
          </a:r>
        </a:p>
      </dgm:t>
    </dgm:pt>
    <dgm:pt modelId="{806FC88F-B9CF-A04B-B59C-3A472F525AEF}" type="parTrans" cxnId="{7725A710-EB82-6543-8E80-B973AC4CD97A}">
      <dgm:prSet/>
      <dgm:spPr/>
      <dgm:t>
        <a:bodyPr/>
        <a:lstStyle/>
        <a:p>
          <a:pPr algn="l"/>
          <a:endParaRPr lang="zh-CN" altLang="en-US" sz="105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pPr algn="l"/>
          <a:endParaRPr lang="zh-CN" altLang="en-US" sz="1050">
            <a:latin typeface="Microsoft YaHei" charset="-122"/>
            <a:ea typeface="Microsoft YaHei" charset="-122"/>
            <a:cs typeface="Microsoft YaHei" charset="-122"/>
          </a:endParaRPr>
        </a:p>
      </dgm:t>
    </dgm:pt>
    <dgm:pt modelId="{DD5BF61D-B843-C744-B9A9-3312A1287EF4}">
      <dgm:prSet phldrT="[文本]" custT="1"/>
      <dgm:spPr>
        <a:solidFill>
          <a:srgbClr val="C00000"/>
        </a:solidFill>
      </dgm:spPr>
      <dgm:t>
        <a:bodyPr/>
        <a:lstStyle/>
        <a:p>
          <a:pPr algn="l"/>
          <a:r>
            <a:rPr lang="en-US" altLang="zh-CN" sz="1050" b="0" i="0" dirty="0">
              <a:solidFill>
                <a:schemeClr val="tx1"/>
              </a:solidFill>
              <a:latin typeface="FZLanTingHeiS-R-GB" panose="02000000000000000000" pitchFamily="2" charset="-122"/>
              <a:ea typeface="FZLanTingHeiS-R-GB" panose="02000000000000000000" pitchFamily="2" charset="-122"/>
              <a:cs typeface="Microsoft YaHei" charset="-122"/>
            </a:rPr>
            <a:t>4.1.1</a:t>
          </a:r>
          <a:r>
            <a:rPr lang="zh-CN" altLang="en-US" sz="1050" b="0" i="0" dirty="0">
              <a:solidFill>
                <a:schemeClr val="tx1"/>
              </a:solidFill>
              <a:latin typeface="FZLanTingHeiS-R-GB" panose="02000000000000000000" pitchFamily="2" charset="-122"/>
              <a:ea typeface="FZLanTingHeiS-R-GB" panose="02000000000000000000" pitchFamily="2" charset="-122"/>
              <a:cs typeface="Microsoft YaHei" charset="-122"/>
            </a:rPr>
            <a:t> 需求价格弹性</a:t>
          </a:r>
        </a:p>
      </dgm:t>
    </dgm:pt>
    <dgm:pt modelId="{A73DCD64-89DF-3E4C-9543-0D417B51464E}" type="parTrans" cxnId="{FE34B427-9D47-5D4F-B08C-79C955C57CBA}">
      <dgm:prSet custT="1"/>
      <dgm:spPr/>
      <dgm:t>
        <a:bodyPr/>
        <a:lstStyle/>
        <a:p>
          <a:pPr algn="l"/>
          <a:endParaRPr lang="zh-CN" altLang="en-US" sz="100" b="0" i="0" dirty="0">
            <a:latin typeface="FZLanTingHeiS-R-GB" panose="02000000000000000000" pitchFamily="2" charset="-122"/>
            <a:ea typeface="FZLanTingHeiS-R-GB" panose="02000000000000000000" pitchFamily="2" charset="-122"/>
            <a:cs typeface="Microsoft YaHei" charset="-122"/>
          </a:endParaRPr>
        </a:p>
      </dgm:t>
    </dgm:pt>
    <dgm:pt modelId="{5F6E09CE-61C0-D34C-AE4A-99D078D226DF}" type="sibTrans" cxnId="{FE34B427-9D47-5D4F-B08C-79C955C57CBA}">
      <dgm:prSet/>
      <dgm:spPr/>
      <dgm:t>
        <a:bodyPr/>
        <a:lstStyle/>
        <a:p>
          <a:pPr algn="l"/>
          <a:endParaRPr lang="zh-CN" altLang="en-US" sz="1050">
            <a:latin typeface="Microsoft YaHei" charset="-122"/>
            <a:ea typeface="Microsoft YaHei" charset="-122"/>
            <a:cs typeface="Microsoft YaHei" charset="-122"/>
          </a:endParaRPr>
        </a:p>
      </dgm:t>
    </dgm:pt>
    <dgm:pt modelId="{773FD5F0-F007-F148-886B-86E72F86266E}">
      <dgm:prSet phldrT="[文本]" custT="1"/>
      <dgm:spPr/>
      <dgm:t>
        <a:bodyPr/>
        <a:lstStyle/>
        <a:p>
          <a:pPr algn="l"/>
          <a:r>
            <a:rPr lang="en-US" altLang="zh-CN" sz="1050" b="0" i="0" dirty="0">
              <a:latin typeface="FZLanTingHeiS-R-GB" panose="02000000000000000000" pitchFamily="2" charset="-122"/>
              <a:ea typeface="FZLanTingHeiS-R-GB" panose="02000000000000000000" pitchFamily="2" charset="-122"/>
              <a:cs typeface="Microsoft YaHei" charset="-122"/>
            </a:rPr>
            <a:t>4.1.2</a:t>
          </a:r>
          <a:r>
            <a:rPr lang="zh-CN" altLang="en-US" sz="1050" b="0" i="0" dirty="0">
              <a:latin typeface="FZLanTingHeiS-R-GB" panose="02000000000000000000" pitchFamily="2" charset="-122"/>
              <a:ea typeface="FZLanTingHeiS-R-GB" panose="02000000000000000000" pitchFamily="2" charset="-122"/>
              <a:cs typeface="Microsoft YaHei" charset="-122"/>
            </a:rPr>
            <a:t> 需求的收入弹性</a:t>
          </a:r>
        </a:p>
      </dgm:t>
    </dgm:pt>
    <dgm:pt modelId="{BDC2CFA9-99C6-8347-9628-F8B57513FB8C}" type="parTrans" cxnId="{D6FF61F4-2E70-2445-B362-FDF5936BBC6B}">
      <dgm:prSet custT="1"/>
      <dgm:spPr/>
      <dgm:t>
        <a:bodyPr/>
        <a:lstStyle/>
        <a:p>
          <a:pPr algn="l"/>
          <a:endParaRPr lang="zh-CN" altLang="en-US" sz="100" b="0" i="0" dirty="0">
            <a:latin typeface="FZLanTingHeiS-R-GB" panose="02000000000000000000" pitchFamily="2" charset="-122"/>
            <a:ea typeface="FZLanTingHeiS-R-GB" panose="02000000000000000000" pitchFamily="2" charset="-122"/>
            <a:cs typeface="Microsoft YaHei" charset="-122"/>
          </a:endParaRPr>
        </a:p>
      </dgm:t>
    </dgm:pt>
    <dgm:pt modelId="{9458031D-FD27-D841-9D56-100BE85B229D}" type="sibTrans" cxnId="{D6FF61F4-2E70-2445-B362-FDF5936BBC6B}">
      <dgm:prSet/>
      <dgm:spPr/>
      <dgm:t>
        <a:bodyPr/>
        <a:lstStyle/>
        <a:p>
          <a:pPr algn="l"/>
          <a:endParaRPr lang="zh-CN" altLang="en-US" sz="1050">
            <a:latin typeface="Microsoft YaHei" charset="-122"/>
            <a:ea typeface="Microsoft YaHei" charset="-122"/>
            <a:cs typeface="Microsoft YaHei" charset="-122"/>
          </a:endParaRPr>
        </a:p>
      </dgm:t>
    </dgm:pt>
    <dgm:pt modelId="{9BA062DA-6B7A-FC4F-B1BB-7CC4C74C72CE}">
      <dgm:prSet phldrT="[文本]" custT="1"/>
      <dgm:spPr/>
      <dgm:t>
        <a:bodyPr/>
        <a:lstStyle/>
        <a:p>
          <a:pPr algn="l"/>
          <a:r>
            <a:rPr lang="en-US" altLang="zh-CN" sz="1050" b="0" i="0" dirty="0">
              <a:latin typeface="FZLanTingHeiS-R-GB" panose="02000000000000000000" pitchFamily="2" charset="-122"/>
              <a:ea typeface="FZLanTingHeiS-R-GB" panose="02000000000000000000" pitchFamily="2" charset="-122"/>
              <a:cs typeface="Microsoft YaHei" charset="-122"/>
            </a:rPr>
            <a:t>4.1.3</a:t>
          </a:r>
          <a:r>
            <a:rPr lang="zh-CN" altLang="en-US" sz="1050" b="0" i="0" dirty="0">
              <a:latin typeface="FZLanTingHeiS-R-GB" panose="02000000000000000000" pitchFamily="2" charset="-122"/>
              <a:ea typeface="FZLanTingHeiS-R-GB" panose="02000000000000000000" pitchFamily="2" charset="-122"/>
              <a:cs typeface="Microsoft YaHei" charset="-122"/>
            </a:rPr>
            <a:t> 需求交叉弹性</a:t>
          </a:r>
        </a:p>
      </dgm:t>
    </dgm:pt>
    <dgm:pt modelId="{45267C76-6276-B44A-878A-9D61B556EBD7}" type="parTrans" cxnId="{F5520AE5-50EB-8743-B48A-12307D4CCE80}">
      <dgm:prSet custT="1"/>
      <dgm:spPr/>
      <dgm:t>
        <a:bodyPr/>
        <a:lstStyle/>
        <a:p>
          <a:pPr algn="l"/>
          <a:endParaRPr lang="zh-CN" altLang="en-US" sz="100" b="0" i="0" dirty="0">
            <a:latin typeface="FZLanTingHeiS-R-GB" panose="02000000000000000000" pitchFamily="2" charset="-122"/>
            <a:ea typeface="FZLanTingHeiS-R-GB" panose="02000000000000000000" pitchFamily="2" charset="-122"/>
            <a:cs typeface="Microsoft YaHei" charset="-122"/>
          </a:endParaRPr>
        </a:p>
      </dgm:t>
    </dgm:pt>
    <dgm:pt modelId="{3A650251-37F9-7645-8144-FF91C57FC2AC}" type="sibTrans" cxnId="{F5520AE5-50EB-8743-B48A-12307D4CCE80}">
      <dgm:prSet/>
      <dgm:spPr/>
      <dgm:t>
        <a:bodyPr/>
        <a:lstStyle/>
        <a:p>
          <a:pPr algn="l"/>
          <a:endParaRPr lang="zh-CN" altLang="en-US" sz="1050">
            <a:latin typeface="Microsoft YaHei" charset="-122"/>
            <a:ea typeface="Microsoft YaHei" charset="-122"/>
            <a:cs typeface="Microsoft YaHei"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X="181444" custScaleY="63589" custLinFactX="-100000" custLinFactNeighborX="-184312" custLinFactNeighborY="0">
        <dgm:presLayoutVars>
          <dgm:chPref val="3"/>
        </dgm:presLayoutVars>
      </dgm:prSet>
      <dgm:spPr/>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3"/>
      <dgm:spPr/>
    </dgm:pt>
    <dgm:pt modelId="{F726EDD3-E670-9B47-8786-4F599884289D}" type="pres">
      <dgm:prSet presAssocID="{A73DCD64-89DF-3E4C-9543-0D417B51464E}" presName="connTx" presStyleLbl="parChTrans1D2" presStyleIdx="0" presStyleCnt="3"/>
      <dgm:spPr/>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3" custScaleX="150191" custScaleY="110365">
        <dgm:presLayoutVars>
          <dgm:chPref val="3"/>
        </dgm:presLayoutVars>
      </dgm:prSet>
      <dgm:spPr/>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3"/>
      <dgm:spPr/>
    </dgm:pt>
    <dgm:pt modelId="{7A2CD5A7-70D6-DE44-803D-0740544CB367}" type="pres">
      <dgm:prSet presAssocID="{BDC2CFA9-99C6-8347-9628-F8B57513FB8C}" presName="connTx" presStyleLbl="parChTrans1D2" presStyleIdx="1" presStyleCnt="3"/>
      <dgm:spPr/>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3" custScaleX="150191" custScaleY="110365">
        <dgm:presLayoutVars>
          <dgm:chPref val="3"/>
        </dgm:presLayoutVars>
      </dgm:prSet>
      <dgm:spPr/>
    </dgm:pt>
    <dgm:pt modelId="{1488A531-D252-B440-B1DA-4363F37F8970}" type="pres">
      <dgm:prSet presAssocID="{773FD5F0-F007-F148-886B-86E72F86266E}" presName="level3hierChild" presStyleCnt="0"/>
      <dgm:spPr/>
    </dgm:pt>
    <dgm:pt modelId="{1F2800E8-CF94-FD43-8D0E-7E4B278315B1}" type="pres">
      <dgm:prSet presAssocID="{45267C76-6276-B44A-878A-9D61B556EBD7}" presName="conn2-1" presStyleLbl="parChTrans1D2" presStyleIdx="2" presStyleCnt="3"/>
      <dgm:spPr/>
    </dgm:pt>
    <dgm:pt modelId="{938A9782-2B6B-8141-99DA-6568305E0C38}" type="pres">
      <dgm:prSet presAssocID="{45267C76-6276-B44A-878A-9D61B556EBD7}" presName="connTx" presStyleLbl="parChTrans1D2" presStyleIdx="2" presStyleCnt="3"/>
      <dgm:spPr/>
    </dgm:pt>
    <dgm:pt modelId="{7377E58F-198D-DE48-B3AF-2D2AF67C403D}" type="pres">
      <dgm:prSet presAssocID="{9BA062DA-6B7A-FC4F-B1BB-7CC4C74C72CE}" presName="root2" presStyleCnt="0"/>
      <dgm:spPr/>
    </dgm:pt>
    <dgm:pt modelId="{1C998B4A-F8C8-5D49-862A-38B9C7611407}" type="pres">
      <dgm:prSet presAssocID="{9BA062DA-6B7A-FC4F-B1BB-7CC4C74C72CE}" presName="LevelTwoTextNode" presStyleLbl="node2" presStyleIdx="2" presStyleCnt="3" custScaleX="150191" custScaleY="110365">
        <dgm:presLayoutVars>
          <dgm:chPref val="3"/>
        </dgm:presLayoutVars>
      </dgm:prSet>
      <dgm:spPr/>
    </dgm:pt>
    <dgm:pt modelId="{F9C8551A-E3F5-1A41-9D81-BA411262A93F}" type="pres">
      <dgm:prSet presAssocID="{9BA062DA-6B7A-FC4F-B1BB-7CC4C74C72CE}" presName="level3hierChild" presStyleCnt="0"/>
      <dgm:spPr/>
    </dgm:pt>
  </dgm:ptLst>
  <dgm:cxnLst>
    <dgm:cxn modelId="{F9A1030F-7BC8-C24E-B744-53A9A55703E2}" type="presOf" srcId="{A73DCD64-89DF-3E4C-9543-0D417B51464E}" destId="{F726EDD3-E670-9B47-8786-4F599884289D}" srcOrd="1" destOrd="0" presId="urn:microsoft.com/office/officeart/2008/layout/HorizontalMultiLevelHierarchy"/>
    <dgm:cxn modelId="{7725A710-EB82-6543-8E80-B973AC4CD97A}" srcId="{2EFE4671-8583-3540-9262-1FC578B666F4}" destId="{CC08C8E7-D5AB-9C4F-A78B-4A8C57EB2D22}" srcOrd="0" destOrd="0" parTransId="{806FC88F-B9CF-A04B-B59C-3A472F525AEF}" sibTransId="{B0179D74-E210-A34F-9FFE-D6C2C6F405F5}"/>
    <dgm:cxn modelId="{DE14B211-86CE-5B44-BBC6-529F519692F5}" type="presOf" srcId="{A73DCD64-89DF-3E4C-9543-0D417B51464E}" destId="{082A771F-69AF-7C4C-86CB-DF1CD8CB6581}" srcOrd="0" destOrd="0" presId="urn:microsoft.com/office/officeart/2008/layout/HorizontalMultiLevelHierarchy"/>
    <dgm:cxn modelId="{FE34B427-9D47-5D4F-B08C-79C955C57CBA}" srcId="{CC08C8E7-D5AB-9C4F-A78B-4A8C57EB2D22}" destId="{DD5BF61D-B843-C744-B9A9-3312A1287EF4}" srcOrd="0" destOrd="0" parTransId="{A73DCD64-89DF-3E4C-9543-0D417B51464E}" sibTransId="{5F6E09CE-61C0-D34C-AE4A-99D078D226DF}"/>
    <dgm:cxn modelId="{063A493D-5262-3A49-9173-7B06E51CF1B7}" type="presOf" srcId="{BDC2CFA9-99C6-8347-9628-F8B57513FB8C}" destId="{7A2CD5A7-70D6-DE44-803D-0740544CB367}" srcOrd="1" destOrd="0" presId="urn:microsoft.com/office/officeart/2008/layout/HorizontalMultiLevelHierarchy"/>
    <dgm:cxn modelId="{EF352F3F-9E86-7347-8C38-FE0141BE7AA7}" type="presOf" srcId="{45267C76-6276-B44A-878A-9D61B556EBD7}" destId="{938A9782-2B6B-8141-99DA-6568305E0C38}" srcOrd="1" destOrd="0" presId="urn:microsoft.com/office/officeart/2008/layout/HorizontalMultiLevelHierarchy"/>
    <dgm:cxn modelId="{78C74168-8A8E-7342-94F7-120096F2DA7E}" type="presOf" srcId="{773FD5F0-F007-F148-886B-86E72F86266E}" destId="{D3E2E567-EC04-E743-9B8C-985408EA1058}" srcOrd="0" destOrd="0" presId="urn:microsoft.com/office/officeart/2008/layout/HorizontalMultiLevelHierarchy"/>
    <dgm:cxn modelId="{7453596A-F204-EF4C-A081-DCF84B05EA37}" type="presOf" srcId="{45267C76-6276-B44A-878A-9D61B556EBD7}" destId="{1F2800E8-CF94-FD43-8D0E-7E4B278315B1}" srcOrd="0" destOrd="0" presId="urn:microsoft.com/office/officeart/2008/layout/HorizontalMultiLevelHierarchy"/>
    <dgm:cxn modelId="{609A6973-5ECD-7B4B-A96D-96A45CD13960}" type="presOf" srcId="{CC08C8E7-D5AB-9C4F-A78B-4A8C57EB2D22}" destId="{7111AE39-B455-7C4D-91F4-9E37E3822D07}" srcOrd="0" destOrd="0" presId="urn:microsoft.com/office/officeart/2008/layout/HorizontalMultiLevelHierarchy"/>
    <dgm:cxn modelId="{0D8F67B1-D198-A14C-9092-506154715785}" type="presOf" srcId="{2EFE4671-8583-3540-9262-1FC578B666F4}" destId="{3013142F-A3C7-F746-853E-2CA8B540A8DE}" srcOrd="0" destOrd="0" presId="urn:microsoft.com/office/officeart/2008/layout/HorizontalMultiLevelHierarchy"/>
    <dgm:cxn modelId="{78CB3EB9-B67C-A54E-B5C1-EAE0D73186B0}" type="presOf" srcId="{9BA062DA-6B7A-FC4F-B1BB-7CC4C74C72CE}" destId="{1C998B4A-F8C8-5D49-862A-38B9C7611407}" srcOrd="0" destOrd="0" presId="urn:microsoft.com/office/officeart/2008/layout/HorizontalMultiLevelHierarchy"/>
    <dgm:cxn modelId="{4D3A59DA-0515-1743-B5BB-E44781108A22}" type="presOf" srcId="{DD5BF61D-B843-C744-B9A9-3312A1287EF4}" destId="{C852AF5D-E3CA-F844-B775-08DD6E6FB940}" srcOrd="0" destOrd="0" presId="urn:microsoft.com/office/officeart/2008/layout/HorizontalMultiLevelHierarchy"/>
    <dgm:cxn modelId="{F5520AE5-50EB-8743-B48A-12307D4CCE80}" srcId="{CC08C8E7-D5AB-9C4F-A78B-4A8C57EB2D22}" destId="{9BA062DA-6B7A-FC4F-B1BB-7CC4C74C72CE}" srcOrd="2" destOrd="0" parTransId="{45267C76-6276-B44A-878A-9D61B556EBD7}" sibTransId="{3A650251-37F9-7645-8144-FF91C57FC2AC}"/>
    <dgm:cxn modelId="{98AAB2F2-1576-E740-9440-45AADE79A258}" type="presOf" srcId="{BDC2CFA9-99C6-8347-9628-F8B57513FB8C}" destId="{93180932-306E-E545-95F9-2A5635FDC9F1}" srcOrd="0" destOrd="0" presId="urn:microsoft.com/office/officeart/2008/layout/HorizontalMultiLevelHierarchy"/>
    <dgm:cxn modelId="{D6FF61F4-2E70-2445-B362-FDF5936BBC6B}" srcId="{CC08C8E7-D5AB-9C4F-A78B-4A8C57EB2D22}" destId="{773FD5F0-F007-F148-886B-86E72F86266E}" srcOrd="1" destOrd="0" parTransId="{BDC2CFA9-99C6-8347-9628-F8B57513FB8C}" sibTransId="{9458031D-FD27-D841-9D56-100BE85B229D}"/>
    <dgm:cxn modelId="{0574E344-8486-5C4A-89F4-70154F914CFB}" type="presParOf" srcId="{3013142F-A3C7-F746-853E-2CA8B540A8DE}" destId="{B764B132-0961-414E-B6FA-FB0C6C1C6CED}" srcOrd="0" destOrd="0" presId="urn:microsoft.com/office/officeart/2008/layout/HorizontalMultiLevelHierarchy"/>
    <dgm:cxn modelId="{67EA0736-0A2D-6C47-A9E2-96CA40FBB1BD}" type="presParOf" srcId="{B764B132-0961-414E-B6FA-FB0C6C1C6CED}" destId="{7111AE39-B455-7C4D-91F4-9E37E3822D07}" srcOrd="0" destOrd="0" presId="urn:microsoft.com/office/officeart/2008/layout/HorizontalMultiLevelHierarchy"/>
    <dgm:cxn modelId="{5501E7BD-E50E-8A43-AA49-C5B82D3751D8}" type="presParOf" srcId="{B764B132-0961-414E-B6FA-FB0C6C1C6CED}" destId="{551EC4E6-AE1D-DD43-B7C4-D7EFBEA2E636}" srcOrd="1" destOrd="0" presId="urn:microsoft.com/office/officeart/2008/layout/HorizontalMultiLevelHierarchy"/>
    <dgm:cxn modelId="{3B316DD0-CA6E-6144-8C20-0B0798BA7C3E}" type="presParOf" srcId="{551EC4E6-AE1D-DD43-B7C4-D7EFBEA2E636}" destId="{082A771F-69AF-7C4C-86CB-DF1CD8CB6581}" srcOrd="0" destOrd="0" presId="urn:microsoft.com/office/officeart/2008/layout/HorizontalMultiLevelHierarchy"/>
    <dgm:cxn modelId="{7B4761DE-A296-BC48-B908-147D7DA8A3F9}" type="presParOf" srcId="{082A771F-69AF-7C4C-86CB-DF1CD8CB6581}" destId="{F726EDD3-E670-9B47-8786-4F599884289D}" srcOrd="0" destOrd="0" presId="urn:microsoft.com/office/officeart/2008/layout/HorizontalMultiLevelHierarchy"/>
    <dgm:cxn modelId="{0F295801-FA1F-294D-A44F-69BEB15136C5}" type="presParOf" srcId="{551EC4E6-AE1D-DD43-B7C4-D7EFBEA2E636}" destId="{7B40AE63-0EA3-0747-BCE5-5F3AB0355BF2}" srcOrd="1" destOrd="0" presId="urn:microsoft.com/office/officeart/2008/layout/HorizontalMultiLevelHierarchy"/>
    <dgm:cxn modelId="{AFAA2B51-9F9F-984E-B0E5-1DC351B2368A}" type="presParOf" srcId="{7B40AE63-0EA3-0747-BCE5-5F3AB0355BF2}" destId="{C852AF5D-E3CA-F844-B775-08DD6E6FB940}" srcOrd="0" destOrd="0" presId="urn:microsoft.com/office/officeart/2008/layout/HorizontalMultiLevelHierarchy"/>
    <dgm:cxn modelId="{2EE4FDAB-8775-8747-92DF-CE0DB6CC527D}" type="presParOf" srcId="{7B40AE63-0EA3-0747-BCE5-5F3AB0355BF2}" destId="{30463D07-8E7F-3146-97CE-76CE82648742}" srcOrd="1" destOrd="0" presId="urn:microsoft.com/office/officeart/2008/layout/HorizontalMultiLevelHierarchy"/>
    <dgm:cxn modelId="{5F4421EF-BAE0-6A4C-9456-63872D1FDB19}" type="presParOf" srcId="{551EC4E6-AE1D-DD43-B7C4-D7EFBEA2E636}" destId="{93180932-306E-E545-95F9-2A5635FDC9F1}" srcOrd="2" destOrd="0" presId="urn:microsoft.com/office/officeart/2008/layout/HorizontalMultiLevelHierarchy"/>
    <dgm:cxn modelId="{5FE4E2DD-64E0-F645-8543-B9CB404FCB85}" type="presParOf" srcId="{93180932-306E-E545-95F9-2A5635FDC9F1}" destId="{7A2CD5A7-70D6-DE44-803D-0740544CB367}" srcOrd="0" destOrd="0" presId="urn:microsoft.com/office/officeart/2008/layout/HorizontalMultiLevelHierarchy"/>
    <dgm:cxn modelId="{21A7EE96-CB55-0143-B92F-464E50434EB9}" type="presParOf" srcId="{551EC4E6-AE1D-DD43-B7C4-D7EFBEA2E636}" destId="{A0C9905E-6DBF-7645-94A7-C4BCDADC46B9}" srcOrd="3" destOrd="0" presId="urn:microsoft.com/office/officeart/2008/layout/HorizontalMultiLevelHierarchy"/>
    <dgm:cxn modelId="{39AA667D-18E4-D043-9FCB-249530680AC4}" type="presParOf" srcId="{A0C9905E-6DBF-7645-94A7-C4BCDADC46B9}" destId="{D3E2E567-EC04-E743-9B8C-985408EA1058}" srcOrd="0" destOrd="0" presId="urn:microsoft.com/office/officeart/2008/layout/HorizontalMultiLevelHierarchy"/>
    <dgm:cxn modelId="{7DE41260-BF65-1145-B6B3-A98D22E9E831}" type="presParOf" srcId="{A0C9905E-6DBF-7645-94A7-C4BCDADC46B9}" destId="{1488A531-D252-B440-B1DA-4363F37F8970}" srcOrd="1" destOrd="0" presId="urn:microsoft.com/office/officeart/2008/layout/HorizontalMultiLevelHierarchy"/>
    <dgm:cxn modelId="{8B8DB88E-87F3-7648-9D2B-A6575147DEB4}" type="presParOf" srcId="{551EC4E6-AE1D-DD43-B7C4-D7EFBEA2E636}" destId="{1F2800E8-CF94-FD43-8D0E-7E4B278315B1}" srcOrd="4" destOrd="0" presId="urn:microsoft.com/office/officeart/2008/layout/HorizontalMultiLevelHierarchy"/>
    <dgm:cxn modelId="{02CA014B-A31B-2440-A36C-4341008866F6}" type="presParOf" srcId="{1F2800E8-CF94-FD43-8D0E-7E4B278315B1}" destId="{938A9782-2B6B-8141-99DA-6568305E0C38}" srcOrd="0" destOrd="0" presId="urn:microsoft.com/office/officeart/2008/layout/HorizontalMultiLevelHierarchy"/>
    <dgm:cxn modelId="{D9D67B1C-E911-7942-B99E-B442D0D71D18}" type="presParOf" srcId="{551EC4E6-AE1D-DD43-B7C4-D7EFBEA2E636}" destId="{7377E58F-198D-DE48-B3AF-2D2AF67C403D}" srcOrd="5" destOrd="0" presId="urn:microsoft.com/office/officeart/2008/layout/HorizontalMultiLevelHierarchy"/>
    <dgm:cxn modelId="{E1A0E13E-47A4-7C41-B57D-6F9BE3699BF5}" type="presParOf" srcId="{7377E58F-198D-DE48-B3AF-2D2AF67C403D}" destId="{1C998B4A-F8C8-5D49-862A-38B9C7611407}" srcOrd="0" destOrd="0" presId="urn:microsoft.com/office/officeart/2008/layout/HorizontalMultiLevelHierarchy"/>
    <dgm:cxn modelId="{02BD68C1-2A0A-2448-80F4-66CE6DCE60E7}" type="presParOf" srcId="{7377E58F-198D-DE48-B3AF-2D2AF67C403D}" destId="{F9C8551A-E3F5-1A41-9D81-BA411262A93F}"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pPr algn="l"/>
          <a:r>
            <a:rPr lang="en-US" altLang="zh-CN" sz="1200" b="0" i="0" dirty="0">
              <a:latin typeface="FZLanTingHeiS-R-GB" panose="02000000000000000000" pitchFamily="2" charset="-122"/>
              <a:ea typeface="FZLanTingHeiS-R-GB" panose="02000000000000000000" pitchFamily="2" charset="-122"/>
              <a:cs typeface="Microsoft YaHei" charset="-122"/>
            </a:rPr>
            <a:t>4.1</a:t>
          </a:r>
          <a:r>
            <a:rPr lang="zh-CN" altLang="en-US" sz="1200" b="0" i="0" dirty="0">
              <a:latin typeface="FZLanTingHeiS-R-GB" panose="02000000000000000000" pitchFamily="2" charset="-122"/>
              <a:ea typeface="FZLanTingHeiS-R-GB" panose="02000000000000000000" pitchFamily="2" charset="-122"/>
              <a:cs typeface="Microsoft YaHei" charset="-122"/>
            </a:rPr>
            <a:t>需求弹性</a:t>
          </a:r>
        </a:p>
      </dgm:t>
    </dgm:pt>
    <dgm:pt modelId="{806FC88F-B9CF-A04B-B59C-3A472F525AEF}" type="parTrans" cxnId="{7725A710-EB82-6543-8E80-B973AC4CD97A}">
      <dgm:prSet/>
      <dgm:spPr/>
      <dgm:t>
        <a:bodyPr/>
        <a:lstStyle/>
        <a:p>
          <a:pPr algn="l"/>
          <a:endParaRPr lang="zh-CN" altLang="en-US" sz="105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pPr algn="l"/>
          <a:endParaRPr lang="zh-CN" altLang="en-US" sz="1050">
            <a:latin typeface="Microsoft YaHei" charset="-122"/>
            <a:ea typeface="Microsoft YaHei" charset="-122"/>
            <a:cs typeface="Microsoft YaHei" charset="-122"/>
          </a:endParaRPr>
        </a:p>
      </dgm:t>
    </dgm:pt>
    <dgm:pt modelId="{DD5BF61D-B843-C744-B9A9-3312A1287EF4}">
      <dgm:prSet phldrT="[文本]" custT="1"/>
      <dgm:spPr>
        <a:solidFill>
          <a:srgbClr val="C00000"/>
        </a:solidFill>
      </dgm:spPr>
      <dgm:t>
        <a:bodyPr/>
        <a:lstStyle/>
        <a:p>
          <a:pPr algn="l"/>
          <a:r>
            <a:rPr lang="en-US" altLang="zh-CN" sz="1050" b="0" i="0" dirty="0">
              <a:solidFill>
                <a:schemeClr val="tx1"/>
              </a:solidFill>
              <a:latin typeface="FZLanTingHeiS-R-GB" panose="02000000000000000000" pitchFamily="2" charset="-122"/>
              <a:ea typeface="FZLanTingHeiS-R-GB" panose="02000000000000000000" pitchFamily="2" charset="-122"/>
              <a:cs typeface="Microsoft YaHei" charset="-122"/>
            </a:rPr>
            <a:t>4.1.1</a:t>
          </a:r>
          <a:r>
            <a:rPr lang="zh-CN" altLang="en-US" sz="1050" b="0" i="0" dirty="0">
              <a:solidFill>
                <a:schemeClr val="tx1"/>
              </a:solidFill>
              <a:latin typeface="FZLanTingHeiS-R-GB" panose="02000000000000000000" pitchFamily="2" charset="-122"/>
              <a:ea typeface="FZLanTingHeiS-R-GB" panose="02000000000000000000" pitchFamily="2" charset="-122"/>
              <a:cs typeface="Microsoft YaHei" charset="-122"/>
            </a:rPr>
            <a:t> 需求价格弹性</a:t>
          </a:r>
        </a:p>
      </dgm:t>
    </dgm:pt>
    <dgm:pt modelId="{A73DCD64-89DF-3E4C-9543-0D417B51464E}" type="parTrans" cxnId="{FE34B427-9D47-5D4F-B08C-79C955C57CBA}">
      <dgm:prSet custT="1"/>
      <dgm:spPr/>
      <dgm:t>
        <a:bodyPr/>
        <a:lstStyle/>
        <a:p>
          <a:pPr algn="l"/>
          <a:endParaRPr lang="zh-CN" altLang="en-US" sz="100" b="0" i="0" dirty="0">
            <a:latin typeface="FZLanTingHeiS-R-GB" panose="02000000000000000000" pitchFamily="2" charset="-122"/>
            <a:ea typeface="FZLanTingHeiS-R-GB" panose="02000000000000000000" pitchFamily="2" charset="-122"/>
            <a:cs typeface="Microsoft YaHei" charset="-122"/>
          </a:endParaRPr>
        </a:p>
      </dgm:t>
    </dgm:pt>
    <dgm:pt modelId="{5F6E09CE-61C0-D34C-AE4A-99D078D226DF}" type="sibTrans" cxnId="{FE34B427-9D47-5D4F-B08C-79C955C57CBA}">
      <dgm:prSet/>
      <dgm:spPr/>
      <dgm:t>
        <a:bodyPr/>
        <a:lstStyle/>
        <a:p>
          <a:pPr algn="l"/>
          <a:endParaRPr lang="zh-CN" altLang="en-US" sz="1050">
            <a:latin typeface="Microsoft YaHei" charset="-122"/>
            <a:ea typeface="Microsoft YaHei" charset="-122"/>
            <a:cs typeface="Microsoft YaHei" charset="-122"/>
          </a:endParaRPr>
        </a:p>
      </dgm:t>
    </dgm:pt>
    <dgm:pt modelId="{773FD5F0-F007-F148-886B-86E72F86266E}">
      <dgm:prSet phldrT="[文本]" custT="1"/>
      <dgm:spPr/>
      <dgm:t>
        <a:bodyPr/>
        <a:lstStyle/>
        <a:p>
          <a:pPr algn="l"/>
          <a:r>
            <a:rPr lang="en-US" altLang="zh-CN" sz="1050" b="0" i="0" dirty="0">
              <a:latin typeface="FZLanTingHeiS-R-GB" panose="02000000000000000000" pitchFamily="2" charset="-122"/>
              <a:ea typeface="FZLanTingHeiS-R-GB" panose="02000000000000000000" pitchFamily="2" charset="-122"/>
              <a:cs typeface="Microsoft YaHei" charset="-122"/>
            </a:rPr>
            <a:t>4.1.2</a:t>
          </a:r>
          <a:r>
            <a:rPr lang="zh-CN" altLang="en-US" sz="1050" b="0" i="0" dirty="0">
              <a:latin typeface="FZLanTingHeiS-R-GB" panose="02000000000000000000" pitchFamily="2" charset="-122"/>
              <a:ea typeface="FZLanTingHeiS-R-GB" panose="02000000000000000000" pitchFamily="2" charset="-122"/>
              <a:cs typeface="Microsoft YaHei" charset="-122"/>
            </a:rPr>
            <a:t> 需求的收入弹性</a:t>
          </a:r>
        </a:p>
      </dgm:t>
    </dgm:pt>
    <dgm:pt modelId="{BDC2CFA9-99C6-8347-9628-F8B57513FB8C}" type="parTrans" cxnId="{D6FF61F4-2E70-2445-B362-FDF5936BBC6B}">
      <dgm:prSet custT="1"/>
      <dgm:spPr/>
      <dgm:t>
        <a:bodyPr/>
        <a:lstStyle/>
        <a:p>
          <a:pPr algn="l"/>
          <a:endParaRPr lang="zh-CN" altLang="en-US" sz="100" b="0" i="0" dirty="0">
            <a:latin typeface="FZLanTingHeiS-R-GB" panose="02000000000000000000" pitchFamily="2" charset="-122"/>
            <a:ea typeface="FZLanTingHeiS-R-GB" panose="02000000000000000000" pitchFamily="2" charset="-122"/>
            <a:cs typeface="Microsoft YaHei" charset="-122"/>
          </a:endParaRPr>
        </a:p>
      </dgm:t>
    </dgm:pt>
    <dgm:pt modelId="{9458031D-FD27-D841-9D56-100BE85B229D}" type="sibTrans" cxnId="{D6FF61F4-2E70-2445-B362-FDF5936BBC6B}">
      <dgm:prSet/>
      <dgm:spPr/>
      <dgm:t>
        <a:bodyPr/>
        <a:lstStyle/>
        <a:p>
          <a:pPr algn="l"/>
          <a:endParaRPr lang="zh-CN" altLang="en-US" sz="1050">
            <a:latin typeface="Microsoft YaHei" charset="-122"/>
            <a:ea typeface="Microsoft YaHei" charset="-122"/>
            <a:cs typeface="Microsoft YaHei" charset="-122"/>
          </a:endParaRPr>
        </a:p>
      </dgm:t>
    </dgm:pt>
    <dgm:pt modelId="{9BA062DA-6B7A-FC4F-B1BB-7CC4C74C72CE}">
      <dgm:prSet phldrT="[文本]" custT="1"/>
      <dgm:spPr/>
      <dgm:t>
        <a:bodyPr/>
        <a:lstStyle/>
        <a:p>
          <a:pPr algn="l"/>
          <a:r>
            <a:rPr lang="en-US" altLang="zh-CN" sz="1050" b="0" i="0" dirty="0">
              <a:latin typeface="FZLanTingHeiS-R-GB" panose="02000000000000000000" pitchFamily="2" charset="-122"/>
              <a:ea typeface="FZLanTingHeiS-R-GB" panose="02000000000000000000" pitchFamily="2" charset="-122"/>
              <a:cs typeface="Microsoft YaHei" charset="-122"/>
            </a:rPr>
            <a:t>4.1.3</a:t>
          </a:r>
          <a:r>
            <a:rPr lang="zh-CN" altLang="en-US" sz="1050" b="0" i="0" dirty="0">
              <a:latin typeface="FZLanTingHeiS-R-GB" panose="02000000000000000000" pitchFamily="2" charset="-122"/>
              <a:ea typeface="FZLanTingHeiS-R-GB" panose="02000000000000000000" pitchFamily="2" charset="-122"/>
              <a:cs typeface="Microsoft YaHei" charset="-122"/>
            </a:rPr>
            <a:t> 需求交叉弹性</a:t>
          </a:r>
        </a:p>
      </dgm:t>
    </dgm:pt>
    <dgm:pt modelId="{45267C76-6276-B44A-878A-9D61B556EBD7}" type="parTrans" cxnId="{F5520AE5-50EB-8743-B48A-12307D4CCE80}">
      <dgm:prSet custT="1"/>
      <dgm:spPr/>
      <dgm:t>
        <a:bodyPr/>
        <a:lstStyle/>
        <a:p>
          <a:pPr algn="l"/>
          <a:endParaRPr lang="zh-CN" altLang="en-US" sz="100" b="0" i="0" dirty="0">
            <a:latin typeface="FZLanTingHeiS-R-GB" panose="02000000000000000000" pitchFamily="2" charset="-122"/>
            <a:ea typeface="FZLanTingHeiS-R-GB" panose="02000000000000000000" pitchFamily="2" charset="-122"/>
            <a:cs typeface="Microsoft YaHei" charset="-122"/>
          </a:endParaRPr>
        </a:p>
      </dgm:t>
    </dgm:pt>
    <dgm:pt modelId="{3A650251-37F9-7645-8144-FF91C57FC2AC}" type="sibTrans" cxnId="{F5520AE5-50EB-8743-B48A-12307D4CCE80}">
      <dgm:prSet/>
      <dgm:spPr/>
      <dgm:t>
        <a:bodyPr/>
        <a:lstStyle/>
        <a:p>
          <a:pPr algn="l"/>
          <a:endParaRPr lang="zh-CN" altLang="en-US" sz="1050">
            <a:latin typeface="Microsoft YaHei" charset="-122"/>
            <a:ea typeface="Microsoft YaHei" charset="-122"/>
            <a:cs typeface="Microsoft YaHei"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X="181444" custScaleY="63589" custLinFactX="-100000" custLinFactNeighborX="-184312" custLinFactNeighborY="0">
        <dgm:presLayoutVars>
          <dgm:chPref val="3"/>
        </dgm:presLayoutVars>
      </dgm:prSet>
      <dgm:spPr/>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3"/>
      <dgm:spPr/>
    </dgm:pt>
    <dgm:pt modelId="{F726EDD3-E670-9B47-8786-4F599884289D}" type="pres">
      <dgm:prSet presAssocID="{A73DCD64-89DF-3E4C-9543-0D417B51464E}" presName="connTx" presStyleLbl="parChTrans1D2" presStyleIdx="0" presStyleCnt="3"/>
      <dgm:spPr/>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3" custScaleX="150191" custScaleY="110365">
        <dgm:presLayoutVars>
          <dgm:chPref val="3"/>
        </dgm:presLayoutVars>
      </dgm:prSet>
      <dgm:spPr/>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3"/>
      <dgm:spPr/>
    </dgm:pt>
    <dgm:pt modelId="{7A2CD5A7-70D6-DE44-803D-0740544CB367}" type="pres">
      <dgm:prSet presAssocID="{BDC2CFA9-99C6-8347-9628-F8B57513FB8C}" presName="connTx" presStyleLbl="parChTrans1D2" presStyleIdx="1" presStyleCnt="3"/>
      <dgm:spPr/>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3" custScaleX="150191" custScaleY="110365">
        <dgm:presLayoutVars>
          <dgm:chPref val="3"/>
        </dgm:presLayoutVars>
      </dgm:prSet>
      <dgm:spPr/>
    </dgm:pt>
    <dgm:pt modelId="{1488A531-D252-B440-B1DA-4363F37F8970}" type="pres">
      <dgm:prSet presAssocID="{773FD5F0-F007-F148-886B-86E72F86266E}" presName="level3hierChild" presStyleCnt="0"/>
      <dgm:spPr/>
    </dgm:pt>
    <dgm:pt modelId="{1F2800E8-CF94-FD43-8D0E-7E4B278315B1}" type="pres">
      <dgm:prSet presAssocID="{45267C76-6276-B44A-878A-9D61B556EBD7}" presName="conn2-1" presStyleLbl="parChTrans1D2" presStyleIdx="2" presStyleCnt="3"/>
      <dgm:spPr/>
    </dgm:pt>
    <dgm:pt modelId="{938A9782-2B6B-8141-99DA-6568305E0C38}" type="pres">
      <dgm:prSet presAssocID="{45267C76-6276-B44A-878A-9D61B556EBD7}" presName="connTx" presStyleLbl="parChTrans1D2" presStyleIdx="2" presStyleCnt="3"/>
      <dgm:spPr/>
    </dgm:pt>
    <dgm:pt modelId="{7377E58F-198D-DE48-B3AF-2D2AF67C403D}" type="pres">
      <dgm:prSet presAssocID="{9BA062DA-6B7A-FC4F-B1BB-7CC4C74C72CE}" presName="root2" presStyleCnt="0"/>
      <dgm:spPr/>
    </dgm:pt>
    <dgm:pt modelId="{1C998B4A-F8C8-5D49-862A-38B9C7611407}" type="pres">
      <dgm:prSet presAssocID="{9BA062DA-6B7A-FC4F-B1BB-7CC4C74C72CE}" presName="LevelTwoTextNode" presStyleLbl="node2" presStyleIdx="2" presStyleCnt="3" custScaleX="150191" custScaleY="110365">
        <dgm:presLayoutVars>
          <dgm:chPref val="3"/>
        </dgm:presLayoutVars>
      </dgm:prSet>
      <dgm:spPr/>
    </dgm:pt>
    <dgm:pt modelId="{F9C8551A-E3F5-1A41-9D81-BA411262A93F}" type="pres">
      <dgm:prSet presAssocID="{9BA062DA-6B7A-FC4F-B1BB-7CC4C74C72CE}" presName="level3hierChild" presStyleCnt="0"/>
      <dgm:spPr/>
    </dgm:pt>
  </dgm:ptLst>
  <dgm:cxnLst>
    <dgm:cxn modelId="{F9A1030F-7BC8-C24E-B744-53A9A55703E2}" type="presOf" srcId="{A73DCD64-89DF-3E4C-9543-0D417B51464E}" destId="{F726EDD3-E670-9B47-8786-4F599884289D}" srcOrd="1" destOrd="0" presId="urn:microsoft.com/office/officeart/2008/layout/HorizontalMultiLevelHierarchy"/>
    <dgm:cxn modelId="{7725A710-EB82-6543-8E80-B973AC4CD97A}" srcId="{2EFE4671-8583-3540-9262-1FC578B666F4}" destId="{CC08C8E7-D5AB-9C4F-A78B-4A8C57EB2D22}" srcOrd="0" destOrd="0" parTransId="{806FC88F-B9CF-A04B-B59C-3A472F525AEF}" sibTransId="{B0179D74-E210-A34F-9FFE-D6C2C6F405F5}"/>
    <dgm:cxn modelId="{DE14B211-86CE-5B44-BBC6-529F519692F5}" type="presOf" srcId="{A73DCD64-89DF-3E4C-9543-0D417B51464E}" destId="{082A771F-69AF-7C4C-86CB-DF1CD8CB6581}" srcOrd="0" destOrd="0" presId="urn:microsoft.com/office/officeart/2008/layout/HorizontalMultiLevelHierarchy"/>
    <dgm:cxn modelId="{FE34B427-9D47-5D4F-B08C-79C955C57CBA}" srcId="{CC08C8E7-D5AB-9C4F-A78B-4A8C57EB2D22}" destId="{DD5BF61D-B843-C744-B9A9-3312A1287EF4}" srcOrd="0" destOrd="0" parTransId="{A73DCD64-89DF-3E4C-9543-0D417B51464E}" sibTransId="{5F6E09CE-61C0-D34C-AE4A-99D078D226DF}"/>
    <dgm:cxn modelId="{063A493D-5262-3A49-9173-7B06E51CF1B7}" type="presOf" srcId="{BDC2CFA9-99C6-8347-9628-F8B57513FB8C}" destId="{7A2CD5A7-70D6-DE44-803D-0740544CB367}" srcOrd="1" destOrd="0" presId="urn:microsoft.com/office/officeart/2008/layout/HorizontalMultiLevelHierarchy"/>
    <dgm:cxn modelId="{EF352F3F-9E86-7347-8C38-FE0141BE7AA7}" type="presOf" srcId="{45267C76-6276-B44A-878A-9D61B556EBD7}" destId="{938A9782-2B6B-8141-99DA-6568305E0C38}" srcOrd="1" destOrd="0" presId="urn:microsoft.com/office/officeart/2008/layout/HorizontalMultiLevelHierarchy"/>
    <dgm:cxn modelId="{78C74168-8A8E-7342-94F7-120096F2DA7E}" type="presOf" srcId="{773FD5F0-F007-F148-886B-86E72F86266E}" destId="{D3E2E567-EC04-E743-9B8C-985408EA1058}" srcOrd="0" destOrd="0" presId="urn:microsoft.com/office/officeart/2008/layout/HorizontalMultiLevelHierarchy"/>
    <dgm:cxn modelId="{7453596A-F204-EF4C-A081-DCF84B05EA37}" type="presOf" srcId="{45267C76-6276-B44A-878A-9D61B556EBD7}" destId="{1F2800E8-CF94-FD43-8D0E-7E4B278315B1}" srcOrd="0" destOrd="0" presId="urn:microsoft.com/office/officeart/2008/layout/HorizontalMultiLevelHierarchy"/>
    <dgm:cxn modelId="{609A6973-5ECD-7B4B-A96D-96A45CD13960}" type="presOf" srcId="{CC08C8E7-D5AB-9C4F-A78B-4A8C57EB2D22}" destId="{7111AE39-B455-7C4D-91F4-9E37E3822D07}" srcOrd="0" destOrd="0" presId="urn:microsoft.com/office/officeart/2008/layout/HorizontalMultiLevelHierarchy"/>
    <dgm:cxn modelId="{0D8F67B1-D198-A14C-9092-506154715785}" type="presOf" srcId="{2EFE4671-8583-3540-9262-1FC578B666F4}" destId="{3013142F-A3C7-F746-853E-2CA8B540A8DE}" srcOrd="0" destOrd="0" presId="urn:microsoft.com/office/officeart/2008/layout/HorizontalMultiLevelHierarchy"/>
    <dgm:cxn modelId="{78CB3EB9-B67C-A54E-B5C1-EAE0D73186B0}" type="presOf" srcId="{9BA062DA-6B7A-FC4F-B1BB-7CC4C74C72CE}" destId="{1C998B4A-F8C8-5D49-862A-38B9C7611407}" srcOrd="0" destOrd="0" presId="urn:microsoft.com/office/officeart/2008/layout/HorizontalMultiLevelHierarchy"/>
    <dgm:cxn modelId="{4D3A59DA-0515-1743-B5BB-E44781108A22}" type="presOf" srcId="{DD5BF61D-B843-C744-B9A9-3312A1287EF4}" destId="{C852AF5D-E3CA-F844-B775-08DD6E6FB940}" srcOrd="0" destOrd="0" presId="urn:microsoft.com/office/officeart/2008/layout/HorizontalMultiLevelHierarchy"/>
    <dgm:cxn modelId="{F5520AE5-50EB-8743-B48A-12307D4CCE80}" srcId="{CC08C8E7-D5AB-9C4F-A78B-4A8C57EB2D22}" destId="{9BA062DA-6B7A-FC4F-B1BB-7CC4C74C72CE}" srcOrd="2" destOrd="0" parTransId="{45267C76-6276-B44A-878A-9D61B556EBD7}" sibTransId="{3A650251-37F9-7645-8144-FF91C57FC2AC}"/>
    <dgm:cxn modelId="{98AAB2F2-1576-E740-9440-45AADE79A258}" type="presOf" srcId="{BDC2CFA9-99C6-8347-9628-F8B57513FB8C}" destId="{93180932-306E-E545-95F9-2A5635FDC9F1}" srcOrd="0" destOrd="0" presId="urn:microsoft.com/office/officeart/2008/layout/HorizontalMultiLevelHierarchy"/>
    <dgm:cxn modelId="{D6FF61F4-2E70-2445-B362-FDF5936BBC6B}" srcId="{CC08C8E7-D5AB-9C4F-A78B-4A8C57EB2D22}" destId="{773FD5F0-F007-F148-886B-86E72F86266E}" srcOrd="1" destOrd="0" parTransId="{BDC2CFA9-99C6-8347-9628-F8B57513FB8C}" sibTransId="{9458031D-FD27-D841-9D56-100BE85B229D}"/>
    <dgm:cxn modelId="{0574E344-8486-5C4A-89F4-70154F914CFB}" type="presParOf" srcId="{3013142F-A3C7-F746-853E-2CA8B540A8DE}" destId="{B764B132-0961-414E-B6FA-FB0C6C1C6CED}" srcOrd="0" destOrd="0" presId="urn:microsoft.com/office/officeart/2008/layout/HorizontalMultiLevelHierarchy"/>
    <dgm:cxn modelId="{67EA0736-0A2D-6C47-A9E2-96CA40FBB1BD}" type="presParOf" srcId="{B764B132-0961-414E-B6FA-FB0C6C1C6CED}" destId="{7111AE39-B455-7C4D-91F4-9E37E3822D07}" srcOrd="0" destOrd="0" presId="urn:microsoft.com/office/officeart/2008/layout/HorizontalMultiLevelHierarchy"/>
    <dgm:cxn modelId="{5501E7BD-E50E-8A43-AA49-C5B82D3751D8}" type="presParOf" srcId="{B764B132-0961-414E-B6FA-FB0C6C1C6CED}" destId="{551EC4E6-AE1D-DD43-B7C4-D7EFBEA2E636}" srcOrd="1" destOrd="0" presId="urn:microsoft.com/office/officeart/2008/layout/HorizontalMultiLevelHierarchy"/>
    <dgm:cxn modelId="{3B316DD0-CA6E-6144-8C20-0B0798BA7C3E}" type="presParOf" srcId="{551EC4E6-AE1D-DD43-B7C4-D7EFBEA2E636}" destId="{082A771F-69AF-7C4C-86CB-DF1CD8CB6581}" srcOrd="0" destOrd="0" presId="urn:microsoft.com/office/officeart/2008/layout/HorizontalMultiLevelHierarchy"/>
    <dgm:cxn modelId="{7B4761DE-A296-BC48-B908-147D7DA8A3F9}" type="presParOf" srcId="{082A771F-69AF-7C4C-86CB-DF1CD8CB6581}" destId="{F726EDD3-E670-9B47-8786-4F599884289D}" srcOrd="0" destOrd="0" presId="urn:microsoft.com/office/officeart/2008/layout/HorizontalMultiLevelHierarchy"/>
    <dgm:cxn modelId="{0F295801-FA1F-294D-A44F-69BEB15136C5}" type="presParOf" srcId="{551EC4E6-AE1D-DD43-B7C4-D7EFBEA2E636}" destId="{7B40AE63-0EA3-0747-BCE5-5F3AB0355BF2}" srcOrd="1" destOrd="0" presId="urn:microsoft.com/office/officeart/2008/layout/HorizontalMultiLevelHierarchy"/>
    <dgm:cxn modelId="{AFAA2B51-9F9F-984E-B0E5-1DC351B2368A}" type="presParOf" srcId="{7B40AE63-0EA3-0747-BCE5-5F3AB0355BF2}" destId="{C852AF5D-E3CA-F844-B775-08DD6E6FB940}" srcOrd="0" destOrd="0" presId="urn:microsoft.com/office/officeart/2008/layout/HorizontalMultiLevelHierarchy"/>
    <dgm:cxn modelId="{2EE4FDAB-8775-8747-92DF-CE0DB6CC527D}" type="presParOf" srcId="{7B40AE63-0EA3-0747-BCE5-5F3AB0355BF2}" destId="{30463D07-8E7F-3146-97CE-76CE82648742}" srcOrd="1" destOrd="0" presId="urn:microsoft.com/office/officeart/2008/layout/HorizontalMultiLevelHierarchy"/>
    <dgm:cxn modelId="{5F4421EF-BAE0-6A4C-9456-63872D1FDB19}" type="presParOf" srcId="{551EC4E6-AE1D-DD43-B7C4-D7EFBEA2E636}" destId="{93180932-306E-E545-95F9-2A5635FDC9F1}" srcOrd="2" destOrd="0" presId="urn:microsoft.com/office/officeart/2008/layout/HorizontalMultiLevelHierarchy"/>
    <dgm:cxn modelId="{5FE4E2DD-64E0-F645-8543-B9CB404FCB85}" type="presParOf" srcId="{93180932-306E-E545-95F9-2A5635FDC9F1}" destId="{7A2CD5A7-70D6-DE44-803D-0740544CB367}" srcOrd="0" destOrd="0" presId="urn:microsoft.com/office/officeart/2008/layout/HorizontalMultiLevelHierarchy"/>
    <dgm:cxn modelId="{21A7EE96-CB55-0143-B92F-464E50434EB9}" type="presParOf" srcId="{551EC4E6-AE1D-DD43-B7C4-D7EFBEA2E636}" destId="{A0C9905E-6DBF-7645-94A7-C4BCDADC46B9}" srcOrd="3" destOrd="0" presId="urn:microsoft.com/office/officeart/2008/layout/HorizontalMultiLevelHierarchy"/>
    <dgm:cxn modelId="{39AA667D-18E4-D043-9FCB-249530680AC4}" type="presParOf" srcId="{A0C9905E-6DBF-7645-94A7-C4BCDADC46B9}" destId="{D3E2E567-EC04-E743-9B8C-985408EA1058}" srcOrd="0" destOrd="0" presId="urn:microsoft.com/office/officeart/2008/layout/HorizontalMultiLevelHierarchy"/>
    <dgm:cxn modelId="{7DE41260-BF65-1145-B6B3-A98D22E9E831}" type="presParOf" srcId="{A0C9905E-6DBF-7645-94A7-C4BCDADC46B9}" destId="{1488A531-D252-B440-B1DA-4363F37F8970}" srcOrd="1" destOrd="0" presId="urn:microsoft.com/office/officeart/2008/layout/HorizontalMultiLevelHierarchy"/>
    <dgm:cxn modelId="{8B8DB88E-87F3-7648-9D2B-A6575147DEB4}" type="presParOf" srcId="{551EC4E6-AE1D-DD43-B7C4-D7EFBEA2E636}" destId="{1F2800E8-CF94-FD43-8D0E-7E4B278315B1}" srcOrd="4" destOrd="0" presId="urn:microsoft.com/office/officeart/2008/layout/HorizontalMultiLevelHierarchy"/>
    <dgm:cxn modelId="{02CA014B-A31B-2440-A36C-4341008866F6}" type="presParOf" srcId="{1F2800E8-CF94-FD43-8D0E-7E4B278315B1}" destId="{938A9782-2B6B-8141-99DA-6568305E0C38}" srcOrd="0" destOrd="0" presId="urn:microsoft.com/office/officeart/2008/layout/HorizontalMultiLevelHierarchy"/>
    <dgm:cxn modelId="{D9D67B1C-E911-7942-B99E-B442D0D71D18}" type="presParOf" srcId="{551EC4E6-AE1D-DD43-B7C4-D7EFBEA2E636}" destId="{7377E58F-198D-DE48-B3AF-2D2AF67C403D}" srcOrd="5" destOrd="0" presId="urn:microsoft.com/office/officeart/2008/layout/HorizontalMultiLevelHierarchy"/>
    <dgm:cxn modelId="{E1A0E13E-47A4-7C41-B57D-6F9BE3699BF5}" type="presParOf" srcId="{7377E58F-198D-DE48-B3AF-2D2AF67C403D}" destId="{1C998B4A-F8C8-5D49-862A-38B9C7611407}" srcOrd="0" destOrd="0" presId="urn:microsoft.com/office/officeart/2008/layout/HorizontalMultiLevelHierarchy"/>
    <dgm:cxn modelId="{02BD68C1-2A0A-2448-80F4-66CE6DCE60E7}" type="presParOf" srcId="{7377E58F-198D-DE48-B3AF-2D2AF67C403D}" destId="{F9C8551A-E3F5-1A41-9D81-BA411262A93F}"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pPr algn="l"/>
          <a:r>
            <a:rPr lang="en-US" altLang="zh-CN" sz="1200" b="0" i="0" dirty="0">
              <a:latin typeface="FZLanTingHeiS-R-GB" panose="02000000000000000000" pitchFamily="2" charset="-122"/>
              <a:ea typeface="FZLanTingHeiS-R-GB" panose="02000000000000000000" pitchFamily="2" charset="-122"/>
              <a:cs typeface="Microsoft YaHei" charset="-122"/>
            </a:rPr>
            <a:t>4.1</a:t>
          </a:r>
          <a:r>
            <a:rPr lang="zh-CN" altLang="en-US" sz="1200" b="0" i="0" dirty="0">
              <a:latin typeface="FZLanTingHeiS-R-GB" panose="02000000000000000000" pitchFamily="2" charset="-122"/>
              <a:ea typeface="FZLanTingHeiS-R-GB" panose="02000000000000000000" pitchFamily="2" charset="-122"/>
              <a:cs typeface="Microsoft YaHei" charset="-122"/>
            </a:rPr>
            <a:t>需求弹性</a:t>
          </a:r>
        </a:p>
      </dgm:t>
    </dgm:pt>
    <dgm:pt modelId="{806FC88F-B9CF-A04B-B59C-3A472F525AEF}" type="parTrans" cxnId="{7725A710-EB82-6543-8E80-B973AC4CD97A}">
      <dgm:prSet/>
      <dgm:spPr/>
      <dgm:t>
        <a:bodyPr/>
        <a:lstStyle/>
        <a:p>
          <a:pPr algn="l"/>
          <a:endParaRPr lang="zh-CN" altLang="en-US" sz="105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pPr algn="l"/>
          <a:endParaRPr lang="zh-CN" altLang="en-US" sz="1050">
            <a:latin typeface="Microsoft YaHei" charset="-122"/>
            <a:ea typeface="Microsoft YaHei" charset="-122"/>
            <a:cs typeface="Microsoft YaHei" charset="-122"/>
          </a:endParaRPr>
        </a:p>
      </dgm:t>
    </dgm:pt>
    <dgm:pt modelId="{DD5BF61D-B843-C744-B9A9-3312A1287EF4}">
      <dgm:prSet phldrT="[文本]" custT="1"/>
      <dgm:spPr>
        <a:solidFill>
          <a:srgbClr val="C00000"/>
        </a:solidFill>
      </dgm:spPr>
      <dgm:t>
        <a:bodyPr/>
        <a:lstStyle/>
        <a:p>
          <a:pPr algn="l"/>
          <a:r>
            <a:rPr lang="en-US" altLang="zh-CN" sz="1050" b="0" i="0" dirty="0">
              <a:solidFill>
                <a:schemeClr val="tx1"/>
              </a:solidFill>
              <a:latin typeface="FZLanTingHeiS-R-GB" panose="02000000000000000000" pitchFamily="2" charset="-122"/>
              <a:ea typeface="FZLanTingHeiS-R-GB" panose="02000000000000000000" pitchFamily="2" charset="-122"/>
              <a:cs typeface="Microsoft YaHei" charset="-122"/>
            </a:rPr>
            <a:t>4.1.1</a:t>
          </a:r>
          <a:r>
            <a:rPr lang="zh-CN" altLang="en-US" sz="1050" b="0" i="0" dirty="0">
              <a:solidFill>
                <a:schemeClr val="tx1"/>
              </a:solidFill>
              <a:latin typeface="FZLanTingHeiS-R-GB" panose="02000000000000000000" pitchFamily="2" charset="-122"/>
              <a:ea typeface="FZLanTingHeiS-R-GB" panose="02000000000000000000" pitchFamily="2" charset="-122"/>
              <a:cs typeface="Microsoft YaHei" charset="-122"/>
            </a:rPr>
            <a:t> 需求价格弹性</a:t>
          </a:r>
        </a:p>
      </dgm:t>
    </dgm:pt>
    <dgm:pt modelId="{A73DCD64-89DF-3E4C-9543-0D417B51464E}" type="parTrans" cxnId="{FE34B427-9D47-5D4F-B08C-79C955C57CBA}">
      <dgm:prSet custT="1"/>
      <dgm:spPr/>
      <dgm:t>
        <a:bodyPr/>
        <a:lstStyle/>
        <a:p>
          <a:pPr algn="l"/>
          <a:endParaRPr lang="zh-CN" altLang="en-US" sz="100" b="0" i="0" dirty="0">
            <a:latin typeface="FZLanTingHeiS-R-GB" panose="02000000000000000000" pitchFamily="2" charset="-122"/>
            <a:ea typeface="FZLanTingHeiS-R-GB" panose="02000000000000000000" pitchFamily="2" charset="-122"/>
            <a:cs typeface="Microsoft YaHei" charset="-122"/>
          </a:endParaRPr>
        </a:p>
      </dgm:t>
    </dgm:pt>
    <dgm:pt modelId="{5F6E09CE-61C0-D34C-AE4A-99D078D226DF}" type="sibTrans" cxnId="{FE34B427-9D47-5D4F-B08C-79C955C57CBA}">
      <dgm:prSet/>
      <dgm:spPr/>
      <dgm:t>
        <a:bodyPr/>
        <a:lstStyle/>
        <a:p>
          <a:pPr algn="l"/>
          <a:endParaRPr lang="zh-CN" altLang="en-US" sz="1050">
            <a:latin typeface="Microsoft YaHei" charset="-122"/>
            <a:ea typeface="Microsoft YaHei" charset="-122"/>
            <a:cs typeface="Microsoft YaHei" charset="-122"/>
          </a:endParaRPr>
        </a:p>
      </dgm:t>
    </dgm:pt>
    <dgm:pt modelId="{773FD5F0-F007-F148-886B-86E72F86266E}">
      <dgm:prSet phldrT="[文本]" custT="1"/>
      <dgm:spPr/>
      <dgm:t>
        <a:bodyPr/>
        <a:lstStyle/>
        <a:p>
          <a:pPr algn="l"/>
          <a:r>
            <a:rPr lang="en-US" altLang="zh-CN" sz="1050" b="0" i="0" dirty="0">
              <a:latin typeface="FZLanTingHeiS-R-GB" panose="02000000000000000000" pitchFamily="2" charset="-122"/>
              <a:ea typeface="FZLanTingHeiS-R-GB" panose="02000000000000000000" pitchFamily="2" charset="-122"/>
              <a:cs typeface="Microsoft YaHei" charset="-122"/>
            </a:rPr>
            <a:t>4.1.2</a:t>
          </a:r>
          <a:r>
            <a:rPr lang="zh-CN" altLang="en-US" sz="1050" b="0" i="0" dirty="0">
              <a:latin typeface="FZLanTingHeiS-R-GB" panose="02000000000000000000" pitchFamily="2" charset="-122"/>
              <a:ea typeface="FZLanTingHeiS-R-GB" panose="02000000000000000000" pitchFamily="2" charset="-122"/>
              <a:cs typeface="Microsoft YaHei" charset="-122"/>
            </a:rPr>
            <a:t> 需求的收入弹性</a:t>
          </a:r>
        </a:p>
      </dgm:t>
    </dgm:pt>
    <dgm:pt modelId="{BDC2CFA9-99C6-8347-9628-F8B57513FB8C}" type="parTrans" cxnId="{D6FF61F4-2E70-2445-B362-FDF5936BBC6B}">
      <dgm:prSet custT="1"/>
      <dgm:spPr/>
      <dgm:t>
        <a:bodyPr/>
        <a:lstStyle/>
        <a:p>
          <a:pPr algn="l"/>
          <a:endParaRPr lang="zh-CN" altLang="en-US" sz="100" b="0" i="0" dirty="0">
            <a:latin typeface="FZLanTingHeiS-R-GB" panose="02000000000000000000" pitchFamily="2" charset="-122"/>
            <a:ea typeface="FZLanTingHeiS-R-GB" panose="02000000000000000000" pitchFamily="2" charset="-122"/>
            <a:cs typeface="Microsoft YaHei" charset="-122"/>
          </a:endParaRPr>
        </a:p>
      </dgm:t>
    </dgm:pt>
    <dgm:pt modelId="{9458031D-FD27-D841-9D56-100BE85B229D}" type="sibTrans" cxnId="{D6FF61F4-2E70-2445-B362-FDF5936BBC6B}">
      <dgm:prSet/>
      <dgm:spPr/>
      <dgm:t>
        <a:bodyPr/>
        <a:lstStyle/>
        <a:p>
          <a:pPr algn="l"/>
          <a:endParaRPr lang="zh-CN" altLang="en-US" sz="1050">
            <a:latin typeface="Microsoft YaHei" charset="-122"/>
            <a:ea typeface="Microsoft YaHei" charset="-122"/>
            <a:cs typeface="Microsoft YaHei" charset="-122"/>
          </a:endParaRPr>
        </a:p>
      </dgm:t>
    </dgm:pt>
    <dgm:pt modelId="{9BA062DA-6B7A-FC4F-B1BB-7CC4C74C72CE}">
      <dgm:prSet phldrT="[文本]" custT="1"/>
      <dgm:spPr/>
      <dgm:t>
        <a:bodyPr/>
        <a:lstStyle/>
        <a:p>
          <a:pPr algn="l"/>
          <a:r>
            <a:rPr lang="en-US" altLang="zh-CN" sz="1050" b="0" i="0" dirty="0">
              <a:latin typeface="FZLanTingHeiS-R-GB" panose="02000000000000000000" pitchFamily="2" charset="-122"/>
              <a:ea typeface="FZLanTingHeiS-R-GB" panose="02000000000000000000" pitchFamily="2" charset="-122"/>
              <a:cs typeface="Microsoft YaHei" charset="-122"/>
            </a:rPr>
            <a:t>4.1.3</a:t>
          </a:r>
          <a:r>
            <a:rPr lang="zh-CN" altLang="en-US" sz="1050" b="0" i="0" dirty="0">
              <a:latin typeface="FZLanTingHeiS-R-GB" panose="02000000000000000000" pitchFamily="2" charset="-122"/>
              <a:ea typeface="FZLanTingHeiS-R-GB" panose="02000000000000000000" pitchFamily="2" charset="-122"/>
              <a:cs typeface="Microsoft YaHei" charset="-122"/>
            </a:rPr>
            <a:t> 需求交叉弹性</a:t>
          </a:r>
        </a:p>
      </dgm:t>
    </dgm:pt>
    <dgm:pt modelId="{45267C76-6276-B44A-878A-9D61B556EBD7}" type="parTrans" cxnId="{F5520AE5-50EB-8743-B48A-12307D4CCE80}">
      <dgm:prSet custT="1"/>
      <dgm:spPr/>
      <dgm:t>
        <a:bodyPr/>
        <a:lstStyle/>
        <a:p>
          <a:pPr algn="l"/>
          <a:endParaRPr lang="zh-CN" altLang="en-US" sz="100" b="0" i="0" dirty="0">
            <a:latin typeface="FZLanTingHeiS-R-GB" panose="02000000000000000000" pitchFamily="2" charset="-122"/>
            <a:ea typeface="FZLanTingHeiS-R-GB" panose="02000000000000000000" pitchFamily="2" charset="-122"/>
            <a:cs typeface="Microsoft YaHei" charset="-122"/>
          </a:endParaRPr>
        </a:p>
      </dgm:t>
    </dgm:pt>
    <dgm:pt modelId="{3A650251-37F9-7645-8144-FF91C57FC2AC}" type="sibTrans" cxnId="{F5520AE5-50EB-8743-B48A-12307D4CCE80}">
      <dgm:prSet/>
      <dgm:spPr/>
      <dgm:t>
        <a:bodyPr/>
        <a:lstStyle/>
        <a:p>
          <a:pPr algn="l"/>
          <a:endParaRPr lang="zh-CN" altLang="en-US" sz="1050">
            <a:latin typeface="Microsoft YaHei" charset="-122"/>
            <a:ea typeface="Microsoft YaHei" charset="-122"/>
            <a:cs typeface="Microsoft YaHei"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X="181444" custScaleY="63589" custLinFactX="-100000" custLinFactNeighborX="-184312" custLinFactNeighborY="0">
        <dgm:presLayoutVars>
          <dgm:chPref val="3"/>
        </dgm:presLayoutVars>
      </dgm:prSet>
      <dgm:spPr/>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3"/>
      <dgm:spPr/>
    </dgm:pt>
    <dgm:pt modelId="{F726EDD3-E670-9B47-8786-4F599884289D}" type="pres">
      <dgm:prSet presAssocID="{A73DCD64-89DF-3E4C-9543-0D417B51464E}" presName="connTx" presStyleLbl="parChTrans1D2" presStyleIdx="0" presStyleCnt="3"/>
      <dgm:spPr/>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3" custScaleX="150191" custScaleY="110365">
        <dgm:presLayoutVars>
          <dgm:chPref val="3"/>
        </dgm:presLayoutVars>
      </dgm:prSet>
      <dgm:spPr/>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3"/>
      <dgm:spPr/>
    </dgm:pt>
    <dgm:pt modelId="{7A2CD5A7-70D6-DE44-803D-0740544CB367}" type="pres">
      <dgm:prSet presAssocID="{BDC2CFA9-99C6-8347-9628-F8B57513FB8C}" presName="connTx" presStyleLbl="parChTrans1D2" presStyleIdx="1" presStyleCnt="3"/>
      <dgm:spPr/>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3" custScaleX="150191" custScaleY="110365">
        <dgm:presLayoutVars>
          <dgm:chPref val="3"/>
        </dgm:presLayoutVars>
      </dgm:prSet>
      <dgm:spPr/>
    </dgm:pt>
    <dgm:pt modelId="{1488A531-D252-B440-B1DA-4363F37F8970}" type="pres">
      <dgm:prSet presAssocID="{773FD5F0-F007-F148-886B-86E72F86266E}" presName="level3hierChild" presStyleCnt="0"/>
      <dgm:spPr/>
    </dgm:pt>
    <dgm:pt modelId="{1F2800E8-CF94-FD43-8D0E-7E4B278315B1}" type="pres">
      <dgm:prSet presAssocID="{45267C76-6276-B44A-878A-9D61B556EBD7}" presName="conn2-1" presStyleLbl="parChTrans1D2" presStyleIdx="2" presStyleCnt="3"/>
      <dgm:spPr/>
    </dgm:pt>
    <dgm:pt modelId="{938A9782-2B6B-8141-99DA-6568305E0C38}" type="pres">
      <dgm:prSet presAssocID="{45267C76-6276-B44A-878A-9D61B556EBD7}" presName="connTx" presStyleLbl="parChTrans1D2" presStyleIdx="2" presStyleCnt="3"/>
      <dgm:spPr/>
    </dgm:pt>
    <dgm:pt modelId="{7377E58F-198D-DE48-B3AF-2D2AF67C403D}" type="pres">
      <dgm:prSet presAssocID="{9BA062DA-6B7A-FC4F-B1BB-7CC4C74C72CE}" presName="root2" presStyleCnt="0"/>
      <dgm:spPr/>
    </dgm:pt>
    <dgm:pt modelId="{1C998B4A-F8C8-5D49-862A-38B9C7611407}" type="pres">
      <dgm:prSet presAssocID="{9BA062DA-6B7A-FC4F-B1BB-7CC4C74C72CE}" presName="LevelTwoTextNode" presStyleLbl="node2" presStyleIdx="2" presStyleCnt="3" custScaleX="150191" custScaleY="110365">
        <dgm:presLayoutVars>
          <dgm:chPref val="3"/>
        </dgm:presLayoutVars>
      </dgm:prSet>
      <dgm:spPr/>
    </dgm:pt>
    <dgm:pt modelId="{F9C8551A-E3F5-1A41-9D81-BA411262A93F}" type="pres">
      <dgm:prSet presAssocID="{9BA062DA-6B7A-FC4F-B1BB-7CC4C74C72CE}" presName="level3hierChild" presStyleCnt="0"/>
      <dgm:spPr/>
    </dgm:pt>
  </dgm:ptLst>
  <dgm:cxnLst>
    <dgm:cxn modelId="{F9A1030F-7BC8-C24E-B744-53A9A55703E2}" type="presOf" srcId="{A73DCD64-89DF-3E4C-9543-0D417B51464E}" destId="{F726EDD3-E670-9B47-8786-4F599884289D}" srcOrd="1" destOrd="0" presId="urn:microsoft.com/office/officeart/2008/layout/HorizontalMultiLevelHierarchy"/>
    <dgm:cxn modelId="{7725A710-EB82-6543-8E80-B973AC4CD97A}" srcId="{2EFE4671-8583-3540-9262-1FC578B666F4}" destId="{CC08C8E7-D5AB-9C4F-A78B-4A8C57EB2D22}" srcOrd="0" destOrd="0" parTransId="{806FC88F-B9CF-A04B-B59C-3A472F525AEF}" sibTransId="{B0179D74-E210-A34F-9FFE-D6C2C6F405F5}"/>
    <dgm:cxn modelId="{DE14B211-86CE-5B44-BBC6-529F519692F5}" type="presOf" srcId="{A73DCD64-89DF-3E4C-9543-0D417B51464E}" destId="{082A771F-69AF-7C4C-86CB-DF1CD8CB6581}" srcOrd="0" destOrd="0" presId="urn:microsoft.com/office/officeart/2008/layout/HorizontalMultiLevelHierarchy"/>
    <dgm:cxn modelId="{FE34B427-9D47-5D4F-B08C-79C955C57CBA}" srcId="{CC08C8E7-D5AB-9C4F-A78B-4A8C57EB2D22}" destId="{DD5BF61D-B843-C744-B9A9-3312A1287EF4}" srcOrd="0" destOrd="0" parTransId="{A73DCD64-89DF-3E4C-9543-0D417B51464E}" sibTransId="{5F6E09CE-61C0-D34C-AE4A-99D078D226DF}"/>
    <dgm:cxn modelId="{063A493D-5262-3A49-9173-7B06E51CF1B7}" type="presOf" srcId="{BDC2CFA9-99C6-8347-9628-F8B57513FB8C}" destId="{7A2CD5A7-70D6-DE44-803D-0740544CB367}" srcOrd="1" destOrd="0" presId="urn:microsoft.com/office/officeart/2008/layout/HorizontalMultiLevelHierarchy"/>
    <dgm:cxn modelId="{EF352F3F-9E86-7347-8C38-FE0141BE7AA7}" type="presOf" srcId="{45267C76-6276-B44A-878A-9D61B556EBD7}" destId="{938A9782-2B6B-8141-99DA-6568305E0C38}" srcOrd="1" destOrd="0" presId="urn:microsoft.com/office/officeart/2008/layout/HorizontalMultiLevelHierarchy"/>
    <dgm:cxn modelId="{78C74168-8A8E-7342-94F7-120096F2DA7E}" type="presOf" srcId="{773FD5F0-F007-F148-886B-86E72F86266E}" destId="{D3E2E567-EC04-E743-9B8C-985408EA1058}" srcOrd="0" destOrd="0" presId="urn:microsoft.com/office/officeart/2008/layout/HorizontalMultiLevelHierarchy"/>
    <dgm:cxn modelId="{7453596A-F204-EF4C-A081-DCF84B05EA37}" type="presOf" srcId="{45267C76-6276-B44A-878A-9D61B556EBD7}" destId="{1F2800E8-CF94-FD43-8D0E-7E4B278315B1}" srcOrd="0" destOrd="0" presId="urn:microsoft.com/office/officeart/2008/layout/HorizontalMultiLevelHierarchy"/>
    <dgm:cxn modelId="{609A6973-5ECD-7B4B-A96D-96A45CD13960}" type="presOf" srcId="{CC08C8E7-D5AB-9C4F-A78B-4A8C57EB2D22}" destId="{7111AE39-B455-7C4D-91F4-9E37E3822D07}" srcOrd="0" destOrd="0" presId="urn:microsoft.com/office/officeart/2008/layout/HorizontalMultiLevelHierarchy"/>
    <dgm:cxn modelId="{0D8F67B1-D198-A14C-9092-506154715785}" type="presOf" srcId="{2EFE4671-8583-3540-9262-1FC578B666F4}" destId="{3013142F-A3C7-F746-853E-2CA8B540A8DE}" srcOrd="0" destOrd="0" presId="urn:microsoft.com/office/officeart/2008/layout/HorizontalMultiLevelHierarchy"/>
    <dgm:cxn modelId="{78CB3EB9-B67C-A54E-B5C1-EAE0D73186B0}" type="presOf" srcId="{9BA062DA-6B7A-FC4F-B1BB-7CC4C74C72CE}" destId="{1C998B4A-F8C8-5D49-862A-38B9C7611407}" srcOrd="0" destOrd="0" presId="urn:microsoft.com/office/officeart/2008/layout/HorizontalMultiLevelHierarchy"/>
    <dgm:cxn modelId="{4D3A59DA-0515-1743-B5BB-E44781108A22}" type="presOf" srcId="{DD5BF61D-B843-C744-B9A9-3312A1287EF4}" destId="{C852AF5D-E3CA-F844-B775-08DD6E6FB940}" srcOrd="0" destOrd="0" presId="urn:microsoft.com/office/officeart/2008/layout/HorizontalMultiLevelHierarchy"/>
    <dgm:cxn modelId="{F5520AE5-50EB-8743-B48A-12307D4CCE80}" srcId="{CC08C8E7-D5AB-9C4F-A78B-4A8C57EB2D22}" destId="{9BA062DA-6B7A-FC4F-B1BB-7CC4C74C72CE}" srcOrd="2" destOrd="0" parTransId="{45267C76-6276-B44A-878A-9D61B556EBD7}" sibTransId="{3A650251-37F9-7645-8144-FF91C57FC2AC}"/>
    <dgm:cxn modelId="{98AAB2F2-1576-E740-9440-45AADE79A258}" type="presOf" srcId="{BDC2CFA9-99C6-8347-9628-F8B57513FB8C}" destId="{93180932-306E-E545-95F9-2A5635FDC9F1}" srcOrd="0" destOrd="0" presId="urn:microsoft.com/office/officeart/2008/layout/HorizontalMultiLevelHierarchy"/>
    <dgm:cxn modelId="{D6FF61F4-2E70-2445-B362-FDF5936BBC6B}" srcId="{CC08C8E7-D5AB-9C4F-A78B-4A8C57EB2D22}" destId="{773FD5F0-F007-F148-886B-86E72F86266E}" srcOrd="1" destOrd="0" parTransId="{BDC2CFA9-99C6-8347-9628-F8B57513FB8C}" sibTransId="{9458031D-FD27-D841-9D56-100BE85B229D}"/>
    <dgm:cxn modelId="{0574E344-8486-5C4A-89F4-70154F914CFB}" type="presParOf" srcId="{3013142F-A3C7-F746-853E-2CA8B540A8DE}" destId="{B764B132-0961-414E-B6FA-FB0C6C1C6CED}" srcOrd="0" destOrd="0" presId="urn:microsoft.com/office/officeart/2008/layout/HorizontalMultiLevelHierarchy"/>
    <dgm:cxn modelId="{67EA0736-0A2D-6C47-A9E2-96CA40FBB1BD}" type="presParOf" srcId="{B764B132-0961-414E-B6FA-FB0C6C1C6CED}" destId="{7111AE39-B455-7C4D-91F4-9E37E3822D07}" srcOrd="0" destOrd="0" presId="urn:microsoft.com/office/officeart/2008/layout/HorizontalMultiLevelHierarchy"/>
    <dgm:cxn modelId="{5501E7BD-E50E-8A43-AA49-C5B82D3751D8}" type="presParOf" srcId="{B764B132-0961-414E-B6FA-FB0C6C1C6CED}" destId="{551EC4E6-AE1D-DD43-B7C4-D7EFBEA2E636}" srcOrd="1" destOrd="0" presId="urn:microsoft.com/office/officeart/2008/layout/HorizontalMultiLevelHierarchy"/>
    <dgm:cxn modelId="{3B316DD0-CA6E-6144-8C20-0B0798BA7C3E}" type="presParOf" srcId="{551EC4E6-AE1D-DD43-B7C4-D7EFBEA2E636}" destId="{082A771F-69AF-7C4C-86CB-DF1CD8CB6581}" srcOrd="0" destOrd="0" presId="urn:microsoft.com/office/officeart/2008/layout/HorizontalMultiLevelHierarchy"/>
    <dgm:cxn modelId="{7B4761DE-A296-BC48-B908-147D7DA8A3F9}" type="presParOf" srcId="{082A771F-69AF-7C4C-86CB-DF1CD8CB6581}" destId="{F726EDD3-E670-9B47-8786-4F599884289D}" srcOrd="0" destOrd="0" presId="urn:microsoft.com/office/officeart/2008/layout/HorizontalMultiLevelHierarchy"/>
    <dgm:cxn modelId="{0F295801-FA1F-294D-A44F-69BEB15136C5}" type="presParOf" srcId="{551EC4E6-AE1D-DD43-B7C4-D7EFBEA2E636}" destId="{7B40AE63-0EA3-0747-BCE5-5F3AB0355BF2}" srcOrd="1" destOrd="0" presId="urn:microsoft.com/office/officeart/2008/layout/HorizontalMultiLevelHierarchy"/>
    <dgm:cxn modelId="{AFAA2B51-9F9F-984E-B0E5-1DC351B2368A}" type="presParOf" srcId="{7B40AE63-0EA3-0747-BCE5-5F3AB0355BF2}" destId="{C852AF5D-E3CA-F844-B775-08DD6E6FB940}" srcOrd="0" destOrd="0" presId="urn:microsoft.com/office/officeart/2008/layout/HorizontalMultiLevelHierarchy"/>
    <dgm:cxn modelId="{2EE4FDAB-8775-8747-92DF-CE0DB6CC527D}" type="presParOf" srcId="{7B40AE63-0EA3-0747-BCE5-5F3AB0355BF2}" destId="{30463D07-8E7F-3146-97CE-76CE82648742}" srcOrd="1" destOrd="0" presId="urn:microsoft.com/office/officeart/2008/layout/HorizontalMultiLevelHierarchy"/>
    <dgm:cxn modelId="{5F4421EF-BAE0-6A4C-9456-63872D1FDB19}" type="presParOf" srcId="{551EC4E6-AE1D-DD43-B7C4-D7EFBEA2E636}" destId="{93180932-306E-E545-95F9-2A5635FDC9F1}" srcOrd="2" destOrd="0" presId="urn:microsoft.com/office/officeart/2008/layout/HorizontalMultiLevelHierarchy"/>
    <dgm:cxn modelId="{5FE4E2DD-64E0-F645-8543-B9CB404FCB85}" type="presParOf" srcId="{93180932-306E-E545-95F9-2A5635FDC9F1}" destId="{7A2CD5A7-70D6-DE44-803D-0740544CB367}" srcOrd="0" destOrd="0" presId="urn:microsoft.com/office/officeart/2008/layout/HorizontalMultiLevelHierarchy"/>
    <dgm:cxn modelId="{21A7EE96-CB55-0143-B92F-464E50434EB9}" type="presParOf" srcId="{551EC4E6-AE1D-DD43-B7C4-D7EFBEA2E636}" destId="{A0C9905E-6DBF-7645-94A7-C4BCDADC46B9}" srcOrd="3" destOrd="0" presId="urn:microsoft.com/office/officeart/2008/layout/HorizontalMultiLevelHierarchy"/>
    <dgm:cxn modelId="{39AA667D-18E4-D043-9FCB-249530680AC4}" type="presParOf" srcId="{A0C9905E-6DBF-7645-94A7-C4BCDADC46B9}" destId="{D3E2E567-EC04-E743-9B8C-985408EA1058}" srcOrd="0" destOrd="0" presId="urn:microsoft.com/office/officeart/2008/layout/HorizontalMultiLevelHierarchy"/>
    <dgm:cxn modelId="{7DE41260-BF65-1145-B6B3-A98D22E9E831}" type="presParOf" srcId="{A0C9905E-6DBF-7645-94A7-C4BCDADC46B9}" destId="{1488A531-D252-B440-B1DA-4363F37F8970}" srcOrd="1" destOrd="0" presId="urn:microsoft.com/office/officeart/2008/layout/HorizontalMultiLevelHierarchy"/>
    <dgm:cxn modelId="{8B8DB88E-87F3-7648-9D2B-A6575147DEB4}" type="presParOf" srcId="{551EC4E6-AE1D-DD43-B7C4-D7EFBEA2E636}" destId="{1F2800E8-CF94-FD43-8D0E-7E4B278315B1}" srcOrd="4" destOrd="0" presId="urn:microsoft.com/office/officeart/2008/layout/HorizontalMultiLevelHierarchy"/>
    <dgm:cxn modelId="{02CA014B-A31B-2440-A36C-4341008866F6}" type="presParOf" srcId="{1F2800E8-CF94-FD43-8D0E-7E4B278315B1}" destId="{938A9782-2B6B-8141-99DA-6568305E0C38}" srcOrd="0" destOrd="0" presId="urn:microsoft.com/office/officeart/2008/layout/HorizontalMultiLevelHierarchy"/>
    <dgm:cxn modelId="{D9D67B1C-E911-7942-B99E-B442D0D71D18}" type="presParOf" srcId="{551EC4E6-AE1D-DD43-B7C4-D7EFBEA2E636}" destId="{7377E58F-198D-DE48-B3AF-2D2AF67C403D}" srcOrd="5" destOrd="0" presId="urn:microsoft.com/office/officeart/2008/layout/HorizontalMultiLevelHierarchy"/>
    <dgm:cxn modelId="{E1A0E13E-47A4-7C41-B57D-6F9BE3699BF5}" type="presParOf" srcId="{7377E58F-198D-DE48-B3AF-2D2AF67C403D}" destId="{1C998B4A-F8C8-5D49-862A-38B9C7611407}" srcOrd="0" destOrd="0" presId="urn:microsoft.com/office/officeart/2008/layout/HorizontalMultiLevelHierarchy"/>
    <dgm:cxn modelId="{02BD68C1-2A0A-2448-80F4-66CE6DCE60E7}" type="presParOf" srcId="{7377E58F-198D-DE48-B3AF-2D2AF67C403D}" destId="{F9C8551A-E3F5-1A41-9D81-BA411262A93F}"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pPr algn="l"/>
          <a:r>
            <a:rPr lang="en-US" altLang="zh-CN" sz="1200" b="0" i="0" dirty="0">
              <a:latin typeface="FZLanTingHeiS-R-GB" panose="02000000000000000000" pitchFamily="2" charset="-122"/>
              <a:ea typeface="FZLanTingHeiS-R-GB" panose="02000000000000000000" pitchFamily="2" charset="-122"/>
              <a:cs typeface="Microsoft YaHei" charset="-122"/>
            </a:rPr>
            <a:t>4.1</a:t>
          </a:r>
          <a:r>
            <a:rPr lang="zh-CN" altLang="en-US" sz="1200" b="0" i="0" dirty="0">
              <a:latin typeface="FZLanTingHeiS-R-GB" panose="02000000000000000000" pitchFamily="2" charset="-122"/>
              <a:ea typeface="FZLanTingHeiS-R-GB" panose="02000000000000000000" pitchFamily="2" charset="-122"/>
              <a:cs typeface="Microsoft YaHei" charset="-122"/>
            </a:rPr>
            <a:t>需求弹性</a:t>
          </a:r>
        </a:p>
      </dgm:t>
    </dgm:pt>
    <dgm:pt modelId="{806FC88F-B9CF-A04B-B59C-3A472F525AEF}" type="parTrans" cxnId="{7725A710-EB82-6543-8E80-B973AC4CD97A}">
      <dgm:prSet/>
      <dgm:spPr/>
      <dgm:t>
        <a:bodyPr/>
        <a:lstStyle/>
        <a:p>
          <a:pPr algn="l"/>
          <a:endParaRPr lang="zh-CN" altLang="en-US" sz="105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pPr algn="l"/>
          <a:endParaRPr lang="zh-CN" altLang="en-US" sz="1050">
            <a:latin typeface="Microsoft YaHei" charset="-122"/>
            <a:ea typeface="Microsoft YaHei" charset="-122"/>
            <a:cs typeface="Microsoft YaHei" charset="-122"/>
          </a:endParaRPr>
        </a:p>
      </dgm:t>
    </dgm:pt>
    <dgm:pt modelId="{DD5BF61D-B843-C744-B9A9-3312A1287EF4}">
      <dgm:prSet phldrT="[文本]" custT="1"/>
      <dgm:spPr>
        <a:solidFill>
          <a:srgbClr val="C00000"/>
        </a:solidFill>
      </dgm:spPr>
      <dgm:t>
        <a:bodyPr/>
        <a:lstStyle/>
        <a:p>
          <a:pPr algn="l"/>
          <a:r>
            <a:rPr lang="en-US" altLang="zh-CN" sz="1050" b="0" i="0" dirty="0">
              <a:solidFill>
                <a:schemeClr val="tx1"/>
              </a:solidFill>
              <a:latin typeface="FZLanTingHeiS-R-GB" panose="02000000000000000000" pitchFamily="2" charset="-122"/>
              <a:ea typeface="FZLanTingHeiS-R-GB" panose="02000000000000000000" pitchFamily="2" charset="-122"/>
              <a:cs typeface="Microsoft YaHei" charset="-122"/>
            </a:rPr>
            <a:t>4.1.1</a:t>
          </a:r>
          <a:r>
            <a:rPr lang="zh-CN" altLang="en-US" sz="1050" b="0" i="0" dirty="0">
              <a:solidFill>
                <a:schemeClr val="tx1"/>
              </a:solidFill>
              <a:latin typeface="FZLanTingHeiS-R-GB" panose="02000000000000000000" pitchFamily="2" charset="-122"/>
              <a:ea typeface="FZLanTingHeiS-R-GB" panose="02000000000000000000" pitchFamily="2" charset="-122"/>
              <a:cs typeface="Microsoft YaHei" charset="-122"/>
            </a:rPr>
            <a:t> 需求价格弹性</a:t>
          </a:r>
        </a:p>
      </dgm:t>
    </dgm:pt>
    <dgm:pt modelId="{A73DCD64-89DF-3E4C-9543-0D417B51464E}" type="parTrans" cxnId="{FE34B427-9D47-5D4F-B08C-79C955C57CBA}">
      <dgm:prSet custT="1"/>
      <dgm:spPr/>
      <dgm:t>
        <a:bodyPr/>
        <a:lstStyle/>
        <a:p>
          <a:pPr algn="l"/>
          <a:endParaRPr lang="zh-CN" altLang="en-US" sz="100" b="0" i="0" dirty="0">
            <a:latin typeface="FZLanTingHeiS-R-GB" panose="02000000000000000000" pitchFamily="2" charset="-122"/>
            <a:ea typeface="FZLanTingHeiS-R-GB" panose="02000000000000000000" pitchFamily="2" charset="-122"/>
            <a:cs typeface="Microsoft YaHei" charset="-122"/>
          </a:endParaRPr>
        </a:p>
      </dgm:t>
    </dgm:pt>
    <dgm:pt modelId="{5F6E09CE-61C0-D34C-AE4A-99D078D226DF}" type="sibTrans" cxnId="{FE34B427-9D47-5D4F-B08C-79C955C57CBA}">
      <dgm:prSet/>
      <dgm:spPr/>
      <dgm:t>
        <a:bodyPr/>
        <a:lstStyle/>
        <a:p>
          <a:pPr algn="l"/>
          <a:endParaRPr lang="zh-CN" altLang="en-US" sz="1050">
            <a:latin typeface="Microsoft YaHei" charset="-122"/>
            <a:ea typeface="Microsoft YaHei" charset="-122"/>
            <a:cs typeface="Microsoft YaHei" charset="-122"/>
          </a:endParaRPr>
        </a:p>
      </dgm:t>
    </dgm:pt>
    <dgm:pt modelId="{773FD5F0-F007-F148-886B-86E72F86266E}">
      <dgm:prSet phldrT="[文本]" custT="1"/>
      <dgm:spPr/>
      <dgm:t>
        <a:bodyPr/>
        <a:lstStyle/>
        <a:p>
          <a:pPr algn="l"/>
          <a:r>
            <a:rPr lang="en-US" altLang="zh-CN" sz="1050" b="0" i="0" dirty="0">
              <a:latin typeface="FZLanTingHeiS-R-GB" panose="02000000000000000000" pitchFamily="2" charset="-122"/>
              <a:ea typeface="FZLanTingHeiS-R-GB" panose="02000000000000000000" pitchFamily="2" charset="-122"/>
              <a:cs typeface="Microsoft YaHei" charset="-122"/>
            </a:rPr>
            <a:t>4.1.2</a:t>
          </a:r>
          <a:r>
            <a:rPr lang="zh-CN" altLang="en-US" sz="1050" b="0" i="0" dirty="0">
              <a:latin typeface="FZLanTingHeiS-R-GB" panose="02000000000000000000" pitchFamily="2" charset="-122"/>
              <a:ea typeface="FZLanTingHeiS-R-GB" panose="02000000000000000000" pitchFamily="2" charset="-122"/>
              <a:cs typeface="Microsoft YaHei" charset="-122"/>
            </a:rPr>
            <a:t> 需求的收入弹性</a:t>
          </a:r>
        </a:p>
      </dgm:t>
    </dgm:pt>
    <dgm:pt modelId="{BDC2CFA9-99C6-8347-9628-F8B57513FB8C}" type="parTrans" cxnId="{D6FF61F4-2E70-2445-B362-FDF5936BBC6B}">
      <dgm:prSet custT="1"/>
      <dgm:spPr/>
      <dgm:t>
        <a:bodyPr/>
        <a:lstStyle/>
        <a:p>
          <a:pPr algn="l"/>
          <a:endParaRPr lang="zh-CN" altLang="en-US" sz="100" b="0" i="0" dirty="0">
            <a:latin typeface="FZLanTingHeiS-R-GB" panose="02000000000000000000" pitchFamily="2" charset="-122"/>
            <a:ea typeface="FZLanTingHeiS-R-GB" panose="02000000000000000000" pitchFamily="2" charset="-122"/>
            <a:cs typeface="Microsoft YaHei" charset="-122"/>
          </a:endParaRPr>
        </a:p>
      </dgm:t>
    </dgm:pt>
    <dgm:pt modelId="{9458031D-FD27-D841-9D56-100BE85B229D}" type="sibTrans" cxnId="{D6FF61F4-2E70-2445-B362-FDF5936BBC6B}">
      <dgm:prSet/>
      <dgm:spPr/>
      <dgm:t>
        <a:bodyPr/>
        <a:lstStyle/>
        <a:p>
          <a:pPr algn="l"/>
          <a:endParaRPr lang="zh-CN" altLang="en-US" sz="1050">
            <a:latin typeface="Microsoft YaHei" charset="-122"/>
            <a:ea typeface="Microsoft YaHei" charset="-122"/>
            <a:cs typeface="Microsoft YaHei" charset="-122"/>
          </a:endParaRPr>
        </a:p>
      </dgm:t>
    </dgm:pt>
    <dgm:pt modelId="{9BA062DA-6B7A-FC4F-B1BB-7CC4C74C72CE}">
      <dgm:prSet phldrT="[文本]" custT="1"/>
      <dgm:spPr/>
      <dgm:t>
        <a:bodyPr/>
        <a:lstStyle/>
        <a:p>
          <a:pPr algn="l"/>
          <a:r>
            <a:rPr lang="en-US" altLang="zh-CN" sz="1050" b="0" i="0" dirty="0">
              <a:latin typeface="FZLanTingHeiS-R-GB" panose="02000000000000000000" pitchFamily="2" charset="-122"/>
              <a:ea typeface="FZLanTingHeiS-R-GB" panose="02000000000000000000" pitchFamily="2" charset="-122"/>
              <a:cs typeface="Microsoft YaHei" charset="-122"/>
            </a:rPr>
            <a:t>4.1.3</a:t>
          </a:r>
          <a:r>
            <a:rPr lang="zh-CN" altLang="en-US" sz="1050" b="0" i="0" dirty="0">
              <a:latin typeface="FZLanTingHeiS-R-GB" panose="02000000000000000000" pitchFamily="2" charset="-122"/>
              <a:ea typeface="FZLanTingHeiS-R-GB" panose="02000000000000000000" pitchFamily="2" charset="-122"/>
              <a:cs typeface="Microsoft YaHei" charset="-122"/>
            </a:rPr>
            <a:t> 需求交叉弹性</a:t>
          </a:r>
        </a:p>
      </dgm:t>
    </dgm:pt>
    <dgm:pt modelId="{45267C76-6276-B44A-878A-9D61B556EBD7}" type="parTrans" cxnId="{F5520AE5-50EB-8743-B48A-12307D4CCE80}">
      <dgm:prSet custT="1"/>
      <dgm:spPr/>
      <dgm:t>
        <a:bodyPr/>
        <a:lstStyle/>
        <a:p>
          <a:pPr algn="l"/>
          <a:endParaRPr lang="zh-CN" altLang="en-US" sz="100" b="0" i="0" dirty="0">
            <a:latin typeface="FZLanTingHeiS-R-GB" panose="02000000000000000000" pitchFamily="2" charset="-122"/>
            <a:ea typeface="FZLanTingHeiS-R-GB" panose="02000000000000000000" pitchFamily="2" charset="-122"/>
            <a:cs typeface="Microsoft YaHei" charset="-122"/>
          </a:endParaRPr>
        </a:p>
      </dgm:t>
    </dgm:pt>
    <dgm:pt modelId="{3A650251-37F9-7645-8144-FF91C57FC2AC}" type="sibTrans" cxnId="{F5520AE5-50EB-8743-B48A-12307D4CCE80}">
      <dgm:prSet/>
      <dgm:spPr/>
      <dgm:t>
        <a:bodyPr/>
        <a:lstStyle/>
        <a:p>
          <a:pPr algn="l"/>
          <a:endParaRPr lang="zh-CN" altLang="en-US" sz="1050">
            <a:latin typeface="Microsoft YaHei" charset="-122"/>
            <a:ea typeface="Microsoft YaHei" charset="-122"/>
            <a:cs typeface="Microsoft YaHei"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X="181444" custScaleY="63589" custLinFactX="-100000" custLinFactNeighborX="-184312" custLinFactNeighborY="0">
        <dgm:presLayoutVars>
          <dgm:chPref val="3"/>
        </dgm:presLayoutVars>
      </dgm:prSet>
      <dgm:spPr/>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3"/>
      <dgm:spPr/>
    </dgm:pt>
    <dgm:pt modelId="{F726EDD3-E670-9B47-8786-4F599884289D}" type="pres">
      <dgm:prSet presAssocID="{A73DCD64-89DF-3E4C-9543-0D417B51464E}" presName="connTx" presStyleLbl="parChTrans1D2" presStyleIdx="0" presStyleCnt="3"/>
      <dgm:spPr/>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3" custScaleX="150191" custScaleY="110365">
        <dgm:presLayoutVars>
          <dgm:chPref val="3"/>
        </dgm:presLayoutVars>
      </dgm:prSet>
      <dgm:spPr/>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3"/>
      <dgm:spPr/>
    </dgm:pt>
    <dgm:pt modelId="{7A2CD5A7-70D6-DE44-803D-0740544CB367}" type="pres">
      <dgm:prSet presAssocID="{BDC2CFA9-99C6-8347-9628-F8B57513FB8C}" presName="connTx" presStyleLbl="parChTrans1D2" presStyleIdx="1" presStyleCnt="3"/>
      <dgm:spPr/>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3" custScaleX="150191" custScaleY="110365">
        <dgm:presLayoutVars>
          <dgm:chPref val="3"/>
        </dgm:presLayoutVars>
      </dgm:prSet>
      <dgm:spPr/>
    </dgm:pt>
    <dgm:pt modelId="{1488A531-D252-B440-B1DA-4363F37F8970}" type="pres">
      <dgm:prSet presAssocID="{773FD5F0-F007-F148-886B-86E72F86266E}" presName="level3hierChild" presStyleCnt="0"/>
      <dgm:spPr/>
    </dgm:pt>
    <dgm:pt modelId="{1F2800E8-CF94-FD43-8D0E-7E4B278315B1}" type="pres">
      <dgm:prSet presAssocID="{45267C76-6276-B44A-878A-9D61B556EBD7}" presName="conn2-1" presStyleLbl="parChTrans1D2" presStyleIdx="2" presStyleCnt="3"/>
      <dgm:spPr/>
    </dgm:pt>
    <dgm:pt modelId="{938A9782-2B6B-8141-99DA-6568305E0C38}" type="pres">
      <dgm:prSet presAssocID="{45267C76-6276-B44A-878A-9D61B556EBD7}" presName="connTx" presStyleLbl="parChTrans1D2" presStyleIdx="2" presStyleCnt="3"/>
      <dgm:spPr/>
    </dgm:pt>
    <dgm:pt modelId="{7377E58F-198D-DE48-B3AF-2D2AF67C403D}" type="pres">
      <dgm:prSet presAssocID="{9BA062DA-6B7A-FC4F-B1BB-7CC4C74C72CE}" presName="root2" presStyleCnt="0"/>
      <dgm:spPr/>
    </dgm:pt>
    <dgm:pt modelId="{1C998B4A-F8C8-5D49-862A-38B9C7611407}" type="pres">
      <dgm:prSet presAssocID="{9BA062DA-6B7A-FC4F-B1BB-7CC4C74C72CE}" presName="LevelTwoTextNode" presStyleLbl="node2" presStyleIdx="2" presStyleCnt="3" custScaleX="150191" custScaleY="110365">
        <dgm:presLayoutVars>
          <dgm:chPref val="3"/>
        </dgm:presLayoutVars>
      </dgm:prSet>
      <dgm:spPr/>
    </dgm:pt>
    <dgm:pt modelId="{F9C8551A-E3F5-1A41-9D81-BA411262A93F}" type="pres">
      <dgm:prSet presAssocID="{9BA062DA-6B7A-FC4F-B1BB-7CC4C74C72CE}" presName="level3hierChild" presStyleCnt="0"/>
      <dgm:spPr/>
    </dgm:pt>
  </dgm:ptLst>
  <dgm:cxnLst>
    <dgm:cxn modelId="{F9A1030F-7BC8-C24E-B744-53A9A55703E2}" type="presOf" srcId="{A73DCD64-89DF-3E4C-9543-0D417B51464E}" destId="{F726EDD3-E670-9B47-8786-4F599884289D}" srcOrd="1" destOrd="0" presId="urn:microsoft.com/office/officeart/2008/layout/HorizontalMultiLevelHierarchy"/>
    <dgm:cxn modelId="{7725A710-EB82-6543-8E80-B973AC4CD97A}" srcId="{2EFE4671-8583-3540-9262-1FC578B666F4}" destId="{CC08C8E7-D5AB-9C4F-A78B-4A8C57EB2D22}" srcOrd="0" destOrd="0" parTransId="{806FC88F-B9CF-A04B-B59C-3A472F525AEF}" sibTransId="{B0179D74-E210-A34F-9FFE-D6C2C6F405F5}"/>
    <dgm:cxn modelId="{DE14B211-86CE-5B44-BBC6-529F519692F5}" type="presOf" srcId="{A73DCD64-89DF-3E4C-9543-0D417B51464E}" destId="{082A771F-69AF-7C4C-86CB-DF1CD8CB6581}" srcOrd="0" destOrd="0" presId="urn:microsoft.com/office/officeart/2008/layout/HorizontalMultiLevelHierarchy"/>
    <dgm:cxn modelId="{FE34B427-9D47-5D4F-B08C-79C955C57CBA}" srcId="{CC08C8E7-D5AB-9C4F-A78B-4A8C57EB2D22}" destId="{DD5BF61D-B843-C744-B9A9-3312A1287EF4}" srcOrd="0" destOrd="0" parTransId="{A73DCD64-89DF-3E4C-9543-0D417B51464E}" sibTransId="{5F6E09CE-61C0-D34C-AE4A-99D078D226DF}"/>
    <dgm:cxn modelId="{063A493D-5262-3A49-9173-7B06E51CF1B7}" type="presOf" srcId="{BDC2CFA9-99C6-8347-9628-F8B57513FB8C}" destId="{7A2CD5A7-70D6-DE44-803D-0740544CB367}" srcOrd="1" destOrd="0" presId="urn:microsoft.com/office/officeart/2008/layout/HorizontalMultiLevelHierarchy"/>
    <dgm:cxn modelId="{EF352F3F-9E86-7347-8C38-FE0141BE7AA7}" type="presOf" srcId="{45267C76-6276-B44A-878A-9D61B556EBD7}" destId="{938A9782-2B6B-8141-99DA-6568305E0C38}" srcOrd="1" destOrd="0" presId="urn:microsoft.com/office/officeart/2008/layout/HorizontalMultiLevelHierarchy"/>
    <dgm:cxn modelId="{78C74168-8A8E-7342-94F7-120096F2DA7E}" type="presOf" srcId="{773FD5F0-F007-F148-886B-86E72F86266E}" destId="{D3E2E567-EC04-E743-9B8C-985408EA1058}" srcOrd="0" destOrd="0" presId="urn:microsoft.com/office/officeart/2008/layout/HorizontalMultiLevelHierarchy"/>
    <dgm:cxn modelId="{7453596A-F204-EF4C-A081-DCF84B05EA37}" type="presOf" srcId="{45267C76-6276-B44A-878A-9D61B556EBD7}" destId="{1F2800E8-CF94-FD43-8D0E-7E4B278315B1}" srcOrd="0" destOrd="0" presId="urn:microsoft.com/office/officeart/2008/layout/HorizontalMultiLevelHierarchy"/>
    <dgm:cxn modelId="{609A6973-5ECD-7B4B-A96D-96A45CD13960}" type="presOf" srcId="{CC08C8E7-D5AB-9C4F-A78B-4A8C57EB2D22}" destId="{7111AE39-B455-7C4D-91F4-9E37E3822D07}" srcOrd="0" destOrd="0" presId="urn:microsoft.com/office/officeart/2008/layout/HorizontalMultiLevelHierarchy"/>
    <dgm:cxn modelId="{0D8F67B1-D198-A14C-9092-506154715785}" type="presOf" srcId="{2EFE4671-8583-3540-9262-1FC578B666F4}" destId="{3013142F-A3C7-F746-853E-2CA8B540A8DE}" srcOrd="0" destOrd="0" presId="urn:microsoft.com/office/officeart/2008/layout/HorizontalMultiLevelHierarchy"/>
    <dgm:cxn modelId="{78CB3EB9-B67C-A54E-B5C1-EAE0D73186B0}" type="presOf" srcId="{9BA062DA-6B7A-FC4F-B1BB-7CC4C74C72CE}" destId="{1C998B4A-F8C8-5D49-862A-38B9C7611407}" srcOrd="0" destOrd="0" presId="urn:microsoft.com/office/officeart/2008/layout/HorizontalMultiLevelHierarchy"/>
    <dgm:cxn modelId="{4D3A59DA-0515-1743-B5BB-E44781108A22}" type="presOf" srcId="{DD5BF61D-B843-C744-B9A9-3312A1287EF4}" destId="{C852AF5D-E3CA-F844-B775-08DD6E6FB940}" srcOrd="0" destOrd="0" presId="urn:microsoft.com/office/officeart/2008/layout/HorizontalMultiLevelHierarchy"/>
    <dgm:cxn modelId="{F5520AE5-50EB-8743-B48A-12307D4CCE80}" srcId="{CC08C8E7-D5AB-9C4F-A78B-4A8C57EB2D22}" destId="{9BA062DA-6B7A-FC4F-B1BB-7CC4C74C72CE}" srcOrd="2" destOrd="0" parTransId="{45267C76-6276-B44A-878A-9D61B556EBD7}" sibTransId="{3A650251-37F9-7645-8144-FF91C57FC2AC}"/>
    <dgm:cxn modelId="{98AAB2F2-1576-E740-9440-45AADE79A258}" type="presOf" srcId="{BDC2CFA9-99C6-8347-9628-F8B57513FB8C}" destId="{93180932-306E-E545-95F9-2A5635FDC9F1}" srcOrd="0" destOrd="0" presId="urn:microsoft.com/office/officeart/2008/layout/HorizontalMultiLevelHierarchy"/>
    <dgm:cxn modelId="{D6FF61F4-2E70-2445-B362-FDF5936BBC6B}" srcId="{CC08C8E7-D5AB-9C4F-A78B-4A8C57EB2D22}" destId="{773FD5F0-F007-F148-886B-86E72F86266E}" srcOrd="1" destOrd="0" parTransId="{BDC2CFA9-99C6-8347-9628-F8B57513FB8C}" sibTransId="{9458031D-FD27-D841-9D56-100BE85B229D}"/>
    <dgm:cxn modelId="{0574E344-8486-5C4A-89F4-70154F914CFB}" type="presParOf" srcId="{3013142F-A3C7-F746-853E-2CA8B540A8DE}" destId="{B764B132-0961-414E-B6FA-FB0C6C1C6CED}" srcOrd="0" destOrd="0" presId="urn:microsoft.com/office/officeart/2008/layout/HorizontalMultiLevelHierarchy"/>
    <dgm:cxn modelId="{67EA0736-0A2D-6C47-A9E2-96CA40FBB1BD}" type="presParOf" srcId="{B764B132-0961-414E-B6FA-FB0C6C1C6CED}" destId="{7111AE39-B455-7C4D-91F4-9E37E3822D07}" srcOrd="0" destOrd="0" presId="urn:microsoft.com/office/officeart/2008/layout/HorizontalMultiLevelHierarchy"/>
    <dgm:cxn modelId="{5501E7BD-E50E-8A43-AA49-C5B82D3751D8}" type="presParOf" srcId="{B764B132-0961-414E-B6FA-FB0C6C1C6CED}" destId="{551EC4E6-AE1D-DD43-B7C4-D7EFBEA2E636}" srcOrd="1" destOrd="0" presId="urn:microsoft.com/office/officeart/2008/layout/HorizontalMultiLevelHierarchy"/>
    <dgm:cxn modelId="{3B316DD0-CA6E-6144-8C20-0B0798BA7C3E}" type="presParOf" srcId="{551EC4E6-AE1D-DD43-B7C4-D7EFBEA2E636}" destId="{082A771F-69AF-7C4C-86CB-DF1CD8CB6581}" srcOrd="0" destOrd="0" presId="urn:microsoft.com/office/officeart/2008/layout/HorizontalMultiLevelHierarchy"/>
    <dgm:cxn modelId="{7B4761DE-A296-BC48-B908-147D7DA8A3F9}" type="presParOf" srcId="{082A771F-69AF-7C4C-86CB-DF1CD8CB6581}" destId="{F726EDD3-E670-9B47-8786-4F599884289D}" srcOrd="0" destOrd="0" presId="urn:microsoft.com/office/officeart/2008/layout/HorizontalMultiLevelHierarchy"/>
    <dgm:cxn modelId="{0F295801-FA1F-294D-A44F-69BEB15136C5}" type="presParOf" srcId="{551EC4E6-AE1D-DD43-B7C4-D7EFBEA2E636}" destId="{7B40AE63-0EA3-0747-BCE5-5F3AB0355BF2}" srcOrd="1" destOrd="0" presId="urn:microsoft.com/office/officeart/2008/layout/HorizontalMultiLevelHierarchy"/>
    <dgm:cxn modelId="{AFAA2B51-9F9F-984E-B0E5-1DC351B2368A}" type="presParOf" srcId="{7B40AE63-0EA3-0747-BCE5-5F3AB0355BF2}" destId="{C852AF5D-E3CA-F844-B775-08DD6E6FB940}" srcOrd="0" destOrd="0" presId="urn:microsoft.com/office/officeart/2008/layout/HorizontalMultiLevelHierarchy"/>
    <dgm:cxn modelId="{2EE4FDAB-8775-8747-92DF-CE0DB6CC527D}" type="presParOf" srcId="{7B40AE63-0EA3-0747-BCE5-5F3AB0355BF2}" destId="{30463D07-8E7F-3146-97CE-76CE82648742}" srcOrd="1" destOrd="0" presId="urn:microsoft.com/office/officeart/2008/layout/HorizontalMultiLevelHierarchy"/>
    <dgm:cxn modelId="{5F4421EF-BAE0-6A4C-9456-63872D1FDB19}" type="presParOf" srcId="{551EC4E6-AE1D-DD43-B7C4-D7EFBEA2E636}" destId="{93180932-306E-E545-95F9-2A5635FDC9F1}" srcOrd="2" destOrd="0" presId="urn:microsoft.com/office/officeart/2008/layout/HorizontalMultiLevelHierarchy"/>
    <dgm:cxn modelId="{5FE4E2DD-64E0-F645-8543-B9CB404FCB85}" type="presParOf" srcId="{93180932-306E-E545-95F9-2A5635FDC9F1}" destId="{7A2CD5A7-70D6-DE44-803D-0740544CB367}" srcOrd="0" destOrd="0" presId="urn:microsoft.com/office/officeart/2008/layout/HorizontalMultiLevelHierarchy"/>
    <dgm:cxn modelId="{21A7EE96-CB55-0143-B92F-464E50434EB9}" type="presParOf" srcId="{551EC4E6-AE1D-DD43-B7C4-D7EFBEA2E636}" destId="{A0C9905E-6DBF-7645-94A7-C4BCDADC46B9}" srcOrd="3" destOrd="0" presId="urn:microsoft.com/office/officeart/2008/layout/HorizontalMultiLevelHierarchy"/>
    <dgm:cxn modelId="{39AA667D-18E4-D043-9FCB-249530680AC4}" type="presParOf" srcId="{A0C9905E-6DBF-7645-94A7-C4BCDADC46B9}" destId="{D3E2E567-EC04-E743-9B8C-985408EA1058}" srcOrd="0" destOrd="0" presId="urn:microsoft.com/office/officeart/2008/layout/HorizontalMultiLevelHierarchy"/>
    <dgm:cxn modelId="{7DE41260-BF65-1145-B6B3-A98D22E9E831}" type="presParOf" srcId="{A0C9905E-6DBF-7645-94A7-C4BCDADC46B9}" destId="{1488A531-D252-B440-B1DA-4363F37F8970}" srcOrd="1" destOrd="0" presId="urn:microsoft.com/office/officeart/2008/layout/HorizontalMultiLevelHierarchy"/>
    <dgm:cxn modelId="{8B8DB88E-87F3-7648-9D2B-A6575147DEB4}" type="presParOf" srcId="{551EC4E6-AE1D-DD43-B7C4-D7EFBEA2E636}" destId="{1F2800E8-CF94-FD43-8D0E-7E4B278315B1}" srcOrd="4" destOrd="0" presId="urn:microsoft.com/office/officeart/2008/layout/HorizontalMultiLevelHierarchy"/>
    <dgm:cxn modelId="{02CA014B-A31B-2440-A36C-4341008866F6}" type="presParOf" srcId="{1F2800E8-CF94-FD43-8D0E-7E4B278315B1}" destId="{938A9782-2B6B-8141-99DA-6568305E0C38}" srcOrd="0" destOrd="0" presId="urn:microsoft.com/office/officeart/2008/layout/HorizontalMultiLevelHierarchy"/>
    <dgm:cxn modelId="{D9D67B1C-E911-7942-B99E-B442D0D71D18}" type="presParOf" srcId="{551EC4E6-AE1D-DD43-B7C4-D7EFBEA2E636}" destId="{7377E58F-198D-DE48-B3AF-2D2AF67C403D}" srcOrd="5" destOrd="0" presId="urn:microsoft.com/office/officeart/2008/layout/HorizontalMultiLevelHierarchy"/>
    <dgm:cxn modelId="{E1A0E13E-47A4-7C41-B57D-6F9BE3699BF5}" type="presParOf" srcId="{7377E58F-198D-DE48-B3AF-2D2AF67C403D}" destId="{1C998B4A-F8C8-5D49-862A-38B9C7611407}" srcOrd="0" destOrd="0" presId="urn:microsoft.com/office/officeart/2008/layout/HorizontalMultiLevelHierarchy"/>
    <dgm:cxn modelId="{02BD68C1-2A0A-2448-80F4-66CE6DCE60E7}" type="presParOf" srcId="{7377E58F-198D-DE48-B3AF-2D2AF67C403D}" destId="{F9C8551A-E3F5-1A41-9D81-BA411262A93F}"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pPr algn="l"/>
          <a:r>
            <a:rPr lang="en-US" altLang="zh-CN" sz="1200" b="0" i="0" dirty="0">
              <a:latin typeface="FZLanTingHeiS-R-GB" panose="02000000000000000000" pitchFamily="2" charset="-122"/>
              <a:ea typeface="FZLanTingHeiS-R-GB" panose="02000000000000000000" pitchFamily="2" charset="-122"/>
              <a:cs typeface="Microsoft YaHei" charset="-122"/>
            </a:rPr>
            <a:t>4.1</a:t>
          </a:r>
          <a:r>
            <a:rPr lang="zh-CN" altLang="en-US" sz="1200" b="0" i="0" dirty="0">
              <a:latin typeface="FZLanTingHeiS-R-GB" panose="02000000000000000000" pitchFamily="2" charset="-122"/>
              <a:ea typeface="FZLanTingHeiS-R-GB" panose="02000000000000000000" pitchFamily="2" charset="-122"/>
              <a:cs typeface="Microsoft YaHei" charset="-122"/>
            </a:rPr>
            <a:t>需求弹性</a:t>
          </a:r>
        </a:p>
      </dgm:t>
    </dgm:pt>
    <dgm:pt modelId="{806FC88F-B9CF-A04B-B59C-3A472F525AEF}" type="parTrans" cxnId="{7725A710-EB82-6543-8E80-B973AC4CD97A}">
      <dgm:prSet/>
      <dgm:spPr/>
      <dgm:t>
        <a:bodyPr/>
        <a:lstStyle/>
        <a:p>
          <a:pPr algn="l"/>
          <a:endParaRPr lang="zh-CN" altLang="en-US" sz="105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pPr algn="l"/>
          <a:endParaRPr lang="zh-CN" altLang="en-US" sz="1050">
            <a:latin typeface="Microsoft YaHei" charset="-122"/>
            <a:ea typeface="Microsoft YaHei" charset="-122"/>
            <a:cs typeface="Microsoft YaHei" charset="-122"/>
          </a:endParaRPr>
        </a:p>
      </dgm:t>
    </dgm:pt>
    <dgm:pt modelId="{DD5BF61D-B843-C744-B9A9-3312A1287EF4}">
      <dgm:prSet phldrT="[文本]" custT="1"/>
      <dgm:spPr>
        <a:solidFill>
          <a:srgbClr val="C00000"/>
        </a:solidFill>
      </dgm:spPr>
      <dgm:t>
        <a:bodyPr/>
        <a:lstStyle/>
        <a:p>
          <a:pPr algn="l"/>
          <a:r>
            <a:rPr lang="en-US" altLang="zh-CN" sz="1050" b="0" i="0" dirty="0">
              <a:solidFill>
                <a:schemeClr val="tx1"/>
              </a:solidFill>
              <a:latin typeface="FZLanTingHeiS-R-GB" panose="02000000000000000000" pitchFamily="2" charset="-122"/>
              <a:ea typeface="FZLanTingHeiS-R-GB" panose="02000000000000000000" pitchFamily="2" charset="-122"/>
              <a:cs typeface="Microsoft YaHei" charset="-122"/>
            </a:rPr>
            <a:t>4.1.1</a:t>
          </a:r>
          <a:r>
            <a:rPr lang="zh-CN" altLang="en-US" sz="1050" b="0" i="0" dirty="0">
              <a:solidFill>
                <a:schemeClr val="tx1"/>
              </a:solidFill>
              <a:latin typeface="FZLanTingHeiS-R-GB" panose="02000000000000000000" pitchFamily="2" charset="-122"/>
              <a:ea typeface="FZLanTingHeiS-R-GB" panose="02000000000000000000" pitchFamily="2" charset="-122"/>
              <a:cs typeface="Microsoft YaHei" charset="-122"/>
            </a:rPr>
            <a:t> 需求价格弹性</a:t>
          </a:r>
        </a:p>
      </dgm:t>
    </dgm:pt>
    <dgm:pt modelId="{A73DCD64-89DF-3E4C-9543-0D417B51464E}" type="parTrans" cxnId="{FE34B427-9D47-5D4F-B08C-79C955C57CBA}">
      <dgm:prSet custT="1"/>
      <dgm:spPr/>
      <dgm:t>
        <a:bodyPr/>
        <a:lstStyle/>
        <a:p>
          <a:pPr algn="l"/>
          <a:endParaRPr lang="zh-CN" altLang="en-US" sz="100" b="0" i="0" dirty="0">
            <a:latin typeface="FZLanTingHeiS-R-GB" panose="02000000000000000000" pitchFamily="2" charset="-122"/>
            <a:ea typeface="FZLanTingHeiS-R-GB" panose="02000000000000000000" pitchFamily="2" charset="-122"/>
            <a:cs typeface="Microsoft YaHei" charset="-122"/>
          </a:endParaRPr>
        </a:p>
      </dgm:t>
    </dgm:pt>
    <dgm:pt modelId="{5F6E09CE-61C0-D34C-AE4A-99D078D226DF}" type="sibTrans" cxnId="{FE34B427-9D47-5D4F-B08C-79C955C57CBA}">
      <dgm:prSet/>
      <dgm:spPr/>
      <dgm:t>
        <a:bodyPr/>
        <a:lstStyle/>
        <a:p>
          <a:pPr algn="l"/>
          <a:endParaRPr lang="zh-CN" altLang="en-US" sz="1050">
            <a:latin typeface="Microsoft YaHei" charset="-122"/>
            <a:ea typeface="Microsoft YaHei" charset="-122"/>
            <a:cs typeface="Microsoft YaHei" charset="-122"/>
          </a:endParaRPr>
        </a:p>
      </dgm:t>
    </dgm:pt>
    <dgm:pt modelId="{773FD5F0-F007-F148-886B-86E72F86266E}">
      <dgm:prSet phldrT="[文本]" custT="1"/>
      <dgm:spPr/>
      <dgm:t>
        <a:bodyPr/>
        <a:lstStyle/>
        <a:p>
          <a:pPr algn="l"/>
          <a:r>
            <a:rPr lang="en-US" altLang="zh-CN" sz="1050" b="0" i="0" dirty="0">
              <a:latin typeface="FZLanTingHeiS-R-GB" panose="02000000000000000000" pitchFamily="2" charset="-122"/>
              <a:ea typeface="FZLanTingHeiS-R-GB" panose="02000000000000000000" pitchFamily="2" charset="-122"/>
              <a:cs typeface="Microsoft YaHei" charset="-122"/>
            </a:rPr>
            <a:t>4.1.2</a:t>
          </a:r>
          <a:r>
            <a:rPr lang="zh-CN" altLang="en-US" sz="1050" b="0" i="0" dirty="0">
              <a:latin typeface="FZLanTingHeiS-R-GB" panose="02000000000000000000" pitchFamily="2" charset="-122"/>
              <a:ea typeface="FZLanTingHeiS-R-GB" panose="02000000000000000000" pitchFamily="2" charset="-122"/>
              <a:cs typeface="Microsoft YaHei" charset="-122"/>
            </a:rPr>
            <a:t> 需求的收入弹性</a:t>
          </a:r>
        </a:p>
      </dgm:t>
    </dgm:pt>
    <dgm:pt modelId="{BDC2CFA9-99C6-8347-9628-F8B57513FB8C}" type="parTrans" cxnId="{D6FF61F4-2E70-2445-B362-FDF5936BBC6B}">
      <dgm:prSet custT="1"/>
      <dgm:spPr/>
      <dgm:t>
        <a:bodyPr/>
        <a:lstStyle/>
        <a:p>
          <a:pPr algn="l"/>
          <a:endParaRPr lang="zh-CN" altLang="en-US" sz="100" b="0" i="0" dirty="0">
            <a:latin typeface="FZLanTingHeiS-R-GB" panose="02000000000000000000" pitchFamily="2" charset="-122"/>
            <a:ea typeface="FZLanTingHeiS-R-GB" panose="02000000000000000000" pitchFamily="2" charset="-122"/>
            <a:cs typeface="Microsoft YaHei" charset="-122"/>
          </a:endParaRPr>
        </a:p>
      </dgm:t>
    </dgm:pt>
    <dgm:pt modelId="{9458031D-FD27-D841-9D56-100BE85B229D}" type="sibTrans" cxnId="{D6FF61F4-2E70-2445-B362-FDF5936BBC6B}">
      <dgm:prSet/>
      <dgm:spPr/>
      <dgm:t>
        <a:bodyPr/>
        <a:lstStyle/>
        <a:p>
          <a:pPr algn="l"/>
          <a:endParaRPr lang="zh-CN" altLang="en-US" sz="1050">
            <a:latin typeface="Microsoft YaHei" charset="-122"/>
            <a:ea typeface="Microsoft YaHei" charset="-122"/>
            <a:cs typeface="Microsoft YaHei" charset="-122"/>
          </a:endParaRPr>
        </a:p>
      </dgm:t>
    </dgm:pt>
    <dgm:pt modelId="{9BA062DA-6B7A-FC4F-B1BB-7CC4C74C72CE}">
      <dgm:prSet phldrT="[文本]" custT="1"/>
      <dgm:spPr/>
      <dgm:t>
        <a:bodyPr/>
        <a:lstStyle/>
        <a:p>
          <a:pPr algn="l"/>
          <a:r>
            <a:rPr lang="en-US" altLang="zh-CN" sz="1050" b="0" i="0" dirty="0">
              <a:latin typeface="FZLanTingHeiS-R-GB" panose="02000000000000000000" pitchFamily="2" charset="-122"/>
              <a:ea typeface="FZLanTingHeiS-R-GB" panose="02000000000000000000" pitchFamily="2" charset="-122"/>
              <a:cs typeface="Microsoft YaHei" charset="-122"/>
            </a:rPr>
            <a:t>4.1.3</a:t>
          </a:r>
          <a:r>
            <a:rPr lang="zh-CN" altLang="en-US" sz="1050" b="0" i="0" dirty="0">
              <a:latin typeface="FZLanTingHeiS-R-GB" panose="02000000000000000000" pitchFamily="2" charset="-122"/>
              <a:ea typeface="FZLanTingHeiS-R-GB" panose="02000000000000000000" pitchFamily="2" charset="-122"/>
              <a:cs typeface="Microsoft YaHei" charset="-122"/>
            </a:rPr>
            <a:t> 需求交叉弹性</a:t>
          </a:r>
        </a:p>
      </dgm:t>
    </dgm:pt>
    <dgm:pt modelId="{45267C76-6276-B44A-878A-9D61B556EBD7}" type="parTrans" cxnId="{F5520AE5-50EB-8743-B48A-12307D4CCE80}">
      <dgm:prSet custT="1"/>
      <dgm:spPr/>
      <dgm:t>
        <a:bodyPr/>
        <a:lstStyle/>
        <a:p>
          <a:pPr algn="l"/>
          <a:endParaRPr lang="zh-CN" altLang="en-US" sz="100" b="0" i="0" dirty="0">
            <a:latin typeface="FZLanTingHeiS-R-GB" panose="02000000000000000000" pitchFamily="2" charset="-122"/>
            <a:ea typeface="FZLanTingHeiS-R-GB" panose="02000000000000000000" pitchFamily="2" charset="-122"/>
            <a:cs typeface="Microsoft YaHei" charset="-122"/>
          </a:endParaRPr>
        </a:p>
      </dgm:t>
    </dgm:pt>
    <dgm:pt modelId="{3A650251-37F9-7645-8144-FF91C57FC2AC}" type="sibTrans" cxnId="{F5520AE5-50EB-8743-B48A-12307D4CCE80}">
      <dgm:prSet/>
      <dgm:spPr/>
      <dgm:t>
        <a:bodyPr/>
        <a:lstStyle/>
        <a:p>
          <a:pPr algn="l"/>
          <a:endParaRPr lang="zh-CN" altLang="en-US" sz="1050">
            <a:latin typeface="Microsoft YaHei" charset="-122"/>
            <a:ea typeface="Microsoft YaHei" charset="-122"/>
            <a:cs typeface="Microsoft YaHei"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X="181444" custScaleY="63589" custLinFactX="-100000" custLinFactNeighborX="-184312" custLinFactNeighborY="0">
        <dgm:presLayoutVars>
          <dgm:chPref val="3"/>
        </dgm:presLayoutVars>
      </dgm:prSet>
      <dgm:spPr/>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3"/>
      <dgm:spPr/>
    </dgm:pt>
    <dgm:pt modelId="{F726EDD3-E670-9B47-8786-4F599884289D}" type="pres">
      <dgm:prSet presAssocID="{A73DCD64-89DF-3E4C-9543-0D417B51464E}" presName="connTx" presStyleLbl="parChTrans1D2" presStyleIdx="0" presStyleCnt="3"/>
      <dgm:spPr/>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3" custScaleX="150191" custScaleY="110365">
        <dgm:presLayoutVars>
          <dgm:chPref val="3"/>
        </dgm:presLayoutVars>
      </dgm:prSet>
      <dgm:spPr/>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3"/>
      <dgm:spPr/>
    </dgm:pt>
    <dgm:pt modelId="{7A2CD5A7-70D6-DE44-803D-0740544CB367}" type="pres">
      <dgm:prSet presAssocID="{BDC2CFA9-99C6-8347-9628-F8B57513FB8C}" presName="connTx" presStyleLbl="parChTrans1D2" presStyleIdx="1" presStyleCnt="3"/>
      <dgm:spPr/>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3" custScaleX="150191" custScaleY="110365">
        <dgm:presLayoutVars>
          <dgm:chPref val="3"/>
        </dgm:presLayoutVars>
      </dgm:prSet>
      <dgm:spPr/>
    </dgm:pt>
    <dgm:pt modelId="{1488A531-D252-B440-B1DA-4363F37F8970}" type="pres">
      <dgm:prSet presAssocID="{773FD5F0-F007-F148-886B-86E72F86266E}" presName="level3hierChild" presStyleCnt="0"/>
      <dgm:spPr/>
    </dgm:pt>
    <dgm:pt modelId="{1F2800E8-CF94-FD43-8D0E-7E4B278315B1}" type="pres">
      <dgm:prSet presAssocID="{45267C76-6276-B44A-878A-9D61B556EBD7}" presName="conn2-1" presStyleLbl="parChTrans1D2" presStyleIdx="2" presStyleCnt="3"/>
      <dgm:spPr/>
    </dgm:pt>
    <dgm:pt modelId="{938A9782-2B6B-8141-99DA-6568305E0C38}" type="pres">
      <dgm:prSet presAssocID="{45267C76-6276-B44A-878A-9D61B556EBD7}" presName="connTx" presStyleLbl="parChTrans1D2" presStyleIdx="2" presStyleCnt="3"/>
      <dgm:spPr/>
    </dgm:pt>
    <dgm:pt modelId="{7377E58F-198D-DE48-B3AF-2D2AF67C403D}" type="pres">
      <dgm:prSet presAssocID="{9BA062DA-6B7A-FC4F-B1BB-7CC4C74C72CE}" presName="root2" presStyleCnt="0"/>
      <dgm:spPr/>
    </dgm:pt>
    <dgm:pt modelId="{1C998B4A-F8C8-5D49-862A-38B9C7611407}" type="pres">
      <dgm:prSet presAssocID="{9BA062DA-6B7A-FC4F-B1BB-7CC4C74C72CE}" presName="LevelTwoTextNode" presStyleLbl="node2" presStyleIdx="2" presStyleCnt="3" custScaleX="150191" custScaleY="110365">
        <dgm:presLayoutVars>
          <dgm:chPref val="3"/>
        </dgm:presLayoutVars>
      </dgm:prSet>
      <dgm:spPr/>
    </dgm:pt>
    <dgm:pt modelId="{F9C8551A-E3F5-1A41-9D81-BA411262A93F}" type="pres">
      <dgm:prSet presAssocID="{9BA062DA-6B7A-FC4F-B1BB-7CC4C74C72CE}" presName="level3hierChild" presStyleCnt="0"/>
      <dgm:spPr/>
    </dgm:pt>
  </dgm:ptLst>
  <dgm:cxnLst>
    <dgm:cxn modelId="{F9A1030F-7BC8-C24E-B744-53A9A55703E2}" type="presOf" srcId="{A73DCD64-89DF-3E4C-9543-0D417B51464E}" destId="{F726EDD3-E670-9B47-8786-4F599884289D}" srcOrd="1" destOrd="0" presId="urn:microsoft.com/office/officeart/2008/layout/HorizontalMultiLevelHierarchy"/>
    <dgm:cxn modelId="{7725A710-EB82-6543-8E80-B973AC4CD97A}" srcId="{2EFE4671-8583-3540-9262-1FC578B666F4}" destId="{CC08C8E7-D5AB-9C4F-A78B-4A8C57EB2D22}" srcOrd="0" destOrd="0" parTransId="{806FC88F-B9CF-A04B-B59C-3A472F525AEF}" sibTransId="{B0179D74-E210-A34F-9FFE-D6C2C6F405F5}"/>
    <dgm:cxn modelId="{DE14B211-86CE-5B44-BBC6-529F519692F5}" type="presOf" srcId="{A73DCD64-89DF-3E4C-9543-0D417B51464E}" destId="{082A771F-69AF-7C4C-86CB-DF1CD8CB6581}" srcOrd="0" destOrd="0" presId="urn:microsoft.com/office/officeart/2008/layout/HorizontalMultiLevelHierarchy"/>
    <dgm:cxn modelId="{FE34B427-9D47-5D4F-B08C-79C955C57CBA}" srcId="{CC08C8E7-D5AB-9C4F-A78B-4A8C57EB2D22}" destId="{DD5BF61D-B843-C744-B9A9-3312A1287EF4}" srcOrd="0" destOrd="0" parTransId="{A73DCD64-89DF-3E4C-9543-0D417B51464E}" sibTransId="{5F6E09CE-61C0-D34C-AE4A-99D078D226DF}"/>
    <dgm:cxn modelId="{063A493D-5262-3A49-9173-7B06E51CF1B7}" type="presOf" srcId="{BDC2CFA9-99C6-8347-9628-F8B57513FB8C}" destId="{7A2CD5A7-70D6-DE44-803D-0740544CB367}" srcOrd="1" destOrd="0" presId="urn:microsoft.com/office/officeart/2008/layout/HorizontalMultiLevelHierarchy"/>
    <dgm:cxn modelId="{EF352F3F-9E86-7347-8C38-FE0141BE7AA7}" type="presOf" srcId="{45267C76-6276-B44A-878A-9D61B556EBD7}" destId="{938A9782-2B6B-8141-99DA-6568305E0C38}" srcOrd="1" destOrd="0" presId="urn:microsoft.com/office/officeart/2008/layout/HorizontalMultiLevelHierarchy"/>
    <dgm:cxn modelId="{78C74168-8A8E-7342-94F7-120096F2DA7E}" type="presOf" srcId="{773FD5F0-F007-F148-886B-86E72F86266E}" destId="{D3E2E567-EC04-E743-9B8C-985408EA1058}" srcOrd="0" destOrd="0" presId="urn:microsoft.com/office/officeart/2008/layout/HorizontalMultiLevelHierarchy"/>
    <dgm:cxn modelId="{7453596A-F204-EF4C-A081-DCF84B05EA37}" type="presOf" srcId="{45267C76-6276-B44A-878A-9D61B556EBD7}" destId="{1F2800E8-CF94-FD43-8D0E-7E4B278315B1}" srcOrd="0" destOrd="0" presId="urn:microsoft.com/office/officeart/2008/layout/HorizontalMultiLevelHierarchy"/>
    <dgm:cxn modelId="{609A6973-5ECD-7B4B-A96D-96A45CD13960}" type="presOf" srcId="{CC08C8E7-D5AB-9C4F-A78B-4A8C57EB2D22}" destId="{7111AE39-B455-7C4D-91F4-9E37E3822D07}" srcOrd="0" destOrd="0" presId="urn:microsoft.com/office/officeart/2008/layout/HorizontalMultiLevelHierarchy"/>
    <dgm:cxn modelId="{0D8F67B1-D198-A14C-9092-506154715785}" type="presOf" srcId="{2EFE4671-8583-3540-9262-1FC578B666F4}" destId="{3013142F-A3C7-F746-853E-2CA8B540A8DE}" srcOrd="0" destOrd="0" presId="urn:microsoft.com/office/officeart/2008/layout/HorizontalMultiLevelHierarchy"/>
    <dgm:cxn modelId="{78CB3EB9-B67C-A54E-B5C1-EAE0D73186B0}" type="presOf" srcId="{9BA062DA-6B7A-FC4F-B1BB-7CC4C74C72CE}" destId="{1C998B4A-F8C8-5D49-862A-38B9C7611407}" srcOrd="0" destOrd="0" presId="urn:microsoft.com/office/officeart/2008/layout/HorizontalMultiLevelHierarchy"/>
    <dgm:cxn modelId="{4D3A59DA-0515-1743-B5BB-E44781108A22}" type="presOf" srcId="{DD5BF61D-B843-C744-B9A9-3312A1287EF4}" destId="{C852AF5D-E3CA-F844-B775-08DD6E6FB940}" srcOrd="0" destOrd="0" presId="urn:microsoft.com/office/officeart/2008/layout/HorizontalMultiLevelHierarchy"/>
    <dgm:cxn modelId="{F5520AE5-50EB-8743-B48A-12307D4CCE80}" srcId="{CC08C8E7-D5AB-9C4F-A78B-4A8C57EB2D22}" destId="{9BA062DA-6B7A-FC4F-B1BB-7CC4C74C72CE}" srcOrd="2" destOrd="0" parTransId="{45267C76-6276-B44A-878A-9D61B556EBD7}" sibTransId="{3A650251-37F9-7645-8144-FF91C57FC2AC}"/>
    <dgm:cxn modelId="{98AAB2F2-1576-E740-9440-45AADE79A258}" type="presOf" srcId="{BDC2CFA9-99C6-8347-9628-F8B57513FB8C}" destId="{93180932-306E-E545-95F9-2A5635FDC9F1}" srcOrd="0" destOrd="0" presId="urn:microsoft.com/office/officeart/2008/layout/HorizontalMultiLevelHierarchy"/>
    <dgm:cxn modelId="{D6FF61F4-2E70-2445-B362-FDF5936BBC6B}" srcId="{CC08C8E7-D5AB-9C4F-A78B-4A8C57EB2D22}" destId="{773FD5F0-F007-F148-886B-86E72F86266E}" srcOrd="1" destOrd="0" parTransId="{BDC2CFA9-99C6-8347-9628-F8B57513FB8C}" sibTransId="{9458031D-FD27-D841-9D56-100BE85B229D}"/>
    <dgm:cxn modelId="{0574E344-8486-5C4A-89F4-70154F914CFB}" type="presParOf" srcId="{3013142F-A3C7-F746-853E-2CA8B540A8DE}" destId="{B764B132-0961-414E-B6FA-FB0C6C1C6CED}" srcOrd="0" destOrd="0" presId="urn:microsoft.com/office/officeart/2008/layout/HorizontalMultiLevelHierarchy"/>
    <dgm:cxn modelId="{67EA0736-0A2D-6C47-A9E2-96CA40FBB1BD}" type="presParOf" srcId="{B764B132-0961-414E-B6FA-FB0C6C1C6CED}" destId="{7111AE39-B455-7C4D-91F4-9E37E3822D07}" srcOrd="0" destOrd="0" presId="urn:microsoft.com/office/officeart/2008/layout/HorizontalMultiLevelHierarchy"/>
    <dgm:cxn modelId="{5501E7BD-E50E-8A43-AA49-C5B82D3751D8}" type="presParOf" srcId="{B764B132-0961-414E-B6FA-FB0C6C1C6CED}" destId="{551EC4E6-AE1D-DD43-B7C4-D7EFBEA2E636}" srcOrd="1" destOrd="0" presId="urn:microsoft.com/office/officeart/2008/layout/HorizontalMultiLevelHierarchy"/>
    <dgm:cxn modelId="{3B316DD0-CA6E-6144-8C20-0B0798BA7C3E}" type="presParOf" srcId="{551EC4E6-AE1D-DD43-B7C4-D7EFBEA2E636}" destId="{082A771F-69AF-7C4C-86CB-DF1CD8CB6581}" srcOrd="0" destOrd="0" presId="urn:microsoft.com/office/officeart/2008/layout/HorizontalMultiLevelHierarchy"/>
    <dgm:cxn modelId="{7B4761DE-A296-BC48-B908-147D7DA8A3F9}" type="presParOf" srcId="{082A771F-69AF-7C4C-86CB-DF1CD8CB6581}" destId="{F726EDD3-E670-9B47-8786-4F599884289D}" srcOrd="0" destOrd="0" presId="urn:microsoft.com/office/officeart/2008/layout/HorizontalMultiLevelHierarchy"/>
    <dgm:cxn modelId="{0F295801-FA1F-294D-A44F-69BEB15136C5}" type="presParOf" srcId="{551EC4E6-AE1D-DD43-B7C4-D7EFBEA2E636}" destId="{7B40AE63-0EA3-0747-BCE5-5F3AB0355BF2}" srcOrd="1" destOrd="0" presId="urn:microsoft.com/office/officeart/2008/layout/HorizontalMultiLevelHierarchy"/>
    <dgm:cxn modelId="{AFAA2B51-9F9F-984E-B0E5-1DC351B2368A}" type="presParOf" srcId="{7B40AE63-0EA3-0747-BCE5-5F3AB0355BF2}" destId="{C852AF5D-E3CA-F844-B775-08DD6E6FB940}" srcOrd="0" destOrd="0" presId="urn:microsoft.com/office/officeart/2008/layout/HorizontalMultiLevelHierarchy"/>
    <dgm:cxn modelId="{2EE4FDAB-8775-8747-92DF-CE0DB6CC527D}" type="presParOf" srcId="{7B40AE63-0EA3-0747-BCE5-5F3AB0355BF2}" destId="{30463D07-8E7F-3146-97CE-76CE82648742}" srcOrd="1" destOrd="0" presId="urn:microsoft.com/office/officeart/2008/layout/HorizontalMultiLevelHierarchy"/>
    <dgm:cxn modelId="{5F4421EF-BAE0-6A4C-9456-63872D1FDB19}" type="presParOf" srcId="{551EC4E6-AE1D-DD43-B7C4-D7EFBEA2E636}" destId="{93180932-306E-E545-95F9-2A5635FDC9F1}" srcOrd="2" destOrd="0" presId="urn:microsoft.com/office/officeart/2008/layout/HorizontalMultiLevelHierarchy"/>
    <dgm:cxn modelId="{5FE4E2DD-64E0-F645-8543-B9CB404FCB85}" type="presParOf" srcId="{93180932-306E-E545-95F9-2A5635FDC9F1}" destId="{7A2CD5A7-70D6-DE44-803D-0740544CB367}" srcOrd="0" destOrd="0" presId="urn:microsoft.com/office/officeart/2008/layout/HorizontalMultiLevelHierarchy"/>
    <dgm:cxn modelId="{21A7EE96-CB55-0143-B92F-464E50434EB9}" type="presParOf" srcId="{551EC4E6-AE1D-DD43-B7C4-D7EFBEA2E636}" destId="{A0C9905E-6DBF-7645-94A7-C4BCDADC46B9}" srcOrd="3" destOrd="0" presId="urn:microsoft.com/office/officeart/2008/layout/HorizontalMultiLevelHierarchy"/>
    <dgm:cxn modelId="{39AA667D-18E4-D043-9FCB-249530680AC4}" type="presParOf" srcId="{A0C9905E-6DBF-7645-94A7-C4BCDADC46B9}" destId="{D3E2E567-EC04-E743-9B8C-985408EA1058}" srcOrd="0" destOrd="0" presId="urn:microsoft.com/office/officeart/2008/layout/HorizontalMultiLevelHierarchy"/>
    <dgm:cxn modelId="{7DE41260-BF65-1145-B6B3-A98D22E9E831}" type="presParOf" srcId="{A0C9905E-6DBF-7645-94A7-C4BCDADC46B9}" destId="{1488A531-D252-B440-B1DA-4363F37F8970}" srcOrd="1" destOrd="0" presId="urn:microsoft.com/office/officeart/2008/layout/HorizontalMultiLevelHierarchy"/>
    <dgm:cxn modelId="{8B8DB88E-87F3-7648-9D2B-A6575147DEB4}" type="presParOf" srcId="{551EC4E6-AE1D-DD43-B7C4-D7EFBEA2E636}" destId="{1F2800E8-CF94-FD43-8D0E-7E4B278315B1}" srcOrd="4" destOrd="0" presId="urn:microsoft.com/office/officeart/2008/layout/HorizontalMultiLevelHierarchy"/>
    <dgm:cxn modelId="{02CA014B-A31B-2440-A36C-4341008866F6}" type="presParOf" srcId="{1F2800E8-CF94-FD43-8D0E-7E4B278315B1}" destId="{938A9782-2B6B-8141-99DA-6568305E0C38}" srcOrd="0" destOrd="0" presId="urn:microsoft.com/office/officeart/2008/layout/HorizontalMultiLevelHierarchy"/>
    <dgm:cxn modelId="{D9D67B1C-E911-7942-B99E-B442D0D71D18}" type="presParOf" srcId="{551EC4E6-AE1D-DD43-B7C4-D7EFBEA2E636}" destId="{7377E58F-198D-DE48-B3AF-2D2AF67C403D}" srcOrd="5" destOrd="0" presId="urn:microsoft.com/office/officeart/2008/layout/HorizontalMultiLevelHierarchy"/>
    <dgm:cxn modelId="{E1A0E13E-47A4-7C41-B57D-6F9BE3699BF5}" type="presParOf" srcId="{7377E58F-198D-DE48-B3AF-2D2AF67C403D}" destId="{1C998B4A-F8C8-5D49-862A-38B9C7611407}" srcOrd="0" destOrd="0" presId="urn:microsoft.com/office/officeart/2008/layout/HorizontalMultiLevelHierarchy"/>
    <dgm:cxn modelId="{02BD68C1-2A0A-2448-80F4-66CE6DCE60E7}" type="presParOf" srcId="{7377E58F-198D-DE48-B3AF-2D2AF67C403D}" destId="{F9C8551A-E3F5-1A41-9D81-BA411262A93F}"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pPr algn="l"/>
          <a:r>
            <a:rPr lang="en-US" altLang="zh-CN" sz="1200" b="0" i="0" dirty="0">
              <a:latin typeface="FZLanTingHeiS-R-GB" panose="02000000000000000000" pitchFamily="2" charset="-122"/>
              <a:ea typeface="FZLanTingHeiS-R-GB" panose="02000000000000000000" pitchFamily="2" charset="-122"/>
              <a:cs typeface="Microsoft YaHei" charset="-122"/>
            </a:rPr>
            <a:t>4.1</a:t>
          </a:r>
          <a:r>
            <a:rPr lang="zh-CN" altLang="en-US" sz="1200" b="0" i="0" dirty="0">
              <a:latin typeface="FZLanTingHeiS-R-GB" panose="02000000000000000000" pitchFamily="2" charset="-122"/>
              <a:ea typeface="FZLanTingHeiS-R-GB" panose="02000000000000000000" pitchFamily="2" charset="-122"/>
              <a:cs typeface="Microsoft YaHei" charset="-122"/>
            </a:rPr>
            <a:t>需求弹性</a:t>
          </a:r>
        </a:p>
      </dgm:t>
    </dgm:pt>
    <dgm:pt modelId="{806FC88F-B9CF-A04B-B59C-3A472F525AEF}" type="parTrans" cxnId="{7725A710-EB82-6543-8E80-B973AC4CD97A}">
      <dgm:prSet/>
      <dgm:spPr/>
      <dgm:t>
        <a:bodyPr/>
        <a:lstStyle/>
        <a:p>
          <a:pPr algn="l"/>
          <a:endParaRPr lang="zh-CN" altLang="en-US" sz="105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pPr algn="l"/>
          <a:endParaRPr lang="zh-CN" altLang="en-US" sz="1050">
            <a:latin typeface="Microsoft YaHei" charset="-122"/>
            <a:ea typeface="Microsoft YaHei" charset="-122"/>
            <a:cs typeface="Microsoft YaHei" charset="-122"/>
          </a:endParaRPr>
        </a:p>
      </dgm:t>
    </dgm:pt>
    <dgm:pt modelId="{DD5BF61D-B843-C744-B9A9-3312A1287EF4}">
      <dgm:prSet phldrT="[文本]" custT="1"/>
      <dgm:spPr>
        <a:solidFill>
          <a:srgbClr val="C00000"/>
        </a:solidFill>
      </dgm:spPr>
      <dgm:t>
        <a:bodyPr/>
        <a:lstStyle/>
        <a:p>
          <a:pPr algn="l"/>
          <a:r>
            <a:rPr lang="en-US" altLang="zh-CN" sz="1050" b="0" i="0" dirty="0">
              <a:solidFill>
                <a:schemeClr val="tx1"/>
              </a:solidFill>
              <a:latin typeface="FZLanTingHeiS-R-GB" panose="02000000000000000000" pitchFamily="2" charset="-122"/>
              <a:ea typeface="FZLanTingHeiS-R-GB" panose="02000000000000000000" pitchFamily="2" charset="-122"/>
              <a:cs typeface="Microsoft YaHei" charset="-122"/>
            </a:rPr>
            <a:t>4.1.1</a:t>
          </a:r>
          <a:r>
            <a:rPr lang="zh-CN" altLang="en-US" sz="1050" b="0" i="0" dirty="0">
              <a:solidFill>
                <a:schemeClr val="tx1"/>
              </a:solidFill>
              <a:latin typeface="FZLanTingHeiS-R-GB" panose="02000000000000000000" pitchFamily="2" charset="-122"/>
              <a:ea typeface="FZLanTingHeiS-R-GB" panose="02000000000000000000" pitchFamily="2" charset="-122"/>
              <a:cs typeface="Microsoft YaHei" charset="-122"/>
            </a:rPr>
            <a:t> 需求价格弹性</a:t>
          </a:r>
        </a:p>
      </dgm:t>
    </dgm:pt>
    <dgm:pt modelId="{A73DCD64-89DF-3E4C-9543-0D417B51464E}" type="parTrans" cxnId="{FE34B427-9D47-5D4F-B08C-79C955C57CBA}">
      <dgm:prSet custT="1"/>
      <dgm:spPr/>
      <dgm:t>
        <a:bodyPr/>
        <a:lstStyle/>
        <a:p>
          <a:pPr algn="l"/>
          <a:endParaRPr lang="zh-CN" altLang="en-US" sz="100" b="0" i="0" dirty="0">
            <a:latin typeface="FZLanTingHeiS-R-GB" panose="02000000000000000000" pitchFamily="2" charset="-122"/>
            <a:ea typeface="FZLanTingHeiS-R-GB" panose="02000000000000000000" pitchFamily="2" charset="-122"/>
            <a:cs typeface="Microsoft YaHei" charset="-122"/>
          </a:endParaRPr>
        </a:p>
      </dgm:t>
    </dgm:pt>
    <dgm:pt modelId="{5F6E09CE-61C0-D34C-AE4A-99D078D226DF}" type="sibTrans" cxnId="{FE34B427-9D47-5D4F-B08C-79C955C57CBA}">
      <dgm:prSet/>
      <dgm:spPr/>
      <dgm:t>
        <a:bodyPr/>
        <a:lstStyle/>
        <a:p>
          <a:pPr algn="l"/>
          <a:endParaRPr lang="zh-CN" altLang="en-US" sz="1050">
            <a:latin typeface="Microsoft YaHei" charset="-122"/>
            <a:ea typeface="Microsoft YaHei" charset="-122"/>
            <a:cs typeface="Microsoft YaHei" charset="-122"/>
          </a:endParaRPr>
        </a:p>
      </dgm:t>
    </dgm:pt>
    <dgm:pt modelId="{773FD5F0-F007-F148-886B-86E72F86266E}">
      <dgm:prSet phldrT="[文本]" custT="1"/>
      <dgm:spPr/>
      <dgm:t>
        <a:bodyPr/>
        <a:lstStyle/>
        <a:p>
          <a:pPr algn="l"/>
          <a:r>
            <a:rPr lang="en-US" altLang="zh-CN" sz="1050" b="0" i="0" dirty="0">
              <a:latin typeface="FZLanTingHeiS-R-GB" panose="02000000000000000000" pitchFamily="2" charset="-122"/>
              <a:ea typeface="FZLanTingHeiS-R-GB" panose="02000000000000000000" pitchFamily="2" charset="-122"/>
              <a:cs typeface="Microsoft YaHei" charset="-122"/>
            </a:rPr>
            <a:t>4.1.2</a:t>
          </a:r>
          <a:r>
            <a:rPr lang="zh-CN" altLang="en-US" sz="1050" b="0" i="0" dirty="0">
              <a:latin typeface="FZLanTingHeiS-R-GB" panose="02000000000000000000" pitchFamily="2" charset="-122"/>
              <a:ea typeface="FZLanTingHeiS-R-GB" panose="02000000000000000000" pitchFamily="2" charset="-122"/>
              <a:cs typeface="Microsoft YaHei" charset="-122"/>
            </a:rPr>
            <a:t> 需求的收入弹性</a:t>
          </a:r>
        </a:p>
      </dgm:t>
    </dgm:pt>
    <dgm:pt modelId="{BDC2CFA9-99C6-8347-9628-F8B57513FB8C}" type="parTrans" cxnId="{D6FF61F4-2E70-2445-B362-FDF5936BBC6B}">
      <dgm:prSet custT="1"/>
      <dgm:spPr/>
      <dgm:t>
        <a:bodyPr/>
        <a:lstStyle/>
        <a:p>
          <a:pPr algn="l"/>
          <a:endParaRPr lang="zh-CN" altLang="en-US" sz="100" b="0" i="0" dirty="0">
            <a:latin typeface="FZLanTingHeiS-R-GB" panose="02000000000000000000" pitchFamily="2" charset="-122"/>
            <a:ea typeface="FZLanTingHeiS-R-GB" panose="02000000000000000000" pitchFamily="2" charset="-122"/>
            <a:cs typeface="Microsoft YaHei" charset="-122"/>
          </a:endParaRPr>
        </a:p>
      </dgm:t>
    </dgm:pt>
    <dgm:pt modelId="{9458031D-FD27-D841-9D56-100BE85B229D}" type="sibTrans" cxnId="{D6FF61F4-2E70-2445-B362-FDF5936BBC6B}">
      <dgm:prSet/>
      <dgm:spPr/>
      <dgm:t>
        <a:bodyPr/>
        <a:lstStyle/>
        <a:p>
          <a:pPr algn="l"/>
          <a:endParaRPr lang="zh-CN" altLang="en-US" sz="1050">
            <a:latin typeface="Microsoft YaHei" charset="-122"/>
            <a:ea typeface="Microsoft YaHei" charset="-122"/>
            <a:cs typeface="Microsoft YaHei" charset="-122"/>
          </a:endParaRPr>
        </a:p>
      </dgm:t>
    </dgm:pt>
    <dgm:pt modelId="{9BA062DA-6B7A-FC4F-B1BB-7CC4C74C72CE}">
      <dgm:prSet phldrT="[文本]" custT="1"/>
      <dgm:spPr/>
      <dgm:t>
        <a:bodyPr/>
        <a:lstStyle/>
        <a:p>
          <a:pPr algn="l"/>
          <a:r>
            <a:rPr lang="en-US" altLang="zh-CN" sz="1050" b="0" i="0" dirty="0">
              <a:latin typeface="FZLanTingHeiS-R-GB" panose="02000000000000000000" pitchFamily="2" charset="-122"/>
              <a:ea typeface="FZLanTingHeiS-R-GB" panose="02000000000000000000" pitchFamily="2" charset="-122"/>
              <a:cs typeface="Microsoft YaHei" charset="-122"/>
            </a:rPr>
            <a:t>4.1.3</a:t>
          </a:r>
          <a:r>
            <a:rPr lang="zh-CN" altLang="en-US" sz="1050" b="0" i="0" dirty="0">
              <a:latin typeface="FZLanTingHeiS-R-GB" panose="02000000000000000000" pitchFamily="2" charset="-122"/>
              <a:ea typeface="FZLanTingHeiS-R-GB" panose="02000000000000000000" pitchFamily="2" charset="-122"/>
              <a:cs typeface="Microsoft YaHei" charset="-122"/>
            </a:rPr>
            <a:t> 需求交叉弹性</a:t>
          </a:r>
        </a:p>
      </dgm:t>
    </dgm:pt>
    <dgm:pt modelId="{45267C76-6276-B44A-878A-9D61B556EBD7}" type="parTrans" cxnId="{F5520AE5-50EB-8743-B48A-12307D4CCE80}">
      <dgm:prSet custT="1"/>
      <dgm:spPr/>
      <dgm:t>
        <a:bodyPr/>
        <a:lstStyle/>
        <a:p>
          <a:pPr algn="l"/>
          <a:endParaRPr lang="zh-CN" altLang="en-US" sz="100" b="0" i="0" dirty="0">
            <a:latin typeface="FZLanTingHeiS-R-GB" panose="02000000000000000000" pitchFamily="2" charset="-122"/>
            <a:ea typeface="FZLanTingHeiS-R-GB" panose="02000000000000000000" pitchFamily="2" charset="-122"/>
            <a:cs typeface="Microsoft YaHei" charset="-122"/>
          </a:endParaRPr>
        </a:p>
      </dgm:t>
    </dgm:pt>
    <dgm:pt modelId="{3A650251-37F9-7645-8144-FF91C57FC2AC}" type="sibTrans" cxnId="{F5520AE5-50EB-8743-B48A-12307D4CCE80}">
      <dgm:prSet/>
      <dgm:spPr/>
      <dgm:t>
        <a:bodyPr/>
        <a:lstStyle/>
        <a:p>
          <a:pPr algn="l"/>
          <a:endParaRPr lang="zh-CN" altLang="en-US" sz="1050">
            <a:latin typeface="Microsoft YaHei" charset="-122"/>
            <a:ea typeface="Microsoft YaHei" charset="-122"/>
            <a:cs typeface="Microsoft YaHei"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X="181444" custScaleY="63589" custLinFactX="-100000" custLinFactNeighborX="-184312" custLinFactNeighborY="0">
        <dgm:presLayoutVars>
          <dgm:chPref val="3"/>
        </dgm:presLayoutVars>
      </dgm:prSet>
      <dgm:spPr/>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3"/>
      <dgm:spPr/>
    </dgm:pt>
    <dgm:pt modelId="{F726EDD3-E670-9B47-8786-4F599884289D}" type="pres">
      <dgm:prSet presAssocID="{A73DCD64-89DF-3E4C-9543-0D417B51464E}" presName="connTx" presStyleLbl="parChTrans1D2" presStyleIdx="0" presStyleCnt="3"/>
      <dgm:spPr/>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3" custScaleX="150191" custScaleY="110365">
        <dgm:presLayoutVars>
          <dgm:chPref val="3"/>
        </dgm:presLayoutVars>
      </dgm:prSet>
      <dgm:spPr/>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3"/>
      <dgm:spPr/>
    </dgm:pt>
    <dgm:pt modelId="{7A2CD5A7-70D6-DE44-803D-0740544CB367}" type="pres">
      <dgm:prSet presAssocID="{BDC2CFA9-99C6-8347-9628-F8B57513FB8C}" presName="connTx" presStyleLbl="parChTrans1D2" presStyleIdx="1" presStyleCnt="3"/>
      <dgm:spPr/>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3" custScaleX="150191" custScaleY="110365">
        <dgm:presLayoutVars>
          <dgm:chPref val="3"/>
        </dgm:presLayoutVars>
      </dgm:prSet>
      <dgm:spPr/>
    </dgm:pt>
    <dgm:pt modelId="{1488A531-D252-B440-B1DA-4363F37F8970}" type="pres">
      <dgm:prSet presAssocID="{773FD5F0-F007-F148-886B-86E72F86266E}" presName="level3hierChild" presStyleCnt="0"/>
      <dgm:spPr/>
    </dgm:pt>
    <dgm:pt modelId="{1F2800E8-CF94-FD43-8D0E-7E4B278315B1}" type="pres">
      <dgm:prSet presAssocID="{45267C76-6276-B44A-878A-9D61B556EBD7}" presName="conn2-1" presStyleLbl="parChTrans1D2" presStyleIdx="2" presStyleCnt="3"/>
      <dgm:spPr/>
    </dgm:pt>
    <dgm:pt modelId="{938A9782-2B6B-8141-99DA-6568305E0C38}" type="pres">
      <dgm:prSet presAssocID="{45267C76-6276-B44A-878A-9D61B556EBD7}" presName="connTx" presStyleLbl="parChTrans1D2" presStyleIdx="2" presStyleCnt="3"/>
      <dgm:spPr/>
    </dgm:pt>
    <dgm:pt modelId="{7377E58F-198D-DE48-B3AF-2D2AF67C403D}" type="pres">
      <dgm:prSet presAssocID="{9BA062DA-6B7A-FC4F-B1BB-7CC4C74C72CE}" presName="root2" presStyleCnt="0"/>
      <dgm:spPr/>
    </dgm:pt>
    <dgm:pt modelId="{1C998B4A-F8C8-5D49-862A-38B9C7611407}" type="pres">
      <dgm:prSet presAssocID="{9BA062DA-6B7A-FC4F-B1BB-7CC4C74C72CE}" presName="LevelTwoTextNode" presStyleLbl="node2" presStyleIdx="2" presStyleCnt="3" custScaleX="150191" custScaleY="110365">
        <dgm:presLayoutVars>
          <dgm:chPref val="3"/>
        </dgm:presLayoutVars>
      </dgm:prSet>
      <dgm:spPr/>
    </dgm:pt>
    <dgm:pt modelId="{F9C8551A-E3F5-1A41-9D81-BA411262A93F}" type="pres">
      <dgm:prSet presAssocID="{9BA062DA-6B7A-FC4F-B1BB-7CC4C74C72CE}" presName="level3hierChild" presStyleCnt="0"/>
      <dgm:spPr/>
    </dgm:pt>
  </dgm:ptLst>
  <dgm:cxnLst>
    <dgm:cxn modelId="{7725A710-EB82-6543-8E80-B973AC4CD97A}" srcId="{2EFE4671-8583-3540-9262-1FC578B666F4}" destId="{CC08C8E7-D5AB-9C4F-A78B-4A8C57EB2D22}" srcOrd="0" destOrd="0" parTransId="{806FC88F-B9CF-A04B-B59C-3A472F525AEF}" sibTransId="{B0179D74-E210-A34F-9FFE-D6C2C6F405F5}"/>
    <dgm:cxn modelId="{0F3C3B17-B1A8-FA41-B176-2E8DD0EF7377}" type="presOf" srcId="{2EFE4671-8583-3540-9262-1FC578B666F4}" destId="{3013142F-A3C7-F746-853E-2CA8B540A8DE}" srcOrd="0" destOrd="0" presId="urn:microsoft.com/office/officeart/2008/layout/HorizontalMultiLevelHierarchy"/>
    <dgm:cxn modelId="{FE34B427-9D47-5D4F-B08C-79C955C57CBA}" srcId="{CC08C8E7-D5AB-9C4F-A78B-4A8C57EB2D22}" destId="{DD5BF61D-B843-C744-B9A9-3312A1287EF4}" srcOrd="0" destOrd="0" parTransId="{A73DCD64-89DF-3E4C-9543-0D417B51464E}" sibTransId="{5F6E09CE-61C0-D34C-AE4A-99D078D226DF}"/>
    <dgm:cxn modelId="{85C24356-71D0-C947-8DAD-0B6BCEC08691}" type="presOf" srcId="{DD5BF61D-B843-C744-B9A9-3312A1287EF4}" destId="{C852AF5D-E3CA-F844-B775-08DD6E6FB940}" srcOrd="0" destOrd="0" presId="urn:microsoft.com/office/officeart/2008/layout/HorizontalMultiLevelHierarchy"/>
    <dgm:cxn modelId="{54CA897B-F896-3F48-8444-E1221A50E4F4}" type="presOf" srcId="{9BA062DA-6B7A-FC4F-B1BB-7CC4C74C72CE}" destId="{1C998B4A-F8C8-5D49-862A-38B9C7611407}" srcOrd="0" destOrd="0" presId="urn:microsoft.com/office/officeart/2008/layout/HorizontalMultiLevelHierarchy"/>
    <dgm:cxn modelId="{9967E280-2928-DF44-9CAE-05013A81CB7C}" type="presOf" srcId="{A73DCD64-89DF-3E4C-9543-0D417B51464E}" destId="{F726EDD3-E670-9B47-8786-4F599884289D}" srcOrd="1" destOrd="0" presId="urn:microsoft.com/office/officeart/2008/layout/HorizontalMultiLevelHierarchy"/>
    <dgm:cxn modelId="{8F760698-3738-C248-94F3-AE62A28A6ABC}" type="presOf" srcId="{BDC2CFA9-99C6-8347-9628-F8B57513FB8C}" destId="{93180932-306E-E545-95F9-2A5635FDC9F1}" srcOrd="0" destOrd="0" presId="urn:microsoft.com/office/officeart/2008/layout/HorizontalMultiLevelHierarchy"/>
    <dgm:cxn modelId="{E80F29A0-584B-3143-BB06-9729A1B55ECA}" type="presOf" srcId="{BDC2CFA9-99C6-8347-9628-F8B57513FB8C}" destId="{7A2CD5A7-70D6-DE44-803D-0740544CB367}" srcOrd="1" destOrd="0" presId="urn:microsoft.com/office/officeart/2008/layout/HorizontalMultiLevelHierarchy"/>
    <dgm:cxn modelId="{A880DCB0-8E94-2644-94CA-5FDA3E60E679}" type="presOf" srcId="{45267C76-6276-B44A-878A-9D61B556EBD7}" destId="{1F2800E8-CF94-FD43-8D0E-7E4B278315B1}" srcOrd="0" destOrd="0" presId="urn:microsoft.com/office/officeart/2008/layout/HorizontalMultiLevelHierarchy"/>
    <dgm:cxn modelId="{F459F2B4-27EC-444D-AABE-D8CD4C9B7A08}" type="presOf" srcId="{CC08C8E7-D5AB-9C4F-A78B-4A8C57EB2D22}" destId="{7111AE39-B455-7C4D-91F4-9E37E3822D07}" srcOrd="0" destOrd="0" presId="urn:microsoft.com/office/officeart/2008/layout/HorizontalMultiLevelHierarchy"/>
    <dgm:cxn modelId="{659B18B7-2D8A-4D43-A2D7-66DA564E15A7}" type="presOf" srcId="{45267C76-6276-B44A-878A-9D61B556EBD7}" destId="{938A9782-2B6B-8141-99DA-6568305E0C38}" srcOrd="1" destOrd="0" presId="urn:microsoft.com/office/officeart/2008/layout/HorizontalMultiLevelHierarchy"/>
    <dgm:cxn modelId="{6FEEC0BB-F7D6-2745-9E4A-1F2C4F1F72D8}" type="presOf" srcId="{A73DCD64-89DF-3E4C-9543-0D417B51464E}" destId="{082A771F-69AF-7C4C-86CB-DF1CD8CB6581}" srcOrd="0" destOrd="0" presId="urn:microsoft.com/office/officeart/2008/layout/HorizontalMultiLevelHierarchy"/>
    <dgm:cxn modelId="{F5520AE5-50EB-8743-B48A-12307D4CCE80}" srcId="{CC08C8E7-D5AB-9C4F-A78B-4A8C57EB2D22}" destId="{9BA062DA-6B7A-FC4F-B1BB-7CC4C74C72CE}" srcOrd="2" destOrd="0" parTransId="{45267C76-6276-B44A-878A-9D61B556EBD7}" sibTransId="{3A650251-37F9-7645-8144-FF91C57FC2AC}"/>
    <dgm:cxn modelId="{402B19ED-5A54-0E4A-9DA6-A1B6B6964B25}" type="presOf" srcId="{773FD5F0-F007-F148-886B-86E72F86266E}" destId="{D3E2E567-EC04-E743-9B8C-985408EA1058}" srcOrd="0" destOrd="0" presId="urn:microsoft.com/office/officeart/2008/layout/HorizontalMultiLevelHierarchy"/>
    <dgm:cxn modelId="{D6FF61F4-2E70-2445-B362-FDF5936BBC6B}" srcId="{CC08C8E7-D5AB-9C4F-A78B-4A8C57EB2D22}" destId="{773FD5F0-F007-F148-886B-86E72F86266E}" srcOrd="1" destOrd="0" parTransId="{BDC2CFA9-99C6-8347-9628-F8B57513FB8C}" sibTransId="{9458031D-FD27-D841-9D56-100BE85B229D}"/>
    <dgm:cxn modelId="{7277D63E-EA27-774B-AA5A-4957A71AC0B3}" type="presParOf" srcId="{3013142F-A3C7-F746-853E-2CA8B540A8DE}" destId="{B764B132-0961-414E-B6FA-FB0C6C1C6CED}" srcOrd="0" destOrd="0" presId="urn:microsoft.com/office/officeart/2008/layout/HorizontalMultiLevelHierarchy"/>
    <dgm:cxn modelId="{0E411B0D-4641-6044-B83F-3F2E17E4D3B5}" type="presParOf" srcId="{B764B132-0961-414E-B6FA-FB0C6C1C6CED}" destId="{7111AE39-B455-7C4D-91F4-9E37E3822D07}" srcOrd="0" destOrd="0" presId="urn:microsoft.com/office/officeart/2008/layout/HorizontalMultiLevelHierarchy"/>
    <dgm:cxn modelId="{A1EAA4A9-5E65-AB41-A31C-9C09FC2794B0}" type="presParOf" srcId="{B764B132-0961-414E-B6FA-FB0C6C1C6CED}" destId="{551EC4E6-AE1D-DD43-B7C4-D7EFBEA2E636}" srcOrd="1" destOrd="0" presId="urn:microsoft.com/office/officeart/2008/layout/HorizontalMultiLevelHierarchy"/>
    <dgm:cxn modelId="{BF68BDB5-647D-594F-9FE4-0C01659D045B}" type="presParOf" srcId="{551EC4E6-AE1D-DD43-B7C4-D7EFBEA2E636}" destId="{082A771F-69AF-7C4C-86CB-DF1CD8CB6581}" srcOrd="0" destOrd="0" presId="urn:microsoft.com/office/officeart/2008/layout/HorizontalMultiLevelHierarchy"/>
    <dgm:cxn modelId="{F3380C5B-2090-F342-A92E-BE3C85E2EA57}" type="presParOf" srcId="{082A771F-69AF-7C4C-86CB-DF1CD8CB6581}" destId="{F726EDD3-E670-9B47-8786-4F599884289D}" srcOrd="0" destOrd="0" presId="urn:microsoft.com/office/officeart/2008/layout/HorizontalMultiLevelHierarchy"/>
    <dgm:cxn modelId="{11741540-FB0E-5047-A2CD-68C4FD4DCDFD}" type="presParOf" srcId="{551EC4E6-AE1D-DD43-B7C4-D7EFBEA2E636}" destId="{7B40AE63-0EA3-0747-BCE5-5F3AB0355BF2}" srcOrd="1" destOrd="0" presId="urn:microsoft.com/office/officeart/2008/layout/HorizontalMultiLevelHierarchy"/>
    <dgm:cxn modelId="{88939853-3FA6-0747-ADDA-6AA169BB1F66}" type="presParOf" srcId="{7B40AE63-0EA3-0747-BCE5-5F3AB0355BF2}" destId="{C852AF5D-E3CA-F844-B775-08DD6E6FB940}" srcOrd="0" destOrd="0" presId="urn:microsoft.com/office/officeart/2008/layout/HorizontalMultiLevelHierarchy"/>
    <dgm:cxn modelId="{31CCB9C4-B24D-BA47-8890-A3F7561263BB}" type="presParOf" srcId="{7B40AE63-0EA3-0747-BCE5-5F3AB0355BF2}" destId="{30463D07-8E7F-3146-97CE-76CE82648742}" srcOrd="1" destOrd="0" presId="urn:microsoft.com/office/officeart/2008/layout/HorizontalMultiLevelHierarchy"/>
    <dgm:cxn modelId="{935AF688-65DA-3848-9D29-B257E51EA5D2}" type="presParOf" srcId="{551EC4E6-AE1D-DD43-B7C4-D7EFBEA2E636}" destId="{93180932-306E-E545-95F9-2A5635FDC9F1}" srcOrd="2" destOrd="0" presId="urn:microsoft.com/office/officeart/2008/layout/HorizontalMultiLevelHierarchy"/>
    <dgm:cxn modelId="{6E71A209-B88E-FC46-8BBF-3C452C2A5FF4}" type="presParOf" srcId="{93180932-306E-E545-95F9-2A5635FDC9F1}" destId="{7A2CD5A7-70D6-DE44-803D-0740544CB367}" srcOrd="0" destOrd="0" presId="urn:microsoft.com/office/officeart/2008/layout/HorizontalMultiLevelHierarchy"/>
    <dgm:cxn modelId="{2B449F13-5B47-8540-87CC-C2B5C5CC6E02}" type="presParOf" srcId="{551EC4E6-AE1D-DD43-B7C4-D7EFBEA2E636}" destId="{A0C9905E-6DBF-7645-94A7-C4BCDADC46B9}" srcOrd="3" destOrd="0" presId="urn:microsoft.com/office/officeart/2008/layout/HorizontalMultiLevelHierarchy"/>
    <dgm:cxn modelId="{726C6D25-7C37-D145-BA15-FBA8EF149A69}" type="presParOf" srcId="{A0C9905E-6DBF-7645-94A7-C4BCDADC46B9}" destId="{D3E2E567-EC04-E743-9B8C-985408EA1058}" srcOrd="0" destOrd="0" presId="urn:microsoft.com/office/officeart/2008/layout/HorizontalMultiLevelHierarchy"/>
    <dgm:cxn modelId="{E4E263CC-FC28-374D-8EFA-26D408080286}" type="presParOf" srcId="{A0C9905E-6DBF-7645-94A7-C4BCDADC46B9}" destId="{1488A531-D252-B440-B1DA-4363F37F8970}" srcOrd="1" destOrd="0" presId="urn:microsoft.com/office/officeart/2008/layout/HorizontalMultiLevelHierarchy"/>
    <dgm:cxn modelId="{816FC9DC-1D81-A146-AF8A-138F4DEA44FD}" type="presParOf" srcId="{551EC4E6-AE1D-DD43-B7C4-D7EFBEA2E636}" destId="{1F2800E8-CF94-FD43-8D0E-7E4B278315B1}" srcOrd="4" destOrd="0" presId="urn:microsoft.com/office/officeart/2008/layout/HorizontalMultiLevelHierarchy"/>
    <dgm:cxn modelId="{2D613DA2-55C3-5341-8EE9-F2BAA22B9D2B}" type="presParOf" srcId="{1F2800E8-CF94-FD43-8D0E-7E4B278315B1}" destId="{938A9782-2B6B-8141-99DA-6568305E0C38}" srcOrd="0" destOrd="0" presId="urn:microsoft.com/office/officeart/2008/layout/HorizontalMultiLevelHierarchy"/>
    <dgm:cxn modelId="{4D9D66E7-D071-1F4B-BEDC-CC17AC079B01}" type="presParOf" srcId="{551EC4E6-AE1D-DD43-B7C4-D7EFBEA2E636}" destId="{7377E58F-198D-DE48-B3AF-2D2AF67C403D}" srcOrd="5" destOrd="0" presId="urn:microsoft.com/office/officeart/2008/layout/HorizontalMultiLevelHierarchy"/>
    <dgm:cxn modelId="{879FBDF1-46FB-C949-BD61-D3C4A8209948}" type="presParOf" srcId="{7377E58F-198D-DE48-B3AF-2D2AF67C403D}" destId="{1C998B4A-F8C8-5D49-862A-38B9C7611407}" srcOrd="0" destOrd="0" presId="urn:microsoft.com/office/officeart/2008/layout/HorizontalMultiLevelHierarchy"/>
    <dgm:cxn modelId="{B5777971-1EAB-134B-AAD1-572035B42D4B}" type="presParOf" srcId="{7377E58F-198D-DE48-B3AF-2D2AF67C403D}" destId="{F9C8551A-E3F5-1A41-9D81-BA411262A93F}"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pPr algn="l"/>
          <a:r>
            <a:rPr lang="en-US" altLang="zh-CN" sz="1200" b="0" i="0" dirty="0">
              <a:latin typeface="FZLanTingHeiS-R-GB" panose="02000000000000000000" pitchFamily="2" charset="-122"/>
              <a:ea typeface="FZLanTingHeiS-R-GB" panose="02000000000000000000" pitchFamily="2" charset="-122"/>
              <a:cs typeface="Microsoft YaHei" charset="-122"/>
            </a:rPr>
            <a:t>4.1</a:t>
          </a:r>
          <a:r>
            <a:rPr lang="zh-CN" altLang="en-US" sz="1200" b="0" i="0" dirty="0">
              <a:latin typeface="FZLanTingHeiS-R-GB" panose="02000000000000000000" pitchFamily="2" charset="-122"/>
              <a:ea typeface="FZLanTingHeiS-R-GB" panose="02000000000000000000" pitchFamily="2" charset="-122"/>
              <a:cs typeface="Microsoft YaHei" charset="-122"/>
            </a:rPr>
            <a:t>需求弹性</a:t>
          </a:r>
        </a:p>
      </dgm:t>
    </dgm:pt>
    <dgm:pt modelId="{806FC88F-B9CF-A04B-B59C-3A472F525AEF}" type="parTrans" cxnId="{7725A710-EB82-6543-8E80-B973AC4CD97A}">
      <dgm:prSet/>
      <dgm:spPr/>
      <dgm:t>
        <a:bodyPr/>
        <a:lstStyle/>
        <a:p>
          <a:pPr algn="l"/>
          <a:endParaRPr lang="zh-CN" altLang="en-US" sz="105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pPr algn="l"/>
          <a:endParaRPr lang="zh-CN" altLang="en-US" sz="1050">
            <a:latin typeface="Microsoft YaHei" charset="-122"/>
            <a:ea typeface="Microsoft YaHei" charset="-122"/>
            <a:cs typeface="Microsoft YaHei" charset="-122"/>
          </a:endParaRPr>
        </a:p>
      </dgm:t>
    </dgm:pt>
    <dgm:pt modelId="{DD5BF61D-B843-C744-B9A9-3312A1287EF4}">
      <dgm:prSet phldrT="[文本]" custT="1"/>
      <dgm:spPr>
        <a:solidFill>
          <a:srgbClr val="C00000"/>
        </a:solidFill>
      </dgm:spPr>
      <dgm:t>
        <a:bodyPr/>
        <a:lstStyle/>
        <a:p>
          <a:pPr algn="l"/>
          <a:r>
            <a:rPr lang="en-US" altLang="zh-CN" sz="1050" b="0" i="0" dirty="0">
              <a:solidFill>
                <a:schemeClr val="tx1"/>
              </a:solidFill>
              <a:latin typeface="FZLanTingHeiS-R-GB" panose="02000000000000000000" pitchFamily="2" charset="-122"/>
              <a:ea typeface="FZLanTingHeiS-R-GB" panose="02000000000000000000" pitchFamily="2" charset="-122"/>
              <a:cs typeface="Microsoft YaHei" charset="-122"/>
            </a:rPr>
            <a:t>4.1.1</a:t>
          </a:r>
          <a:r>
            <a:rPr lang="zh-CN" altLang="en-US" sz="1050" b="0" i="0" dirty="0">
              <a:solidFill>
                <a:schemeClr val="tx1"/>
              </a:solidFill>
              <a:latin typeface="FZLanTingHeiS-R-GB" panose="02000000000000000000" pitchFamily="2" charset="-122"/>
              <a:ea typeface="FZLanTingHeiS-R-GB" panose="02000000000000000000" pitchFamily="2" charset="-122"/>
              <a:cs typeface="Microsoft YaHei" charset="-122"/>
            </a:rPr>
            <a:t> 需求价格弹性</a:t>
          </a:r>
        </a:p>
      </dgm:t>
    </dgm:pt>
    <dgm:pt modelId="{A73DCD64-89DF-3E4C-9543-0D417B51464E}" type="parTrans" cxnId="{FE34B427-9D47-5D4F-B08C-79C955C57CBA}">
      <dgm:prSet custT="1"/>
      <dgm:spPr/>
      <dgm:t>
        <a:bodyPr/>
        <a:lstStyle/>
        <a:p>
          <a:pPr algn="l"/>
          <a:endParaRPr lang="zh-CN" altLang="en-US" sz="100" b="0" i="0" dirty="0">
            <a:latin typeface="FZLanTingHeiS-R-GB" panose="02000000000000000000" pitchFamily="2" charset="-122"/>
            <a:ea typeface="FZLanTingHeiS-R-GB" panose="02000000000000000000" pitchFamily="2" charset="-122"/>
            <a:cs typeface="Microsoft YaHei" charset="-122"/>
          </a:endParaRPr>
        </a:p>
      </dgm:t>
    </dgm:pt>
    <dgm:pt modelId="{5F6E09CE-61C0-D34C-AE4A-99D078D226DF}" type="sibTrans" cxnId="{FE34B427-9D47-5D4F-B08C-79C955C57CBA}">
      <dgm:prSet/>
      <dgm:spPr/>
      <dgm:t>
        <a:bodyPr/>
        <a:lstStyle/>
        <a:p>
          <a:pPr algn="l"/>
          <a:endParaRPr lang="zh-CN" altLang="en-US" sz="1050">
            <a:latin typeface="Microsoft YaHei" charset="-122"/>
            <a:ea typeface="Microsoft YaHei" charset="-122"/>
            <a:cs typeface="Microsoft YaHei" charset="-122"/>
          </a:endParaRPr>
        </a:p>
      </dgm:t>
    </dgm:pt>
    <dgm:pt modelId="{773FD5F0-F007-F148-886B-86E72F86266E}">
      <dgm:prSet phldrT="[文本]" custT="1"/>
      <dgm:spPr/>
      <dgm:t>
        <a:bodyPr/>
        <a:lstStyle/>
        <a:p>
          <a:pPr algn="l"/>
          <a:r>
            <a:rPr lang="en-US" altLang="zh-CN" sz="1050" b="0" i="0" dirty="0">
              <a:latin typeface="FZLanTingHeiS-R-GB" panose="02000000000000000000" pitchFamily="2" charset="-122"/>
              <a:ea typeface="FZLanTingHeiS-R-GB" panose="02000000000000000000" pitchFamily="2" charset="-122"/>
              <a:cs typeface="Microsoft YaHei" charset="-122"/>
            </a:rPr>
            <a:t>4.1.2</a:t>
          </a:r>
          <a:r>
            <a:rPr lang="zh-CN" altLang="en-US" sz="1050" b="0" i="0" dirty="0">
              <a:latin typeface="FZLanTingHeiS-R-GB" panose="02000000000000000000" pitchFamily="2" charset="-122"/>
              <a:ea typeface="FZLanTingHeiS-R-GB" panose="02000000000000000000" pitchFamily="2" charset="-122"/>
              <a:cs typeface="Microsoft YaHei" charset="-122"/>
            </a:rPr>
            <a:t> 需求的收入弹性</a:t>
          </a:r>
        </a:p>
      </dgm:t>
    </dgm:pt>
    <dgm:pt modelId="{BDC2CFA9-99C6-8347-9628-F8B57513FB8C}" type="parTrans" cxnId="{D6FF61F4-2E70-2445-B362-FDF5936BBC6B}">
      <dgm:prSet custT="1"/>
      <dgm:spPr/>
      <dgm:t>
        <a:bodyPr/>
        <a:lstStyle/>
        <a:p>
          <a:pPr algn="l"/>
          <a:endParaRPr lang="zh-CN" altLang="en-US" sz="100" b="0" i="0" dirty="0">
            <a:latin typeface="FZLanTingHeiS-R-GB" panose="02000000000000000000" pitchFamily="2" charset="-122"/>
            <a:ea typeface="FZLanTingHeiS-R-GB" panose="02000000000000000000" pitchFamily="2" charset="-122"/>
            <a:cs typeface="Microsoft YaHei" charset="-122"/>
          </a:endParaRPr>
        </a:p>
      </dgm:t>
    </dgm:pt>
    <dgm:pt modelId="{9458031D-FD27-D841-9D56-100BE85B229D}" type="sibTrans" cxnId="{D6FF61F4-2E70-2445-B362-FDF5936BBC6B}">
      <dgm:prSet/>
      <dgm:spPr/>
      <dgm:t>
        <a:bodyPr/>
        <a:lstStyle/>
        <a:p>
          <a:pPr algn="l"/>
          <a:endParaRPr lang="zh-CN" altLang="en-US" sz="1050">
            <a:latin typeface="Microsoft YaHei" charset="-122"/>
            <a:ea typeface="Microsoft YaHei" charset="-122"/>
            <a:cs typeface="Microsoft YaHei" charset="-122"/>
          </a:endParaRPr>
        </a:p>
      </dgm:t>
    </dgm:pt>
    <dgm:pt modelId="{9BA062DA-6B7A-FC4F-B1BB-7CC4C74C72CE}">
      <dgm:prSet phldrT="[文本]" custT="1"/>
      <dgm:spPr/>
      <dgm:t>
        <a:bodyPr/>
        <a:lstStyle/>
        <a:p>
          <a:pPr algn="l"/>
          <a:r>
            <a:rPr lang="en-US" altLang="zh-CN" sz="1050" b="0" i="0" dirty="0">
              <a:latin typeface="FZLanTingHeiS-R-GB" panose="02000000000000000000" pitchFamily="2" charset="-122"/>
              <a:ea typeface="FZLanTingHeiS-R-GB" panose="02000000000000000000" pitchFamily="2" charset="-122"/>
              <a:cs typeface="Microsoft YaHei" charset="-122"/>
            </a:rPr>
            <a:t>4.1.3</a:t>
          </a:r>
          <a:r>
            <a:rPr lang="zh-CN" altLang="en-US" sz="1050" b="0" i="0" dirty="0">
              <a:latin typeface="FZLanTingHeiS-R-GB" panose="02000000000000000000" pitchFamily="2" charset="-122"/>
              <a:ea typeface="FZLanTingHeiS-R-GB" panose="02000000000000000000" pitchFamily="2" charset="-122"/>
              <a:cs typeface="Microsoft YaHei" charset="-122"/>
            </a:rPr>
            <a:t> 需求交叉弹性</a:t>
          </a:r>
        </a:p>
      </dgm:t>
    </dgm:pt>
    <dgm:pt modelId="{45267C76-6276-B44A-878A-9D61B556EBD7}" type="parTrans" cxnId="{F5520AE5-50EB-8743-B48A-12307D4CCE80}">
      <dgm:prSet custT="1"/>
      <dgm:spPr/>
      <dgm:t>
        <a:bodyPr/>
        <a:lstStyle/>
        <a:p>
          <a:pPr algn="l"/>
          <a:endParaRPr lang="zh-CN" altLang="en-US" sz="100" b="0" i="0" dirty="0">
            <a:latin typeface="FZLanTingHeiS-R-GB" panose="02000000000000000000" pitchFamily="2" charset="-122"/>
            <a:ea typeface="FZLanTingHeiS-R-GB" panose="02000000000000000000" pitchFamily="2" charset="-122"/>
            <a:cs typeface="Microsoft YaHei" charset="-122"/>
          </a:endParaRPr>
        </a:p>
      </dgm:t>
    </dgm:pt>
    <dgm:pt modelId="{3A650251-37F9-7645-8144-FF91C57FC2AC}" type="sibTrans" cxnId="{F5520AE5-50EB-8743-B48A-12307D4CCE80}">
      <dgm:prSet/>
      <dgm:spPr/>
      <dgm:t>
        <a:bodyPr/>
        <a:lstStyle/>
        <a:p>
          <a:pPr algn="l"/>
          <a:endParaRPr lang="zh-CN" altLang="en-US" sz="1050">
            <a:latin typeface="Microsoft YaHei" charset="-122"/>
            <a:ea typeface="Microsoft YaHei" charset="-122"/>
            <a:cs typeface="Microsoft YaHei"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X="181444" custScaleY="63589" custLinFactX="-100000" custLinFactNeighborX="-184312" custLinFactNeighborY="0">
        <dgm:presLayoutVars>
          <dgm:chPref val="3"/>
        </dgm:presLayoutVars>
      </dgm:prSet>
      <dgm:spPr/>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3"/>
      <dgm:spPr/>
    </dgm:pt>
    <dgm:pt modelId="{F726EDD3-E670-9B47-8786-4F599884289D}" type="pres">
      <dgm:prSet presAssocID="{A73DCD64-89DF-3E4C-9543-0D417B51464E}" presName="connTx" presStyleLbl="parChTrans1D2" presStyleIdx="0" presStyleCnt="3"/>
      <dgm:spPr/>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3" custScaleX="150191" custScaleY="110365">
        <dgm:presLayoutVars>
          <dgm:chPref val="3"/>
        </dgm:presLayoutVars>
      </dgm:prSet>
      <dgm:spPr/>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3"/>
      <dgm:spPr/>
    </dgm:pt>
    <dgm:pt modelId="{7A2CD5A7-70D6-DE44-803D-0740544CB367}" type="pres">
      <dgm:prSet presAssocID="{BDC2CFA9-99C6-8347-9628-F8B57513FB8C}" presName="connTx" presStyleLbl="parChTrans1D2" presStyleIdx="1" presStyleCnt="3"/>
      <dgm:spPr/>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3" custScaleX="150191" custScaleY="110365">
        <dgm:presLayoutVars>
          <dgm:chPref val="3"/>
        </dgm:presLayoutVars>
      </dgm:prSet>
      <dgm:spPr/>
    </dgm:pt>
    <dgm:pt modelId="{1488A531-D252-B440-B1DA-4363F37F8970}" type="pres">
      <dgm:prSet presAssocID="{773FD5F0-F007-F148-886B-86E72F86266E}" presName="level3hierChild" presStyleCnt="0"/>
      <dgm:spPr/>
    </dgm:pt>
    <dgm:pt modelId="{1F2800E8-CF94-FD43-8D0E-7E4B278315B1}" type="pres">
      <dgm:prSet presAssocID="{45267C76-6276-B44A-878A-9D61B556EBD7}" presName="conn2-1" presStyleLbl="parChTrans1D2" presStyleIdx="2" presStyleCnt="3"/>
      <dgm:spPr/>
    </dgm:pt>
    <dgm:pt modelId="{938A9782-2B6B-8141-99DA-6568305E0C38}" type="pres">
      <dgm:prSet presAssocID="{45267C76-6276-B44A-878A-9D61B556EBD7}" presName="connTx" presStyleLbl="parChTrans1D2" presStyleIdx="2" presStyleCnt="3"/>
      <dgm:spPr/>
    </dgm:pt>
    <dgm:pt modelId="{7377E58F-198D-DE48-B3AF-2D2AF67C403D}" type="pres">
      <dgm:prSet presAssocID="{9BA062DA-6B7A-FC4F-B1BB-7CC4C74C72CE}" presName="root2" presStyleCnt="0"/>
      <dgm:spPr/>
    </dgm:pt>
    <dgm:pt modelId="{1C998B4A-F8C8-5D49-862A-38B9C7611407}" type="pres">
      <dgm:prSet presAssocID="{9BA062DA-6B7A-FC4F-B1BB-7CC4C74C72CE}" presName="LevelTwoTextNode" presStyleLbl="node2" presStyleIdx="2" presStyleCnt="3" custScaleX="150191" custScaleY="110365">
        <dgm:presLayoutVars>
          <dgm:chPref val="3"/>
        </dgm:presLayoutVars>
      </dgm:prSet>
      <dgm:spPr/>
    </dgm:pt>
    <dgm:pt modelId="{F9C8551A-E3F5-1A41-9D81-BA411262A93F}" type="pres">
      <dgm:prSet presAssocID="{9BA062DA-6B7A-FC4F-B1BB-7CC4C74C72CE}" presName="level3hierChild" presStyleCnt="0"/>
      <dgm:spPr/>
    </dgm:pt>
  </dgm:ptLst>
  <dgm:cxnLst>
    <dgm:cxn modelId="{7725A710-EB82-6543-8E80-B973AC4CD97A}" srcId="{2EFE4671-8583-3540-9262-1FC578B666F4}" destId="{CC08C8E7-D5AB-9C4F-A78B-4A8C57EB2D22}" srcOrd="0" destOrd="0" parTransId="{806FC88F-B9CF-A04B-B59C-3A472F525AEF}" sibTransId="{B0179D74-E210-A34F-9FFE-D6C2C6F405F5}"/>
    <dgm:cxn modelId="{0F3C3B17-B1A8-FA41-B176-2E8DD0EF7377}" type="presOf" srcId="{2EFE4671-8583-3540-9262-1FC578B666F4}" destId="{3013142F-A3C7-F746-853E-2CA8B540A8DE}" srcOrd="0" destOrd="0" presId="urn:microsoft.com/office/officeart/2008/layout/HorizontalMultiLevelHierarchy"/>
    <dgm:cxn modelId="{FE34B427-9D47-5D4F-B08C-79C955C57CBA}" srcId="{CC08C8E7-D5AB-9C4F-A78B-4A8C57EB2D22}" destId="{DD5BF61D-B843-C744-B9A9-3312A1287EF4}" srcOrd="0" destOrd="0" parTransId="{A73DCD64-89DF-3E4C-9543-0D417B51464E}" sibTransId="{5F6E09CE-61C0-D34C-AE4A-99D078D226DF}"/>
    <dgm:cxn modelId="{85C24356-71D0-C947-8DAD-0B6BCEC08691}" type="presOf" srcId="{DD5BF61D-B843-C744-B9A9-3312A1287EF4}" destId="{C852AF5D-E3CA-F844-B775-08DD6E6FB940}" srcOrd="0" destOrd="0" presId="urn:microsoft.com/office/officeart/2008/layout/HorizontalMultiLevelHierarchy"/>
    <dgm:cxn modelId="{54CA897B-F896-3F48-8444-E1221A50E4F4}" type="presOf" srcId="{9BA062DA-6B7A-FC4F-B1BB-7CC4C74C72CE}" destId="{1C998B4A-F8C8-5D49-862A-38B9C7611407}" srcOrd="0" destOrd="0" presId="urn:microsoft.com/office/officeart/2008/layout/HorizontalMultiLevelHierarchy"/>
    <dgm:cxn modelId="{9967E280-2928-DF44-9CAE-05013A81CB7C}" type="presOf" srcId="{A73DCD64-89DF-3E4C-9543-0D417B51464E}" destId="{F726EDD3-E670-9B47-8786-4F599884289D}" srcOrd="1" destOrd="0" presId="urn:microsoft.com/office/officeart/2008/layout/HorizontalMultiLevelHierarchy"/>
    <dgm:cxn modelId="{8F760698-3738-C248-94F3-AE62A28A6ABC}" type="presOf" srcId="{BDC2CFA9-99C6-8347-9628-F8B57513FB8C}" destId="{93180932-306E-E545-95F9-2A5635FDC9F1}" srcOrd="0" destOrd="0" presId="urn:microsoft.com/office/officeart/2008/layout/HorizontalMultiLevelHierarchy"/>
    <dgm:cxn modelId="{E80F29A0-584B-3143-BB06-9729A1B55ECA}" type="presOf" srcId="{BDC2CFA9-99C6-8347-9628-F8B57513FB8C}" destId="{7A2CD5A7-70D6-DE44-803D-0740544CB367}" srcOrd="1" destOrd="0" presId="urn:microsoft.com/office/officeart/2008/layout/HorizontalMultiLevelHierarchy"/>
    <dgm:cxn modelId="{A880DCB0-8E94-2644-94CA-5FDA3E60E679}" type="presOf" srcId="{45267C76-6276-B44A-878A-9D61B556EBD7}" destId="{1F2800E8-CF94-FD43-8D0E-7E4B278315B1}" srcOrd="0" destOrd="0" presId="urn:microsoft.com/office/officeart/2008/layout/HorizontalMultiLevelHierarchy"/>
    <dgm:cxn modelId="{F459F2B4-27EC-444D-AABE-D8CD4C9B7A08}" type="presOf" srcId="{CC08C8E7-D5AB-9C4F-A78B-4A8C57EB2D22}" destId="{7111AE39-B455-7C4D-91F4-9E37E3822D07}" srcOrd="0" destOrd="0" presId="urn:microsoft.com/office/officeart/2008/layout/HorizontalMultiLevelHierarchy"/>
    <dgm:cxn modelId="{659B18B7-2D8A-4D43-A2D7-66DA564E15A7}" type="presOf" srcId="{45267C76-6276-B44A-878A-9D61B556EBD7}" destId="{938A9782-2B6B-8141-99DA-6568305E0C38}" srcOrd="1" destOrd="0" presId="urn:microsoft.com/office/officeart/2008/layout/HorizontalMultiLevelHierarchy"/>
    <dgm:cxn modelId="{6FEEC0BB-F7D6-2745-9E4A-1F2C4F1F72D8}" type="presOf" srcId="{A73DCD64-89DF-3E4C-9543-0D417B51464E}" destId="{082A771F-69AF-7C4C-86CB-DF1CD8CB6581}" srcOrd="0" destOrd="0" presId="urn:microsoft.com/office/officeart/2008/layout/HorizontalMultiLevelHierarchy"/>
    <dgm:cxn modelId="{F5520AE5-50EB-8743-B48A-12307D4CCE80}" srcId="{CC08C8E7-D5AB-9C4F-A78B-4A8C57EB2D22}" destId="{9BA062DA-6B7A-FC4F-B1BB-7CC4C74C72CE}" srcOrd="2" destOrd="0" parTransId="{45267C76-6276-B44A-878A-9D61B556EBD7}" sibTransId="{3A650251-37F9-7645-8144-FF91C57FC2AC}"/>
    <dgm:cxn modelId="{402B19ED-5A54-0E4A-9DA6-A1B6B6964B25}" type="presOf" srcId="{773FD5F0-F007-F148-886B-86E72F86266E}" destId="{D3E2E567-EC04-E743-9B8C-985408EA1058}" srcOrd="0" destOrd="0" presId="urn:microsoft.com/office/officeart/2008/layout/HorizontalMultiLevelHierarchy"/>
    <dgm:cxn modelId="{D6FF61F4-2E70-2445-B362-FDF5936BBC6B}" srcId="{CC08C8E7-D5AB-9C4F-A78B-4A8C57EB2D22}" destId="{773FD5F0-F007-F148-886B-86E72F86266E}" srcOrd="1" destOrd="0" parTransId="{BDC2CFA9-99C6-8347-9628-F8B57513FB8C}" sibTransId="{9458031D-FD27-D841-9D56-100BE85B229D}"/>
    <dgm:cxn modelId="{7277D63E-EA27-774B-AA5A-4957A71AC0B3}" type="presParOf" srcId="{3013142F-A3C7-F746-853E-2CA8B540A8DE}" destId="{B764B132-0961-414E-B6FA-FB0C6C1C6CED}" srcOrd="0" destOrd="0" presId="urn:microsoft.com/office/officeart/2008/layout/HorizontalMultiLevelHierarchy"/>
    <dgm:cxn modelId="{0E411B0D-4641-6044-B83F-3F2E17E4D3B5}" type="presParOf" srcId="{B764B132-0961-414E-B6FA-FB0C6C1C6CED}" destId="{7111AE39-B455-7C4D-91F4-9E37E3822D07}" srcOrd="0" destOrd="0" presId="urn:microsoft.com/office/officeart/2008/layout/HorizontalMultiLevelHierarchy"/>
    <dgm:cxn modelId="{A1EAA4A9-5E65-AB41-A31C-9C09FC2794B0}" type="presParOf" srcId="{B764B132-0961-414E-B6FA-FB0C6C1C6CED}" destId="{551EC4E6-AE1D-DD43-B7C4-D7EFBEA2E636}" srcOrd="1" destOrd="0" presId="urn:microsoft.com/office/officeart/2008/layout/HorizontalMultiLevelHierarchy"/>
    <dgm:cxn modelId="{BF68BDB5-647D-594F-9FE4-0C01659D045B}" type="presParOf" srcId="{551EC4E6-AE1D-DD43-B7C4-D7EFBEA2E636}" destId="{082A771F-69AF-7C4C-86CB-DF1CD8CB6581}" srcOrd="0" destOrd="0" presId="urn:microsoft.com/office/officeart/2008/layout/HorizontalMultiLevelHierarchy"/>
    <dgm:cxn modelId="{F3380C5B-2090-F342-A92E-BE3C85E2EA57}" type="presParOf" srcId="{082A771F-69AF-7C4C-86CB-DF1CD8CB6581}" destId="{F726EDD3-E670-9B47-8786-4F599884289D}" srcOrd="0" destOrd="0" presId="urn:microsoft.com/office/officeart/2008/layout/HorizontalMultiLevelHierarchy"/>
    <dgm:cxn modelId="{11741540-FB0E-5047-A2CD-68C4FD4DCDFD}" type="presParOf" srcId="{551EC4E6-AE1D-DD43-B7C4-D7EFBEA2E636}" destId="{7B40AE63-0EA3-0747-BCE5-5F3AB0355BF2}" srcOrd="1" destOrd="0" presId="urn:microsoft.com/office/officeart/2008/layout/HorizontalMultiLevelHierarchy"/>
    <dgm:cxn modelId="{88939853-3FA6-0747-ADDA-6AA169BB1F66}" type="presParOf" srcId="{7B40AE63-0EA3-0747-BCE5-5F3AB0355BF2}" destId="{C852AF5D-E3CA-F844-B775-08DD6E6FB940}" srcOrd="0" destOrd="0" presId="urn:microsoft.com/office/officeart/2008/layout/HorizontalMultiLevelHierarchy"/>
    <dgm:cxn modelId="{31CCB9C4-B24D-BA47-8890-A3F7561263BB}" type="presParOf" srcId="{7B40AE63-0EA3-0747-BCE5-5F3AB0355BF2}" destId="{30463D07-8E7F-3146-97CE-76CE82648742}" srcOrd="1" destOrd="0" presId="urn:microsoft.com/office/officeart/2008/layout/HorizontalMultiLevelHierarchy"/>
    <dgm:cxn modelId="{935AF688-65DA-3848-9D29-B257E51EA5D2}" type="presParOf" srcId="{551EC4E6-AE1D-DD43-B7C4-D7EFBEA2E636}" destId="{93180932-306E-E545-95F9-2A5635FDC9F1}" srcOrd="2" destOrd="0" presId="urn:microsoft.com/office/officeart/2008/layout/HorizontalMultiLevelHierarchy"/>
    <dgm:cxn modelId="{6E71A209-B88E-FC46-8BBF-3C452C2A5FF4}" type="presParOf" srcId="{93180932-306E-E545-95F9-2A5635FDC9F1}" destId="{7A2CD5A7-70D6-DE44-803D-0740544CB367}" srcOrd="0" destOrd="0" presId="urn:microsoft.com/office/officeart/2008/layout/HorizontalMultiLevelHierarchy"/>
    <dgm:cxn modelId="{2B449F13-5B47-8540-87CC-C2B5C5CC6E02}" type="presParOf" srcId="{551EC4E6-AE1D-DD43-B7C4-D7EFBEA2E636}" destId="{A0C9905E-6DBF-7645-94A7-C4BCDADC46B9}" srcOrd="3" destOrd="0" presId="urn:microsoft.com/office/officeart/2008/layout/HorizontalMultiLevelHierarchy"/>
    <dgm:cxn modelId="{726C6D25-7C37-D145-BA15-FBA8EF149A69}" type="presParOf" srcId="{A0C9905E-6DBF-7645-94A7-C4BCDADC46B9}" destId="{D3E2E567-EC04-E743-9B8C-985408EA1058}" srcOrd="0" destOrd="0" presId="urn:microsoft.com/office/officeart/2008/layout/HorizontalMultiLevelHierarchy"/>
    <dgm:cxn modelId="{E4E263CC-FC28-374D-8EFA-26D408080286}" type="presParOf" srcId="{A0C9905E-6DBF-7645-94A7-C4BCDADC46B9}" destId="{1488A531-D252-B440-B1DA-4363F37F8970}" srcOrd="1" destOrd="0" presId="urn:microsoft.com/office/officeart/2008/layout/HorizontalMultiLevelHierarchy"/>
    <dgm:cxn modelId="{816FC9DC-1D81-A146-AF8A-138F4DEA44FD}" type="presParOf" srcId="{551EC4E6-AE1D-DD43-B7C4-D7EFBEA2E636}" destId="{1F2800E8-CF94-FD43-8D0E-7E4B278315B1}" srcOrd="4" destOrd="0" presId="urn:microsoft.com/office/officeart/2008/layout/HorizontalMultiLevelHierarchy"/>
    <dgm:cxn modelId="{2D613DA2-55C3-5341-8EE9-F2BAA22B9D2B}" type="presParOf" srcId="{1F2800E8-CF94-FD43-8D0E-7E4B278315B1}" destId="{938A9782-2B6B-8141-99DA-6568305E0C38}" srcOrd="0" destOrd="0" presId="urn:microsoft.com/office/officeart/2008/layout/HorizontalMultiLevelHierarchy"/>
    <dgm:cxn modelId="{4D9D66E7-D071-1F4B-BEDC-CC17AC079B01}" type="presParOf" srcId="{551EC4E6-AE1D-DD43-B7C4-D7EFBEA2E636}" destId="{7377E58F-198D-DE48-B3AF-2D2AF67C403D}" srcOrd="5" destOrd="0" presId="urn:microsoft.com/office/officeart/2008/layout/HorizontalMultiLevelHierarchy"/>
    <dgm:cxn modelId="{879FBDF1-46FB-C949-BD61-D3C4A8209948}" type="presParOf" srcId="{7377E58F-198D-DE48-B3AF-2D2AF67C403D}" destId="{1C998B4A-F8C8-5D49-862A-38B9C7611407}" srcOrd="0" destOrd="0" presId="urn:microsoft.com/office/officeart/2008/layout/HorizontalMultiLevelHierarchy"/>
    <dgm:cxn modelId="{B5777971-1EAB-134B-AAD1-572035B42D4B}" type="presParOf" srcId="{7377E58F-198D-DE48-B3AF-2D2AF67C403D}" destId="{F9C8551A-E3F5-1A41-9D81-BA411262A93F}"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pPr algn="l"/>
          <a:r>
            <a:rPr lang="en-US" altLang="zh-CN" sz="1200" b="0" i="0" dirty="0">
              <a:latin typeface="FZLanTingHeiS-R-GB" panose="02000000000000000000" pitchFamily="2" charset="-122"/>
              <a:ea typeface="FZLanTingHeiS-R-GB" panose="02000000000000000000" pitchFamily="2" charset="-122"/>
              <a:cs typeface="Microsoft YaHei" charset="-122"/>
            </a:rPr>
            <a:t>4.1</a:t>
          </a:r>
          <a:r>
            <a:rPr lang="zh-CN" altLang="en-US" sz="1200" b="0" i="0" dirty="0">
              <a:latin typeface="FZLanTingHeiS-R-GB" panose="02000000000000000000" pitchFamily="2" charset="-122"/>
              <a:ea typeface="FZLanTingHeiS-R-GB" panose="02000000000000000000" pitchFamily="2" charset="-122"/>
              <a:cs typeface="Microsoft YaHei" charset="-122"/>
            </a:rPr>
            <a:t>需求弹性</a:t>
          </a:r>
        </a:p>
      </dgm:t>
    </dgm:pt>
    <dgm:pt modelId="{806FC88F-B9CF-A04B-B59C-3A472F525AEF}" type="parTrans" cxnId="{7725A710-EB82-6543-8E80-B973AC4CD97A}">
      <dgm:prSet/>
      <dgm:spPr/>
      <dgm:t>
        <a:bodyPr/>
        <a:lstStyle/>
        <a:p>
          <a:pPr algn="l"/>
          <a:endParaRPr lang="zh-CN" altLang="en-US" sz="105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pPr algn="l"/>
          <a:endParaRPr lang="zh-CN" altLang="en-US" sz="1050">
            <a:latin typeface="Microsoft YaHei" charset="-122"/>
            <a:ea typeface="Microsoft YaHei" charset="-122"/>
            <a:cs typeface="Microsoft YaHei" charset="-122"/>
          </a:endParaRPr>
        </a:p>
      </dgm:t>
    </dgm:pt>
    <dgm:pt modelId="{DD5BF61D-B843-C744-B9A9-3312A1287EF4}">
      <dgm:prSet phldrT="[文本]" custT="1"/>
      <dgm:spPr>
        <a:solidFill>
          <a:srgbClr val="C00000"/>
        </a:solidFill>
      </dgm:spPr>
      <dgm:t>
        <a:bodyPr/>
        <a:lstStyle/>
        <a:p>
          <a:pPr algn="l"/>
          <a:r>
            <a:rPr lang="en-US" altLang="zh-CN" sz="1050" b="0" i="0" dirty="0">
              <a:solidFill>
                <a:schemeClr val="tx1"/>
              </a:solidFill>
              <a:latin typeface="FZLanTingHeiS-R-GB" panose="02000000000000000000" pitchFamily="2" charset="-122"/>
              <a:ea typeface="FZLanTingHeiS-R-GB" panose="02000000000000000000" pitchFamily="2" charset="-122"/>
              <a:cs typeface="Microsoft YaHei" charset="-122"/>
            </a:rPr>
            <a:t>4.1.1</a:t>
          </a:r>
          <a:r>
            <a:rPr lang="zh-CN" altLang="en-US" sz="1050" b="0" i="0" dirty="0">
              <a:solidFill>
                <a:schemeClr val="tx1"/>
              </a:solidFill>
              <a:latin typeface="FZLanTingHeiS-R-GB" panose="02000000000000000000" pitchFamily="2" charset="-122"/>
              <a:ea typeface="FZLanTingHeiS-R-GB" panose="02000000000000000000" pitchFamily="2" charset="-122"/>
              <a:cs typeface="Microsoft YaHei" charset="-122"/>
            </a:rPr>
            <a:t> 需求价格弹性</a:t>
          </a:r>
        </a:p>
      </dgm:t>
    </dgm:pt>
    <dgm:pt modelId="{A73DCD64-89DF-3E4C-9543-0D417B51464E}" type="parTrans" cxnId="{FE34B427-9D47-5D4F-B08C-79C955C57CBA}">
      <dgm:prSet custT="1"/>
      <dgm:spPr/>
      <dgm:t>
        <a:bodyPr/>
        <a:lstStyle/>
        <a:p>
          <a:pPr algn="l"/>
          <a:endParaRPr lang="zh-CN" altLang="en-US" sz="100" b="0" i="0" dirty="0">
            <a:latin typeface="FZLanTingHeiS-R-GB" panose="02000000000000000000" pitchFamily="2" charset="-122"/>
            <a:ea typeface="FZLanTingHeiS-R-GB" panose="02000000000000000000" pitchFamily="2" charset="-122"/>
            <a:cs typeface="Microsoft YaHei" charset="-122"/>
          </a:endParaRPr>
        </a:p>
      </dgm:t>
    </dgm:pt>
    <dgm:pt modelId="{5F6E09CE-61C0-D34C-AE4A-99D078D226DF}" type="sibTrans" cxnId="{FE34B427-9D47-5D4F-B08C-79C955C57CBA}">
      <dgm:prSet/>
      <dgm:spPr/>
      <dgm:t>
        <a:bodyPr/>
        <a:lstStyle/>
        <a:p>
          <a:pPr algn="l"/>
          <a:endParaRPr lang="zh-CN" altLang="en-US" sz="1050">
            <a:latin typeface="Microsoft YaHei" charset="-122"/>
            <a:ea typeface="Microsoft YaHei" charset="-122"/>
            <a:cs typeface="Microsoft YaHei" charset="-122"/>
          </a:endParaRPr>
        </a:p>
      </dgm:t>
    </dgm:pt>
    <dgm:pt modelId="{773FD5F0-F007-F148-886B-86E72F86266E}">
      <dgm:prSet phldrT="[文本]" custT="1"/>
      <dgm:spPr/>
      <dgm:t>
        <a:bodyPr/>
        <a:lstStyle/>
        <a:p>
          <a:pPr algn="l"/>
          <a:r>
            <a:rPr lang="en-US" altLang="zh-CN" sz="1050" b="0" i="0" dirty="0">
              <a:latin typeface="FZLanTingHeiS-R-GB" panose="02000000000000000000" pitchFamily="2" charset="-122"/>
              <a:ea typeface="FZLanTingHeiS-R-GB" panose="02000000000000000000" pitchFamily="2" charset="-122"/>
              <a:cs typeface="Microsoft YaHei" charset="-122"/>
            </a:rPr>
            <a:t>4.1.2</a:t>
          </a:r>
          <a:r>
            <a:rPr lang="zh-CN" altLang="en-US" sz="1050" b="0" i="0" dirty="0">
              <a:latin typeface="FZLanTingHeiS-R-GB" panose="02000000000000000000" pitchFamily="2" charset="-122"/>
              <a:ea typeface="FZLanTingHeiS-R-GB" panose="02000000000000000000" pitchFamily="2" charset="-122"/>
              <a:cs typeface="Microsoft YaHei" charset="-122"/>
            </a:rPr>
            <a:t> 需求的收入弹性</a:t>
          </a:r>
        </a:p>
      </dgm:t>
    </dgm:pt>
    <dgm:pt modelId="{BDC2CFA9-99C6-8347-9628-F8B57513FB8C}" type="parTrans" cxnId="{D6FF61F4-2E70-2445-B362-FDF5936BBC6B}">
      <dgm:prSet custT="1"/>
      <dgm:spPr/>
      <dgm:t>
        <a:bodyPr/>
        <a:lstStyle/>
        <a:p>
          <a:pPr algn="l"/>
          <a:endParaRPr lang="zh-CN" altLang="en-US" sz="100" b="0" i="0" dirty="0">
            <a:latin typeface="FZLanTingHeiS-R-GB" panose="02000000000000000000" pitchFamily="2" charset="-122"/>
            <a:ea typeface="FZLanTingHeiS-R-GB" panose="02000000000000000000" pitchFamily="2" charset="-122"/>
            <a:cs typeface="Microsoft YaHei" charset="-122"/>
          </a:endParaRPr>
        </a:p>
      </dgm:t>
    </dgm:pt>
    <dgm:pt modelId="{9458031D-FD27-D841-9D56-100BE85B229D}" type="sibTrans" cxnId="{D6FF61F4-2E70-2445-B362-FDF5936BBC6B}">
      <dgm:prSet/>
      <dgm:spPr/>
      <dgm:t>
        <a:bodyPr/>
        <a:lstStyle/>
        <a:p>
          <a:pPr algn="l"/>
          <a:endParaRPr lang="zh-CN" altLang="en-US" sz="1050">
            <a:latin typeface="Microsoft YaHei" charset="-122"/>
            <a:ea typeface="Microsoft YaHei" charset="-122"/>
            <a:cs typeface="Microsoft YaHei" charset="-122"/>
          </a:endParaRPr>
        </a:p>
      </dgm:t>
    </dgm:pt>
    <dgm:pt modelId="{9BA062DA-6B7A-FC4F-B1BB-7CC4C74C72CE}">
      <dgm:prSet phldrT="[文本]" custT="1"/>
      <dgm:spPr/>
      <dgm:t>
        <a:bodyPr/>
        <a:lstStyle/>
        <a:p>
          <a:pPr algn="l"/>
          <a:r>
            <a:rPr lang="en-US" altLang="zh-CN" sz="1050" b="0" i="0" dirty="0">
              <a:latin typeface="FZLanTingHeiS-R-GB" panose="02000000000000000000" pitchFamily="2" charset="-122"/>
              <a:ea typeface="FZLanTingHeiS-R-GB" panose="02000000000000000000" pitchFamily="2" charset="-122"/>
              <a:cs typeface="Microsoft YaHei" charset="-122"/>
            </a:rPr>
            <a:t>4.1.3</a:t>
          </a:r>
          <a:r>
            <a:rPr lang="zh-CN" altLang="en-US" sz="1050" b="0" i="0" dirty="0">
              <a:latin typeface="FZLanTingHeiS-R-GB" panose="02000000000000000000" pitchFamily="2" charset="-122"/>
              <a:ea typeface="FZLanTingHeiS-R-GB" panose="02000000000000000000" pitchFamily="2" charset="-122"/>
              <a:cs typeface="Microsoft YaHei" charset="-122"/>
            </a:rPr>
            <a:t> 需求交叉弹性</a:t>
          </a:r>
        </a:p>
      </dgm:t>
    </dgm:pt>
    <dgm:pt modelId="{45267C76-6276-B44A-878A-9D61B556EBD7}" type="parTrans" cxnId="{F5520AE5-50EB-8743-B48A-12307D4CCE80}">
      <dgm:prSet custT="1"/>
      <dgm:spPr/>
      <dgm:t>
        <a:bodyPr/>
        <a:lstStyle/>
        <a:p>
          <a:pPr algn="l"/>
          <a:endParaRPr lang="zh-CN" altLang="en-US" sz="100" b="0" i="0" dirty="0">
            <a:latin typeface="FZLanTingHeiS-R-GB" panose="02000000000000000000" pitchFamily="2" charset="-122"/>
            <a:ea typeface="FZLanTingHeiS-R-GB" panose="02000000000000000000" pitchFamily="2" charset="-122"/>
            <a:cs typeface="Microsoft YaHei" charset="-122"/>
          </a:endParaRPr>
        </a:p>
      </dgm:t>
    </dgm:pt>
    <dgm:pt modelId="{3A650251-37F9-7645-8144-FF91C57FC2AC}" type="sibTrans" cxnId="{F5520AE5-50EB-8743-B48A-12307D4CCE80}">
      <dgm:prSet/>
      <dgm:spPr/>
      <dgm:t>
        <a:bodyPr/>
        <a:lstStyle/>
        <a:p>
          <a:pPr algn="l"/>
          <a:endParaRPr lang="zh-CN" altLang="en-US" sz="1050">
            <a:latin typeface="Microsoft YaHei" charset="-122"/>
            <a:ea typeface="Microsoft YaHei" charset="-122"/>
            <a:cs typeface="Microsoft YaHei"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X="181444" custScaleY="63589" custLinFactX="-100000" custLinFactNeighborX="-184312" custLinFactNeighborY="0">
        <dgm:presLayoutVars>
          <dgm:chPref val="3"/>
        </dgm:presLayoutVars>
      </dgm:prSet>
      <dgm:spPr/>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3"/>
      <dgm:spPr/>
    </dgm:pt>
    <dgm:pt modelId="{F726EDD3-E670-9B47-8786-4F599884289D}" type="pres">
      <dgm:prSet presAssocID="{A73DCD64-89DF-3E4C-9543-0D417B51464E}" presName="connTx" presStyleLbl="parChTrans1D2" presStyleIdx="0" presStyleCnt="3"/>
      <dgm:spPr/>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3" custScaleX="150191" custScaleY="110365">
        <dgm:presLayoutVars>
          <dgm:chPref val="3"/>
        </dgm:presLayoutVars>
      </dgm:prSet>
      <dgm:spPr/>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3"/>
      <dgm:spPr/>
    </dgm:pt>
    <dgm:pt modelId="{7A2CD5A7-70D6-DE44-803D-0740544CB367}" type="pres">
      <dgm:prSet presAssocID="{BDC2CFA9-99C6-8347-9628-F8B57513FB8C}" presName="connTx" presStyleLbl="parChTrans1D2" presStyleIdx="1" presStyleCnt="3"/>
      <dgm:spPr/>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3" custScaleX="150191" custScaleY="110365">
        <dgm:presLayoutVars>
          <dgm:chPref val="3"/>
        </dgm:presLayoutVars>
      </dgm:prSet>
      <dgm:spPr/>
    </dgm:pt>
    <dgm:pt modelId="{1488A531-D252-B440-B1DA-4363F37F8970}" type="pres">
      <dgm:prSet presAssocID="{773FD5F0-F007-F148-886B-86E72F86266E}" presName="level3hierChild" presStyleCnt="0"/>
      <dgm:spPr/>
    </dgm:pt>
    <dgm:pt modelId="{1F2800E8-CF94-FD43-8D0E-7E4B278315B1}" type="pres">
      <dgm:prSet presAssocID="{45267C76-6276-B44A-878A-9D61B556EBD7}" presName="conn2-1" presStyleLbl="parChTrans1D2" presStyleIdx="2" presStyleCnt="3"/>
      <dgm:spPr/>
    </dgm:pt>
    <dgm:pt modelId="{938A9782-2B6B-8141-99DA-6568305E0C38}" type="pres">
      <dgm:prSet presAssocID="{45267C76-6276-B44A-878A-9D61B556EBD7}" presName="connTx" presStyleLbl="parChTrans1D2" presStyleIdx="2" presStyleCnt="3"/>
      <dgm:spPr/>
    </dgm:pt>
    <dgm:pt modelId="{7377E58F-198D-DE48-B3AF-2D2AF67C403D}" type="pres">
      <dgm:prSet presAssocID="{9BA062DA-6B7A-FC4F-B1BB-7CC4C74C72CE}" presName="root2" presStyleCnt="0"/>
      <dgm:spPr/>
    </dgm:pt>
    <dgm:pt modelId="{1C998B4A-F8C8-5D49-862A-38B9C7611407}" type="pres">
      <dgm:prSet presAssocID="{9BA062DA-6B7A-FC4F-B1BB-7CC4C74C72CE}" presName="LevelTwoTextNode" presStyleLbl="node2" presStyleIdx="2" presStyleCnt="3" custScaleX="150191" custScaleY="110365">
        <dgm:presLayoutVars>
          <dgm:chPref val="3"/>
        </dgm:presLayoutVars>
      </dgm:prSet>
      <dgm:spPr/>
    </dgm:pt>
    <dgm:pt modelId="{F9C8551A-E3F5-1A41-9D81-BA411262A93F}" type="pres">
      <dgm:prSet presAssocID="{9BA062DA-6B7A-FC4F-B1BB-7CC4C74C72CE}" presName="level3hierChild" presStyleCnt="0"/>
      <dgm:spPr/>
    </dgm:pt>
  </dgm:ptLst>
  <dgm:cxnLst>
    <dgm:cxn modelId="{E5A5220A-132A-4A43-BD12-62E2C39A1BA5}" type="presOf" srcId="{BDC2CFA9-99C6-8347-9628-F8B57513FB8C}" destId="{7A2CD5A7-70D6-DE44-803D-0740544CB367}" srcOrd="1" destOrd="0" presId="urn:microsoft.com/office/officeart/2008/layout/HorizontalMultiLevelHierarchy"/>
    <dgm:cxn modelId="{7725A710-EB82-6543-8E80-B973AC4CD97A}" srcId="{2EFE4671-8583-3540-9262-1FC578B666F4}" destId="{CC08C8E7-D5AB-9C4F-A78B-4A8C57EB2D22}" srcOrd="0" destOrd="0" parTransId="{806FC88F-B9CF-A04B-B59C-3A472F525AEF}" sibTransId="{B0179D74-E210-A34F-9FFE-D6C2C6F405F5}"/>
    <dgm:cxn modelId="{FE34B427-9D47-5D4F-B08C-79C955C57CBA}" srcId="{CC08C8E7-D5AB-9C4F-A78B-4A8C57EB2D22}" destId="{DD5BF61D-B843-C744-B9A9-3312A1287EF4}" srcOrd="0" destOrd="0" parTransId="{A73DCD64-89DF-3E4C-9543-0D417B51464E}" sibTransId="{5F6E09CE-61C0-D34C-AE4A-99D078D226DF}"/>
    <dgm:cxn modelId="{E771F527-F330-2547-A764-E1C384CE3493}" type="presOf" srcId="{CC08C8E7-D5AB-9C4F-A78B-4A8C57EB2D22}" destId="{7111AE39-B455-7C4D-91F4-9E37E3822D07}" srcOrd="0" destOrd="0" presId="urn:microsoft.com/office/officeart/2008/layout/HorizontalMultiLevelHierarchy"/>
    <dgm:cxn modelId="{22D20630-0598-E04B-A227-1011DC968EE6}" type="presOf" srcId="{A73DCD64-89DF-3E4C-9543-0D417B51464E}" destId="{F726EDD3-E670-9B47-8786-4F599884289D}" srcOrd="1" destOrd="0" presId="urn:microsoft.com/office/officeart/2008/layout/HorizontalMultiLevelHierarchy"/>
    <dgm:cxn modelId="{249F3530-033C-A444-9753-69AD0CBC766E}" type="presOf" srcId="{BDC2CFA9-99C6-8347-9628-F8B57513FB8C}" destId="{93180932-306E-E545-95F9-2A5635FDC9F1}" srcOrd="0" destOrd="0" presId="urn:microsoft.com/office/officeart/2008/layout/HorizontalMultiLevelHierarchy"/>
    <dgm:cxn modelId="{83673835-8945-D244-81E3-F89D594751CC}" type="presOf" srcId="{773FD5F0-F007-F148-886B-86E72F86266E}" destId="{D3E2E567-EC04-E743-9B8C-985408EA1058}" srcOrd="0" destOrd="0" presId="urn:microsoft.com/office/officeart/2008/layout/HorizontalMultiLevelHierarchy"/>
    <dgm:cxn modelId="{8435AA3C-C755-EF40-8DA2-49116FF69788}" type="presOf" srcId="{45267C76-6276-B44A-878A-9D61B556EBD7}" destId="{938A9782-2B6B-8141-99DA-6568305E0C38}" srcOrd="1" destOrd="0" presId="urn:microsoft.com/office/officeart/2008/layout/HorizontalMultiLevelHierarchy"/>
    <dgm:cxn modelId="{6FB56F6A-82CD-9040-9AB1-057E8DE10487}" type="presOf" srcId="{9BA062DA-6B7A-FC4F-B1BB-7CC4C74C72CE}" destId="{1C998B4A-F8C8-5D49-862A-38B9C7611407}" srcOrd="0" destOrd="0" presId="urn:microsoft.com/office/officeart/2008/layout/HorizontalMultiLevelHierarchy"/>
    <dgm:cxn modelId="{8C90416E-7E80-9F48-BB39-96B548C5C41A}" type="presOf" srcId="{45267C76-6276-B44A-878A-9D61B556EBD7}" destId="{1F2800E8-CF94-FD43-8D0E-7E4B278315B1}" srcOrd="0" destOrd="0" presId="urn:microsoft.com/office/officeart/2008/layout/HorizontalMultiLevelHierarchy"/>
    <dgm:cxn modelId="{700D1499-DC97-FD4D-8EB2-8FFCFB6DC848}" type="presOf" srcId="{A73DCD64-89DF-3E4C-9543-0D417B51464E}" destId="{082A771F-69AF-7C4C-86CB-DF1CD8CB6581}" srcOrd="0" destOrd="0" presId="urn:microsoft.com/office/officeart/2008/layout/HorizontalMultiLevelHierarchy"/>
    <dgm:cxn modelId="{F6B080BE-FF0D-6B42-A0A0-553FB82B2C37}" type="presOf" srcId="{2EFE4671-8583-3540-9262-1FC578B666F4}" destId="{3013142F-A3C7-F746-853E-2CA8B540A8DE}" srcOrd="0" destOrd="0" presId="urn:microsoft.com/office/officeart/2008/layout/HorizontalMultiLevelHierarchy"/>
    <dgm:cxn modelId="{F5520AE5-50EB-8743-B48A-12307D4CCE80}" srcId="{CC08C8E7-D5AB-9C4F-A78B-4A8C57EB2D22}" destId="{9BA062DA-6B7A-FC4F-B1BB-7CC4C74C72CE}" srcOrd="2" destOrd="0" parTransId="{45267C76-6276-B44A-878A-9D61B556EBD7}" sibTransId="{3A650251-37F9-7645-8144-FF91C57FC2AC}"/>
    <dgm:cxn modelId="{D6FF61F4-2E70-2445-B362-FDF5936BBC6B}" srcId="{CC08C8E7-D5AB-9C4F-A78B-4A8C57EB2D22}" destId="{773FD5F0-F007-F148-886B-86E72F86266E}" srcOrd="1" destOrd="0" parTransId="{BDC2CFA9-99C6-8347-9628-F8B57513FB8C}" sibTransId="{9458031D-FD27-D841-9D56-100BE85B229D}"/>
    <dgm:cxn modelId="{A71F44FD-2018-B540-9442-CB2B82944AD5}" type="presOf" srcId="{DD5BF61D-B843-C744-B9A9-3312A1287EF4}" destId="{C852AF5D-E3CA-F844-B775-08DD6E6FB940}" srcOrd="0" destOrd="0" presId="urn:microsoft.com/office/officeart/2008/layout/HorizontalMultiLevelHierarchy"/>
    <dgm:cxn modelId="{81C17B8B-B8F5-2D43-ADF4-16F5FD3BB70B}" type="presParOf" srcId="{3013142F-A3C7-F746-853E-2CA8B540A8DE}" destId="{B764B132-0961-414E-B6FA-FB0C6C1C6CED}" srcOrd="0" destOrd="0" presId="urn:microsoft.com/office/officeart/2008/layout/HorizontalMultiLevelHierarchy"/>
    <dgm:cxn modelId="{0877DAFF-82A2-2147-9DEB-38698562D951}" type="presParOf" srcId="{B764B132-0961-414E-B6FA-FB0C6C1C6CED}" destId="{7111AE39-B455-7C4D-91F4-9E37E3822D07}" srcOrd="0" destOrd="0" presId="urn:microsoft.com/office/officeart/2008/layout/HorizontalMultiLevelHierarchy"/>
    <dgm:cxn modelId="{D99F5E06-A85A-8642-AF51-85A420253882}" type="presParOf" srcId="{B764B132-0961-414E-B6FA-FB0C6C1C6CED}" destId="{551EC4E6-AE1D-DD43-B7C4-D7EFBEA2E636}" srcOrd="1" destOrd="0" presId="urn:microsoft.com/office/officeart/2008/layout/HorizontalMultiLevelHierarchy"/>
    <dgm:cxn modelId="{02AF6121-2F43-714E-94EE-8DB6A7AE41B8}" type="presParOf" srcId="{551EC4E6-AE1D-DD43-B7C4-D7EFBEA2E636}" destId="{082A771F-69AF-7C4C-86CB-DF1CD8CB6581}" srcOrd="0" destOrd="0" presId="urn:microsoft.com/office/officeart/2008/layout/HorizontalMultiLevelHierarchy"/>
    <dgm:cxn modelId="{45FCFCDF-815A-2246-A2B1-151EFE75CFE6}" type="presParOf" srcId="{082A771F-69AF-7C4C-86CB-DF1CD8CB6581}" destId="{F726EDD3-E670-9B47-8786-4F599884289D}" srcOrd="0" destOrd="0" presId="urn:microsoft.com/office/officeart/2008/layout/HorizontalMultiLevelHierarchy"/>
    <dgm:cxn modelId="{DA7C9C2C-47FC-394F-8FE4-878B963EFA7A}" type="presParOf" srcId="{551EC4E6-AE1D-DD43-B7C4-D7EFBEA2E636}" destId="{7B40AE63-0EA3-0747-BCE5-5F3AB0355BF2}" srcOrd="1" destOrd="0" presId="urn:microsoft.com/office/officeart/2008/layout/HorizontalMultiLevelHierarchy"/>
    <dgm:cxn modelId="{C016428F-E772-D546-A799-A932838F8D75}" type="presParOf" srcId="{7B40AE63-0EA3-0747-BCE5-5F3AB0355BF2}" destId="{C852AF5D-E3CA-F844-B775-08DD6E6FB940}" srcOrd="0" destOrd="0" presId="urn:microsoft.com/office/officeart/2008/layout/HorizontalMultiLevelHierarchy"/>
    <dgm:cxn modelId="{483FA075-C64B-284A-82BC-3B7E59371136}" type="presParOf" srcId="{7B40AE63-0EA3-0747-BCE5-5F3AB0355BF2}" destId="{30463D07-8E7F-3146-97CE-76CE82648742}" srcOrd="1" destOrd="0" presId="urn:microsoft.com/office/officeart/2008/layout/HorizontalMultiLevelHierarchy"/>
    <dgm:cxn modelId="{FE39101F-678E-8445-AF7D-7D06C4FC2279}" type="presParOf" srcId="{551EC4E6-AE1D-DD43-B7C4-D7EFBEA2E636}" destId="{93180932-306E-E545-95F9-2A5635FDC9F1}" srcOrd="2" destOrd="0" presId="urn:microsoft.com/office/officeart/2008/layout/HorizontalMultiLevelHierarchy"/>
    <dgm:cxn modelId="{073474D5-7A97-6C47-893B-18B00EE49DF9}" type="presParOf" srcId="{93180932-306E-E545-95F9-2A5635FDC9F1}" destId="{7A2CD5A7-70D6-DE44-803D-0740544CB367}" srcOrd="0" destOrd="0" presId="urn:microsoft.com/office/officeart/2008/layout/HorizontalMultiLevelHierarchy"/>
    <dgm:cxn modelId="{6B703BA9-5A21-7641-BB77-5F8032CAA890}" type="presParOf" srcId="{551EC4E6-AE1D-DD43-B7C4-D7EFBEA2E636}" destId="{A0C9905E-6DBF-7645-94A7-C4BCDADC46B9}" srcOrd="3" destOrd="0" presId="urn:microsoft.com/office/officeart/2008/layout/HorizontalMultiLevelHierarchy"/>
    <dgm:cxn modelId="{D5D650EC-6502-2C41-BBD5-638AFC34E42A}" type="presParOf" srcId="{A0C9905E-6DBF-7645-94A7-C4BCDADC46B9}" destId="{D3E2E567-EC04-E743-9B8C-985408EA1058}" srcOrd="0" destOrd="0" presId="urn:microsoft.com/office/officeart/2008/layout/HorizontalMultiLevelHierarchy"/>
    <dgm:cxn modelId="{13F46BB9-A32B-2C47-8D25-86B9FF43860F}" type="presParOf" srcId="{A0C9905E-6DBF-7645-94A7-C4BCDADC46B9}" destId="{1488A531-D252-B440-B1DA-4363F37F8970}" srcOrd="1" destOrd="0" presId="urn:microsoft.com/office/officeart/2008/layout/HorizontalMultiLevelHierarchy"/>
    <dgm:cxn modelId="{D43F51D1-75FE-FD42-80A8-208F1D8B0D22}" type="presParOf" srcId="{551EC4E6-AE1D-DD43-B7C4-D7EFBEA2E636}" destId="{1F2800E8-CF94-FD43-8D0E-7E4B278315B1}" srcOrd="4" destOrd="0" presId="urn:microsoft.com/office/officeart/2008/layout/HorizontalMultiLevelHierarchy"/>
    <dgm:cxn modelId="{1085458B-3686-CE4B-B83E-E436C50338A2}" type="presParOf" srcId="{1F2800E8-CF94-FD43-8D0E-7E4B278315B1}" destId="{938A9782-2B6B-8141-99DA-6568305E0C38}" srcOrd="0" destOrd="0" presId="urn:microsoft.com/office/officeart/2008/layout/HorizontalMultiLevelHierarchy"/>
    <dgm:cxn modelId="{1CF0D667-8653-EE4A-9A05-FC88A83BCF65}" type="presParOf" srcId="{551EC4E6-AE1D-DD43-B7C4-D7EFBEA2E636}" destId="{7377E58F-198D-DE48-B3AF-2D2AF67C403D}" srcOrd="5" destOrd="0" presId="urn:microsoft.com/office/officeart/2008/layout/HorizontalMultiLevelHierarchy"/>
    <dgm:cxn modelId="{4C1199D5-3BF1-5E46-BA2B-48D683F34342}" type="presParOf" srcId="{7377E58F-198D-DE48-B3AF-2D2AF67C403D}" destId="{1C998B4A-F8C8-5D49-862A-38B9C7611407}" srcOrd="0" destOrd="0" presId="urn:microsoft.com/office/officeart/2008/layout/HorizontalMultiLevelHierarchy"/>
    <dgm:cxn modelId="{3380A512-469A-B84C-AD95-A4F681386135}" type="presParOf" srcId="{7377E58F-198D-DE48-B3AF-2D2AF67C403D}" destId="{F9C8551A-E3F5-1A41-9D81-BA411262A93F}"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pPr algn="l"/>
          <a:r>
            <a:rPr lang="en-US" altLang="zh-CN" sz="1200" b="0" i="0" dirty="0">
              <a:latin typeface="FZLanTingHeiS-R-GB" panose="02000000000000000000" pitchFamily="2" charset="-122"/>
              <a:ea typeface="FZLanTingHeiS-R-GB" panose="02000000000000000000" pitchFamily="2" charset="-122"/>
              <a:cs typeface="Microsoft YaHei" charset="-122"/>
            </a:rPr>
            <a:t>4.1</a:t>
          </a:r>
          <a:r>
            <a:rPr lang="zh-CN" altLang="en-US" sz="1200" b="0" i="0" dirty="0">
              <a:latin typeface="FZLanTingHeiS-R-GB" panose="02000000000000000000" pitchFamily="2" charset="-122"/>
              <a:ea typeface="FZLanTingHeiS-R-GB" panose="02000000000000000000" pitchFamily="2" charset="-122"/>
              <a:cs typeface="Microsoft YaHei" charset="-122"/>
            </a:rPr>
            <a:t>需求弹性</a:t>
          </a:r>
        </a:p>
      </dgm:t>
    </dgm:pt>
    <dgm:pt modelId="{806FC88F-B9CF-A04B-B59C-3A472F525AEF}" type="parTrans" cxnId="{7725A710-EB82-6543-8E80-B973AC4CD97A}">
      <dgm:prSet/>
      <dgm:spPr/>
      <dgm:t>
        <a:bodyPr/>
        <a:lstStyle/>
        <a:p>
          <a:pPr algn="l"/>
          <a:endParaRPr lang="zh-CN" altLang="en-US" sz="105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pPr algn="l"/>
          <a:endParaRPr lang="zh-CN" altLang="en-US" sz="1050">
            <a:latin typeface="Microsoft YaHei" charset="-122"/>
            <a:ea typeface="Microsoft YaHei" charset="-122"/>
            <a:cs typeface="Microsoft YaHei" charset="-122"/>
          </a:endParaRPr>
        </a:p>
      </dgm:t>
    </dgm:pt>
    <dgm:pt modelId="{DD5BF61D-B843-C744-B9A9-3312A1287EF4}">
      <dgm:prSet phldrT="[文本]" custT="1"/>
      <dgm:spPr>
        <a:solidFill>
          <a:srgbClr val="C00000"/>
        </a:solidFill>
      </dgm:spPr>
      <dgm:t>
        <a:bodyPr/>
        <a:lstStyle/>
        <a:p>
          <a:pPr algn="l"/>
          <a:r>
            <a:rPr lang="en-US" altLang="zh-CN" sz="1050" b="0" i="0" dirty="0">
              <a:solidFill>
                <a:schemeClr val="tx1"/>
              </a:solidFill>
              <a:latin typeface="FZLanTingHeiS-R-GB" panose="02000000000000000000" pitchFamily="2" charset="-122"/>
              <a:ea typeface="FZLanTingHeiS-R-GB" panose="02000000000000000000" pitchFamily="2" charset="-122"/>
              <a:cs typeface="Microsoft YaHei" charset="-122"/>
            </a:rPr>
            <a:t>4.1.1</a:t>
          </a:r>
          <a:r>
            <a:rPr lang="zh-CN" altLang="en-US" sz="1050" b="0" i="0" dirty="0">
              <a:solidFill>
                <a:schemeClr val="tx1"/>
              </a:solidFill>
              <a:latin typeface="FZLanTingHeiS-R-GB" panose="02000000000000000000" pitchFamily="2" charset="-122"/>
              <a:ea typeface="FZLanTingHeiS-R-GB" panose="02000000000000000000" pitchFamily="2" charset="-122"/>
              <a:cs typeface="Microsoft YaHei" charset="-122"/>
            </a:rPr>
            <a:t> 需求价格弹性</a:t>
          </a:r>
        </a:p>
      </dgm:t>
    </dgm:pt>
    <dgm:pt modelId="{A73DCD64-89DF-3E4C-9543-0D417B51464E}" type="parTrans" cxnId="{FE34B427-9D47-5D4F-B08C-79C955C57CBA}">
      <dgm:prSet custT="1"/>
      <dgm:spPr/>
      <dgm:t>
        <a:bodyPr/>
        <a:lstStyle/>
        <a:p>
          <a:pPr algn="l"/>
          <a:endParaRPr lang="zh-CN" altLang="en-US" sz="100" b="0" i="0" dirty="0">
            <a:latin typeface="FZLanTingHeiS-R-GB" panose="02000000000000000000" pitchFamily="2" charset="-122"/>
            <a:ea typeface="FZLanTingHeiS-R-GB" panose="02000000000000000000" pitchFamily="2" charset="-122"/>
            <a:cs typeface="Microsoft YaHei" charset="-122"/>
          </a:endParaRPr>
        </a:p>
      </dgm:t>
    </dgm:pt>
    <dgm:pt modelId="{5F6E09CE-61C0-D34C-AE4A-99D078D226DF}" type="sibTrans" cxnId="{FE34B427-9D47-5D4F-B08C-79C955C57CBA}">
      <dgm:prSet/>
      <dgm:spPr/>
      <dgm:t>
        <a:bodyPr/>
        <a:lstStyle/>
        <a:p>
          <a:pPr algn="l"/>
          <a:endParaRPr lang="zh-CN" altLang="en-US" sz="1050">
            <a:latin typeface="Microsoft YaHei" charset="-122"/>
            <a:ea typeface="Microsoft YaHei" charset="-122"/>
            <a:cs typeface="Microsoft YaHei" charset="-122"/>
          </a:endParaRPr>
        </a:p>
      </dgm:t>
    </dgm:pt>
    <dgm:pt modelId="{773FD5F0-F007-F148-886B-86E72F86266E}">
      <dgm:prSet phldrT="[文本]" custT="1"/>
      <dgm:spPr/>
      <dgm:t>
        <a:bodyPr/>
        <a:lstStyle/>
        <a:p>
          <a:pPr algn="l"/>
          <a:r>
            <a:rPr lang="en-US" altLang="zh-CN" sz="1050" b="0" i="0" dirty="0">
              <a:latin typeface="FZLanTingHeiS-R-GB" panose="02000000000000000000" pitchFamily="2" charset="-122"/>
              <a:ea typeface="FZLanTingHeiS-R-GB" panose="02000000000000000000" pitchFamily="2" charset="-122"/>
              <a:cs typeface="Microsoft YaHei" charset="-122"/>
            </a:rPr>
            <a:t>4.1.2</a:t>
          </a:r>
          <a:r>
            <a:rPr lang="zh-CN" altLang="en-US" sz="1050" b="0" i="0" dirty="0">
              <a:latin typeface="FZLanTingHeiS-R-GB" panose="02000000000000000000" pitchFamily="2" charset="-122"/>
              <a:ea typeface="FZLanTingHeiS-R-GB" panose="02000000000000000000" pitchFamily="2" charset="-122"/>
              <a:cs typeface="Microsoft YaHei" charset="-122"/>
            </a:rPr>
            <a:t> 需求的收入弹性</a:t>
          </a:r>
        </a:p>
      </dgm:t>
    </dgm:pt>
    <dgm:pt modelId="{BDC2CFA9-99C6-8347-9628-F8B57513FB8C}" type="parTrans" cxnId="{D6FF61F4-2E70-2445-B362-FDF5936BBC6B}">
      <dgm:prSet custT="1"/>
      <dgm:spPr/>
      <dgm:t>
        <a:bodyPr/>
        <a:lstStyle/>
        <a:p>
          <a:pPr algn="l"/>
          <a:endParaRPr lang="zh-CN" altLang="en-US" sz="100" b="0" i="0" dirty="0">
            <a:latin typeface="FZLanTingHeiS-R-GB" panose="02000000000000000000" pitchFamily="2" charset="-122"/>
            <a:ea typeface="FZLanTingHeiS-R-GB" panose="02000000000000000000" pitchFamily="2" charset="-122"/>
            <a:cs typeface="Microsoft YaHei" charset="-122"/>
          </a:endParaRPr>
        </a:p>
      </dgm:t>
    </dgm:pt>
    <dgm:pt modelId="{9458031D-FD27-D841-9D56-100BE85B229D}" type="sibTrans" cxnId="{D6FF61F4-2E70-2445-B362-FDF5936BBC6B}">
      <dgm:prSet/>
      <dgm:spPr/>
      <dgm:t>
        <a:bodyPr/>
        <a:lstStyle/>
        <a:p>
          <a:pPr algn="l"/>
          <a:endParaRPr lang="zh-CN" altLang="en-US" sz="1050">
            <a:latin typeface="Microsoft YaHei" charset="-122"/>
            <a:ea typeface="Microsoft YaHei" charset="-122"/>
            <a:cs typeface="Microsoft YaHei" charset="-122"/>
          </a:endParaRPr>
        </a:p>
      </dgm:t>
    </dgm:pt>
    <dgm:pt modelId="{9BA062DA-6B7A-FC4F-B1BB-7CC4C74C72CE}">
      <dgm:prSet phldrT="[文本]" custT="1"/>
      <dgm:spPr/>
      <dgm:t>
        <a:bodyPr/>
        <a:lstStyle/>
        <a:p>
          <a:pPr algn="l"/>
          <a:r>
            <a:rPr lang="en-US" altLang="zh-CN" sz="1050" b="0" i="0" dirty="0">
              <a:latin typeface="FZLanTingHeiS-R-GB" panose="02000000000000000000" pitchFamily="2" charset="-122"/>
              <a:ea typeface="FZLanTingHeiS-R-GB" panose="02000000000000000000" pitchFamily="2" charset="-122"/>
              <a:cs typeface="Microsoft YaHei" charset="-122"/>
            </a:rPr>
            <a:t>4.1.3</a:t>
          </a:r>
          <a:r>
            <a:rPr lang="zh-CN" altLang="en-US" sz="1050" b="0" i="0" dirty="0">
              <a:latin typeface="FZLanTingHeiS-R-GB" panose="02000000000000000000" pitchFamily="2" charset="-122"/>
              <a:ea typeface="FZLanTingHeiS-R-GB" panose="02000000000000000000" pitchFamily="2" charset="-122"/>
              <a:cs typeface="Microsoft YaHei" charset="-122"/>
            </a:rPr>
            <a:t> 需求交叉弹性</a:t>
          </a:r>
        </a:p>
      </dgm:t>
    </dgm:pt>
    <dgm:pt modelId="{45267C76-6276-B44A-878A-9D61B556EBD7}" type="parTrans" cxnId="{F5520AE5-50EB-8743-B48A-12307D4CCE80}">
      <dgm:prSet custT="1"/>
      <dgm:spPr/>
      <dgm:t>
        <a:bodyPr/>
        <a:lstStyle/>
        <a:p>
          <a:pPr algn="l"/>
          <a:endParaRPr lang="zh-CN" altLang="en-US" sz="100" b="0" i="0" dirty="0">
            <a:latin typeface="FZLanTingHeiS-R-GB" panose="02000000000000000000" pitchFamily="2" charset="-122"/>
            <a:ea typeface="FZLanTingHeiS-R-GB" panose="02000000000000000000" pitchFamily="2" charset="-122"/>
            <a:cs typeface="Microsoft YaHei" charset="-122"/>
          </a:endParaRPr>
        </a:p>
      </dgm:t>
    </dgm:pt>
    <dgm:pt modelId="{3A650251-37F9-7645-8144-FF91C57FC2AC}" type="sibTrans" cxnId="{F5520AE5-50EB-8743-B48A-12307D4CCE80}">
      <dgm:prSet/>
      <dgm:spPr/>
      <dgm:t>
        <a:bodyPr/>
        <a:lstStyle/>
        <a:p>
          <a:pPr algn="l"/>
          <a:endParaRPr lang="zh-CN" altLang="en-US" sz="1050">
            <a:latin typeface="Microsoft YaHei" charset="-122"/>
            <a:ea typeface="Microsoft YaHei" charset="-122"/>
            <a:cs typeface="Microsoft YaHei"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X="181444" custScaleY="63589" custLinFactX="-100000" custLinFactNeighborX="-184312" custLinFactNeighborY="0">
        <dgm:presLayoutVars>
          <dgm:chPref val="3"/>
        </dgm:presLayoutVars>
      </dgm:prSet>
      <dgm:spPr/>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3"/>
      <dgm:spPr/>
    </dgm:pt>
    <dgm:pt modelId="{F726EDD3-E670-9B47-8786-4F599884289D}" type="pres">
      <dgm:prSet presAssocID="{A73DCD64-89DF-3E4C-9543-0D417B51464E}" presName="connTx" presStyleLbl="parChTrans1D2" presStyleIdx="0" presStyleCnt="3"/>
      <dgm:spPr/>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3" custScaleX="150191" custScaleY="110365">
        <dgm:presLayoutVars>
          <dgm:chPref val="3"/>
        </dgm:presLayoutVars>
      </dgm:prSet>
      <dgm:spPr/>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3"/>
      <dgm:spPr/>
    </dgm:pt>
    <dgm:pt modelId="{7A2CD5A7-70D6-DE44-803D-0740544CB367}" type="pres">
      <dgm:prSet presAssocID="{BDC2CFA9-99C6-8347-9628-F8B57513FB8C}" presName="connTx" presStyleLbl="parChTrans1D2" presStyleIdx="1" presStyleCnt="3"/>
      <dgm:spPr/>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3" custScaleX="150191" custScaleY="110365">
        <dgm:presLayoutVars>
          <dgm:chPref val="3"/>
        </dgm:presLayoutVars>
      </dgm:prSet>
      <dgm:spPr/>
    </dgm:pt>
    <dgm:pt modelId="{1488A531-D252-B440-B1DA-4363F37F8970}" type="pres">
      <dgm:prSet presAssocID="{773FD5F0-F007-F148-886B-86E72F86266E}" presName="level3hierChild" presStyleCnt="0"/>
      <dgm:spPr/>
    </dgm:pt>
    <dgm:pt modelId="{1F2800E8-CF94-FD43-8D0E-7E4B278315B1}" type="pres">
      <dgm:prSet presAssocID="{45267C76-6276-B44A-878A-9D61B556EBD7}" presName="conn2-1" presStyleLbl="parChTrans1D2" presStyleIdx="2" presStyleCnt="3"/>
      <dgm:spPr/>
    </dgm:pt>
    <dgm:pt modelId="{938A9782-2B6B-8141-99DA-6568305E0C38}" type="pres">
      <dgm:prSet presAssocID="{45267C76-6276-B44A-878A-9D61B556EBD7}" presName="connTx" presStyleLbl="parChTrans1D2" presStyleIdx="2" presStyleCnt="3"/>
      <dgm:spPr/>
    </dgm:pt>
    <dgm:pt modelId="{7377E58F-198D-DE48-B3AF-2D2AF67C403D}" type="pres">
      <dgm:prSet presAssocID="{9BA062DA-6B7A-FC4F-B1BB-7CC4C74C72CE}" presName="root2" presStyleCnt="0"/>
      <dgm:spPr/>
    </dgm:pt>
    <dgm:pt modelId="{1C998B4A-F8C8-5D49-862A-38B9C7611407}" type="pres">
      <dgm:prSet presAssocID="{9BA062DA-6B7A-FC4F-B1BB-7CC4C74C72CE}" presName="LevelTwoTextNode" presStyleLbl="node2" presStyleIdx="2" presStyleCnt="3" custScaleX="150191" custScaleY="110365">
        <dgm:presLayoutVars>
          <dgm:chPref val="3"/>
        </dgm:presLayoutVars>
      </dgm:prSet>
      <dgm:spPr/>
    </dgm:pt>
    <dgm:pt modelId="{F9C8551A-E3F5-1A41-9D81-BA411262A93F}" type="pres">
      <dgm:prSet presAssocID="{9BA062DA-6B7A-FC4F-B1BB-7CC4C74C72CE}" presName="level3hierChild" presStyleCnt="0"/>
      <dgm:spPr/>
    </dgm:pt>
  </dgm:ptLst>
  <dgm:cxnLst>
    <dgm:cxn modelId="{15357301-4C62-FD4D-A978-5513794A316E}" type="presOf" srcId="{2EFE4671-8583-3540-9262-1FC578B666F4}" destId="{3013142F-A3C7-F746-853E-2CA8B540A8DE}" srcOrd="0" destOrd="0" presId="urn:microsoft.com/office/officeart/2008/layout/HorizontalMultiLevelHierarchy"/>
    <dgm:cxn modelId="{7725A710-EB82-6543-8E80-B973AC4CD97A}" srcId="{2EFE4671-8583-3540-9262-1FC578B666F4}" destId="{CC08C8E7-D5AB-9C4F-A78B-4A8C57EB2D22}" srcOrd="0" destOrd="0" parTransId="{806FC88F-B9CF-A04B-B59C-3A472F525AEF}" sibTransId="{B0179D74-E210-A34F-9FFE-D6C2C6F405F5}"/>
    <dgm:cxn modelId="{CA185423-FBC2-1546-A370-C491AD81E8DE}" type="presOf" srcId="{45267C76-6276-B44A-878A-9D61B556EBD7}" destId="{938A9782-2B6B-8141-99DA-6568305E0C38}" srcOrd="1" destOrd="0" presId="urn:microsoft.com/office/officeart/2008/layout/HorizontalMultiLevelHierarchy"/>
    <dgm:cxn modelId="{FE34B427-9D47-5D4F-B08C-79C955C57CBA}" srcId="{CC08C8E7-D5AB-9C4F-A78B-4A8C57EB2D22}" destId="{DD5BF61D-B843-C744-B9A9-3312A1287EF4}" srcOrd="0" destOrd="0" parTransId="{A73DCD64-89DF-3E4C-9543-0D417B51464E}" sibTransId="{5F6E09CE-61C0-D34C-AE4A-99D078D226DF}"/>
    <dgm:cxn modelId="{47D6AD35-C97E-5249-8269-FF8F75275761}" type="presOf" srcId="{CC08C8E7-D5AB-9C4F-A78B-4A8C57EB2D22}" destId="{7111AE39-B455-7C4D-91F4-9E37E3822D07}" srcOrd="0" destOrd="0" presId="urn:microsoft.com/office/officeart/2008/layout/HorizontalMultiLevelHierarchy"/>
    <dgm:cxn modelId="{9BDA0C48-2D93-3849-994C-358C0A7A0B00}" type="presOf" srcId="{A73DCD64-89DF-3E4C-9543-0D417B51464E}" destId="{082A771F-69AF-7C4C-86CB-DF1CD8CB6581}" srcOrd="0" destOrd="0" presId="urn:microsoft.com/office/officeart/2008/layout/HorizontalMultiLevelHierarchy"/>
    <dgm:cxn modelId="{B16DB55B-7307-684F-B66F-3D56904CE331}" type="presOf" srcId="{BDC2CFA9-99C6-8347-9628-F8B57513FB8C}" destId="{7A2CD5A7-70D6-DE44-803D-0740544CB367}" srcOrd="1" destOrd="0" presId="urn:microsoft.com/office/officeart/2008/layout/HorizontalMultiLevelHierarchy"/>
    <dgm:cxn modelId="{B512E96A-927B-234D-9DAE-70F315E99E0B}" type="presOf" srcId="{DD5BF61D-B843-C744-B9A9-3312A1287EF4}" destId="{C852AF5D-E3CA-F844-B775-08DD6E6FB940}" srcOrd="0" destOrd="0" presId="urn:microsoft.com/office/officeart/2008/layout/HorizontalMultiLevelHierarchy"/>
    <dgm:cxn modelId="{450915A7-D3DF-9445-8EA8-4C6E57317AFE}" type="presOf" srcId="{A73DCD64-89DF-3E4C-9543-0D417B51464E}" destId="{F726EDD3-E670-9B47-8786-4F599884289D}" srcOrd="1" destOrd="0" presId="urn:microsoft.com/office/officeart/2008/layout/HorizontalMultiLevelHierarchy"/>
    <dgm:cxn modelId="{CF23F1C2-91F3-CC47-BCE4-CDE6EC11023F}" type="presOf" srcId="{9BA062DA-6B7A-FC4F-B1BB-7CC4C74C72CE}" destId="{1C998B4A-F8C8-5D49-862A-38B9C7611407}" srcOrd="0" destOrd="0" presId="urn:microsoft.com/office/officeart/2008/layout/HorizontalMultiLevelHierarchy"/>
    <dgm:cxn modelId="{CAA0D7C3-13FB-0C40-B2E4-DE025CAD5ED0}" type="presOf" srcId="{BDC2CFA9-99C6-8347-9628-F8B57513FB8C}" destId="{93180932-306E-E545-95F9-2A5635FDC9F1}" srcOrd="0" destOrd="0" presId="urn:microsoft.com/office/officeart/2008/layout/HorizontalMultiLevelHierarchy"/>
    <dgm:cxn modelId="{F5520AE5-50EB-8743-B48A-12307D4CCE80}" srcId="{CC08C8E7-D5AB-9C4F-A78B-4A8C57EB2D22}" destId="{9BA062DA-6B7A-FC4F-B1BB-7CC4C74C72CE}" srcOrd="2" destOrd="0" parTransId="{45267C76-6276-B44A-878A-9D61B556EBD7}" sibTransId="{3A650251-37F9-7645-8144-FF91C57FC2AC}"/>
    <dgm:cxn modelId="{06F7A1EE-F394-5340-8A9D-324A1CEC36C2}" type="presOf" srcId="{773FD5F0-F007-F148-886B-86E72F86266E}" destId="{D3E2E567-EC04-E743-9B8C-985408EA1058}" srcOrd="0" destOrd="0" presId="urn:microsoft.com/office/officeart/2008/layout/HorizontalMultiLevelHierarchy"/>
    <dgm:cxn modelId="{3831F8F1-9D98-4747-8B94-4024847EB346}" type="presOf" srcId="{45267C76-6276-B44A-878A-9D61B556EBD7}" destId="{1F2800E8-CF94-FD43-8D0E-7E4B278315B1}" srcOrd="0" destOrd="0" presId="urn:microsoft.com/office/officeart/2008/layout/HorizontalMultiLevelHierarchy"/>
    <dgm:cxn modelId="{D6FF61F4-2E70-2445-B362-FDF5936BBC6B}" srcId="{CC08C8E7-D5AB-9C4F-A78B-4A8C57EB2D22}" destId="{773FD5F0-F007-F148-886B-86E72F86266E}" srcOrd="1" destOrd="0" parTransId="{BDC2CFA9-99C6-8347-9628-F8B57513FB8C}" sibTransId="{9458031D-FD27-D841-9D56-100BE85B229D}"/>
    <dgm:cxn modelId="{CF93974F-17BD-6241-87EE-3C606976188C}" type="presParOf" srcId="{3013142F-A3C7-F746-853E-2CA8B540A8DE}" destId="{B764B132-0961-414E-B6FA-FB0C6C1C6CED}" srcOrd="0" destOrd="0" presId="urn:microsoft.com/office/officeart/2008/layout/HorizontalMultiLevelHierarchy"/>
    <dgm:cxn modelId="{5F5A0663-4CD1-FC4B-B1CD-CA45434F072F}" type="presParOf" srcId="{B764B132-0961-414E-B6FA-FB0C6C1C6CED}" destId="{7111AE39-B455-7C4D-91F4-9E37E3822D07}" srcOrd="0" destOrd="0" presId="urn:microsoft.com/office/officeart/2008/layout/HorizontalMultiLevelHierarchy"/>
    <dgm:cxn modelId="{72685A9B-114E-4B4B-B10D-5987C24438F0}" type="presParOf" srcId="{B764B132-0961-414E-B6FA-FB0C6C1C6CED}" destId="{551EC4E6-AE1D-DD43-B7C4-D7EFBEA2E636}" srcOrd="1" destOrd="0" presId="urn:microsoft.com/office/officeart/2008/layout/HorizontalMultiLevelHierarchy"/>
    <dgm:cxn modelId="{8B16463B-42E3-EE48-BF69-12A84AEBC91C}" type="presParOf" srcId="{551EC4E6-AE1D-DD43-B7C4-D7EFBEA2E636}" destId="{082A771F-69AF-7C4C-86CB-DF1CD8CB6581}" srcOrd="0" destOrd="0" presId="urn:microsoft.com/office/officeart/2008/layout/HorizontalMultiLevelHierarchy"/>
    <dgm:cxn modelId="{72E4950D-D236-E84C-B441-C695D86A89FD}" type="presParOf" srcId="{082A771F-69AF-7C4C-86CB-DF1CD8CB6581}" destId="{F726EDD3-E670-9B47-8786-4F599884289D}" srcOrd="0" destOrd="0" presId="urn:microsoft.com/office/officeart/2008/layout/HorizontalMultiLevelHierarchy"/>
    <dgm:cxn modelId="{58555102-A2CE-794C-9665-76527A19255E}" type="presParOf" srcId="{551EC4E6-AE1D-DD43-B7C4-D7EFBEA2E636}" destId="{7B40AE63-0EA3-0747-BCE5-5F3AB0355BF2}" srcOrd="1" destOrd="0" presId="urn:microsoft.com/office/officeart/2008/layout/HorizontalMultiLevelHierarchy"/>
    <dgm:cxn modelId="{F5544650-FB7B-1649-9B0D-72897D2E8F19}" type="presParOf" srcId="{7B40AE63-0EA3-0747-BCE5-5F3AB0355BF2}" destId="{C852AF5D-E3CA-F844-B775-08DD6E6FB940}" srcOrd="0" destOrd="0" presId="urn:microsoft.com/office/officeart/2008/layout/HorizontalMultiLevelHierarchy"/>
    <dgm:cxn modelId="{280BF338-1040-7247-A9D4-0E9C1C156846}" type="presParOf" srcId="{7B40AE63-0EA3-0747-BCE5-5F3AB0355BF2}" destId="{30463D07-8E7F-3146-97CE-76CE82648742}" srcOrd="1" destOrd="0" presId="urn:microsoft.com/office/officeart/2008/layout/HorizontalMultiLevelHierarchy"/>
    <dgm:cxn modelId="{CEE2A083-F7FC-F34A-A418-8D0B17DE987B}" type="presParOf" srcId="{551EC4E6-AE1D-DD43-B7C4-D7EFBEA2E636}" destId="{93180932-306E-E545-95F9-2A5635FDC9F1}" srcOrd="2" destOrd="0" presId="urn:microsoft.com/office/officeart/2008/layout/HorizontalMultiLevelHierarchy"/>
    <dgm:cxn modelId="{5003C80E-C82A-AE42-973D-7C2896969F57}" type="presParOf" srcId="{93180932-306E-E545-95F9-2A5635FDC9F1}" destId="{7A2CD5A7-70D6-DE44-803D-0740544CB367}" srcOrd="0" destOrd="0" presId="urn:microsoft.com/office/officeart/2008/layout/HorizontalMultiLevelHierarchy"/>
    <dgm:cxn modelId="{0AC6E970-6096-2649-9773-88BF23C82FC9}" type="presParOf" srcId="{551EC4E6-AE1D-DD43-B7C4-D7EFBEA2E636}" destId="{A0C9905E-6DBF-7645-94A7-C4BCDADC46B9}" srcOrd="3" destOrd="0" presId="urn:microsoft.com/office/officeart/2008/layout/HorizontalMultiLevelHierarchy"/>
    <dgm:cxn modelId="{FF1860B5-5D73-4F4B-9299-72BEE79F8B87}" type="presParOf" srcId="{A0C9905E-6DBF-7645-94A7-C4BCDADC46B9}" destId="{D3E2E567-EC04-E743-9B8C-985408EA1058}" srcOrd="0" destOrd="0" presId="urn:microsoft.com/office/officeart/2008/layout/HorizontalMultiLevelHierarchy"/>
    <dgm:cxn modelId="{D56DD355-42DE-E447-BF1C-63059FE8800D}" type="presParOf" srcId="{A0C9905E-6DBF-7645-94A7-C4BCDADC46B9}" destId="{1488A531-D252-B440-B1DA-4363F37F8970}" srcOrd="1" destOrd="0" presId="urn:microsoft.com/office/officeart/2008/layout/HorizontalMultiLevelHierarchy"/>
    <dgm:cxn modelId="{D70CCA35-79E0-CE44-864B-2687C3E74B24}" type="presParOf" srcId="{551EC4E6-AE1D-DD43-B7C4-D7EFBEA2E636}" destId="{1F2800E8-CF94-FD43-8D0E-7E4B278315B1}" srcOrd="4" destOrd="0" presId="urn:microsoft.com/office/officeart/2008/layout/HorizontalMultiLevelHierarchy"/>
    <dgm:cxn modelId="{2B29AEED-CD5E-E448-87EB-334A5AE5B04A}" type="presParOf" srcId="{1F2800E8-CF94-FD43-8D0E-7E4B278315B1}" destId="{938A9782-2B6B-8141-99DA-6568305E0C38}" srcOrd="0" destOrd="0" presId="urn:microsoft.com/office/officeart/2008/layout/HorizontalMultiLevelHierarchy"/>
    <dgm:cxn modelId="{591C703B-329F-674F-B40B-B6D94F7A6609}" type="presParOf" srcId="{551EC4E6-AE1D-DD43-B7C4-D7EFBEA2E636}" destId="{7377E58F-198D-DE48-B3AF-2D2AF67C403D}" srcOrd="5" destOrd="0" presId="urn:microsoft.com/office/officeart/2008/layout/HorizontalMultiLevelHierarchy"/>
    <dgm:cxn modelId="{ACBB136B-47A6-834E-906E-F994AFCEF943}" type="presParOf" srcId="{7377E58F-198D-DE48-B3AF-2D2AF67C403D}" destId="{1C998B4A-F8C8-5D49-862A-38B9C7611407}" srcOrd="0" destOrd="0" presId="urn:microsoft.com/office/officeart/2008/layout/HorizontalMultiLevelHierarchy"/>
    <dgm:cxn modelId="{14A178B0-4C6B-6448-83CF-935BAB0F4FD6}" type="presParOf" srcId="{7377E58F-198D-DE48-B3AF-2D2AF67C403D}" destId="{F9C8551A-E3F5-1A41-9D81-BA411262A93F}"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r>
            <a:rPr lang="en-US" altLang="zh-CN" sz="1200" b="0" i="0" dirty="0">
              <a:latin typeface="FZLanTingHeiS-R-GB" panose="02000000000000000000" pitchFamily="2" charset="-122"/>
              <a:ea typeface="FZLanTingHeiS-R-GB" panose="02000000000000000000" pitchFamily="2" charset="-122"/>
              <a:cs typeface="Microsoft YaHei" charset="-122"/>
            </a:rPr>
            <a:t>3.3</a:t>
          </a:r>
          <a:r>
            <a:rPr lang="zh-CN" altLang="en-US" sz="1200" b="0" i="0" dirty="0">
              <a:latin typeface="FZLanTingHeiS-R-GB" panose="02000000000000000000" pitchFamily="2" charset="-122"/>
              <a:ea typeface="FZLanTingHeiS-R-GB" panose="02000000000000000000" pitchFamily="2" charset="-122"/>
              <a:cs typeface="Microsoft YaHei" charset="-122"/>
            </a:rPr>
            <a:t> 序数效用论与无差异曲线分析</a:t>
          </a:r>
        </a:p>
      </dgm:t>
    </dgm:pt>
    <dgm:pt modelId="{806FC88F-B9CF-A04B-B59C-3A472F525AEF}" type="parTrans" cxnId="{7725A710-EB82-6543-8E80-B973AC4CD97A}">
      <dgm:prSet/>
      <dgm:spPr/>
      <dgm:t>
        <a:bodyPr/>
        <a:lstStyle/>
        <a:p>
          <a:endParaRPr lang="zh-CN" altLang="en-US" sz="120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endParaRPr lang="zh-CN" altLang="en-US" sz="1200">
            <a:latin typeface="Microsoft YaHei" charset="-122"/>
            <a:ea typeface="Microsoft YaHei" charset="-122"/>
            <a:cs typeface="Microsoft YaHei" charset="-122"/>
          </a:endParaRPr>
        </a:p>
      </dgm:t>
    </dgm:pt>
    <dgm:pt modelId="{DD5BF61D-B843-C744-B9A9-3312A1287EF4}">
      <dgm:prSet phldrT="[文本]" custT="1"/>
      <dgm:spPr>
        <a:solidFill>
          <a:schemeClr val="bg1"/>
        </a:solidFill>
      </dgm:spPr>
      <dgm:t>
        <a:bodyPr/>
        <a:lstStyle/>
        <a:p>
          <a:pPr algn="l"/>
          <a:r>
            <a:rPr lang="en-US" altLang="zh-CN" sz="1200" b="0" i="0" dirty="0">
              <a:solidFill>
                <a:schemeClr val="tx1"/>
              </a:solidFill>
              <a:latin typeface="FZLanTingHeiS-R-GB" panose="02000000000000000000" pitchFamily="2" charset="-122"/>
              <a:ea typeface="FZLanTingHeiS-R-GB" panose="02000000000000000000" pitchFamily="2" charset="-122"/>
              <a:cs typeface="Microsoft YaHei" charset="-122"/>
            </a:rPr>
            <a:t>3.3.1</a:t>
          </a:r>
          <a:r>
            <a:rPr lang="zh-CN" altLang="en-US" sz="1200" b="0" i="0" dirty="0">
              <a:solidFill>
                <a:schemeClr val="tx1"/>
              </a:solidFill>
              <a:latin typeface="FZLanTingHeiS-R-GB" panose="02000000000000000000" pitchFamily="2" charset="-122"/>
              <a:ea typeface="FZLanTingHeiS-R-GB" panose="02000000000000000000" pitchFamily="2" charset="-122"/>
              <a:cs typeface="Microsoft YaHei" charset="-122"/>
            </a:rPr>
            <a:t> 无差异曲线</a:t>
          </a:r>
        </a:p>
      </dgm:t>
    </dgm:pt>
    <dgm:pt modelId="{A73DCD64-89DF-3E4C-9543-0D417B51464E}" type="parTrans" cxnId="{FE34B427-9D47-5D4F-B08C-79C955C57CBA}">
      <dgm:prSet custT="1"/>
      <dgm:spPr/>
      <dgm:t>
        <a:bodyPr/>
        <a:lstStyle/>
        <a:p>
          <a:endParaRPr lang="zh-CN" altLang="en-US" sz="200" b="0" i="0" dirty="0">
            <a:latin typeface="FZLanTingHeiS-R-GB" panose="02000000000000000000" pitchFamily="2" charset="-122"/>
            <a:ea typeface="FZLanTingHeiS-R-GB" panose="02000000000000000000" pitchFamily="2" charset="-122"/>
            <a:cs typeface="Microsoft YaHei" charset="-122"/>
          </a:endParaRPr>
        </a:p>
      </dgm:t>
    </dgm:pt>
    <dgm:pt modelId="{5F6E09CE-61C0-D34C-AE4A-99D078D226DF}" type="sibTrans" cxnId="{FE34B427-9D47-5D4F-B08C-79C955C57CBA}">
      <dgm:prSet/>
      <dgm:spPr/>
      <dgm:t>
        <a:bodyPr/>
        <a:lstStyle/>
        <a:p>
          <a:endParaRPr lang="zh-CN" altLang="en-US" sz="1200">
            <a:latin typeface="Microsoft YaHei" charset="-122"/>
            <a:ea typeface="Microsoft YaHei" charset="-122"/>
            <a:cs typeface="Microsoft YaHei" charset="-122"/>
          </a:endParaRPr>
        </a:p>
      </dgm:t>
    </dgm:pt>
    <dgm:pt modelId="{773FD5F0-F007-F148-886B-86E72F86266E}">
      <dgm:prSet phldrT="[文本]" custT="1"/>
      <dgm:spPr>
        <a:solidFill>
          <a:srgbClr val="C00000"/>
        </a:solidFill>
      </dgm:spPr>
      <dgm:t>
        <a:bodyPr/>
        <a:lstStyle/>
        <a:p>
          <a:pPr algn="l"/>
          <a:r>
            <a:rPr lang="en-US" altLang="zh-CN" sz="1200" b="0" i="0" dirty="0">
              <a:solidFill>
                <a:schemeClr val="tx1"/>
              </a:solidFill>
              <a:latin typeface="FZLanTingHeiS-R-GB" panose="02000000000000000000" pitchFamily="2" charset="-122"/>
              <a:ea typeface="FZLanTingHeiS-R-GB" panose="02000000000000000000" pitchFamily="2" charset="-122"/>
              <a:cs typeface="Microsoft YaHei" charset="-122"/>
            </a:rPr>
            <a:t>3.3.2</a:t>
          </a:r>
          <a:r>
            <a:rPr lang="zh-CN" altLang="en-US" sz="1200" b="0" i="0" dirty="0">
              <a:solidFill>
                <a:schemeClr val="tx1"/>
              </a:solidFill>
              <a:latin typeface="FZLanTingHeiS-R-GB" panose="02000000000000000000" pitchFamily="2" charset="-122"/>
              <a:ea typeface="FZLanTingHeiS-R-GB" panose="02000000000000000000" pitchFamily="2" charset="-122"/>
              <a:cs typeface="Microsoft YaHei" charset="-122"/>
            </a:rPr>
            <a:t> 消费者的预算线</a:t>
          </a:r>
          <a:endParaRPr lang="zh-CN" altLang="en-US" sz="1200" b="0" i="0" dirty="0">
            <a:latin typeface="FZLanTingHeiS-R-GB" panose="02000000000000000000" pitchFamily="2" charset="-122"/>
            <a:ea typeface="FZLanTingHeiS-R-GB" panose="02000000000000000000" pitchFamily="2" charset="-122"/>
            <a:cs typeface="Microsoft YaHei" charset="-122"/>
          </a:endParaRPr>
        </a:p>
      </dgm:t>
    </dgm:pt>
    <dgm:pt modelId="{BDC2CFA9-99C6-8347-9628-F8B57513FB8C}" type="parTrans" cxnId="{D6FF61F4-2E70-2445-B362-FDF5936BBC6B}">
      <dgm:prSet custT="1"/>
      <dgm:spPr/>
      <dgm:t>
        <a:bodyPr/>
        <a:lstStyle/>
        <a:p>
          <a:endParaRPr lang="zh-CN" altLang="en-US" sz="200" b="0" i="0" dirty="0">
            <a:latin typeface="FZLanTingHeiS-R-GB" panose="02000000000000000000" pitchFamily="2" charset="-122"/>
            <a:ea typeface="FZLanTingHeiS-R-GB" panose="02000000000000000000" pitchFamily="2" charset="-122"/>
            <a:cs typeface="Microsoft YaHei" charset="-122"/>
          </a:endParaRPr>
        </a:p>
      </dgm:t>
    </dgm:pt>
    <dgm:pt modelId="{9458031D-FD27-D841-9D56-100BE85B229D}" type="sibTrans" cxnId="{D6FF61F4-2E70-2445-B362-FDF5936BBC6B}">
      <dgm:prSet/>
      <dgm:spPr/>
      <dgm:t>
        <a:bodyPr/>
        <a:lstStyle/>
        <a:p>
          <a:endParaRPr lang="zh-CN" altLang="en-US" sz="1200">
            <a:latin typeface="Microsoft YaHei" charset="-122"/>
            <a:ea typeface="Microsoft YaHei" charset="-122"/>
            <a:cs typeface="Microsoft YaHei" charset="-122"/>
          </a:endParaRPr>
        </a:p>
      </dgm:t>
    </dgm:pt>
    <dgm:pt modelId="{9BA062DA-6B7A-FC4F-B1BB-7CC4C74C72CE}">
      <dgm:prSet phldrT="[文本]" custT="1"/>
      <dgm:spPr/>
      <dgm:t>
        <a:bodyPr/>
        <a:lstStyle/>
        <a:p>
          <a:pPr algn="l"/>
          <a:r>
            <a:rPr lang="en-US" altLang="zh-CN" sz="1200" b="0" i="0" dirty="0">
              <a:solidFill>
                <a:schemeClr val="tx1"/>
              </a:solidFill>
              <a:latin typeface="FZLanTingHeiS-R-GB" panose="02000000000000000000" pitchFamily="2" charset="-122"/>
              <a:ea typeface="FZLanTingHeiS-R-GB" panose="02000000000000000000" pitchFamily="2" charset="-122"/>
              <a:cs typeface="Microsoft YaHei" charset="-122"/>
            </a:rPr>
            <a:t>3.3.3</a:t>
          </a:r>
          <a:r>
            <a:rPr lang="zh-CN" altLang="en-US" sz="1200" b="0" i="0" dirty="0">
              <a:solidFill>
                <a:schemeClr val="tx1"/>
              </a:solidFill>
              <a:latin typeface="FZLanTingHeiS-R-GB" panose="02000000000000000000" pitchFamily="2" charset="-122"/>
              <a:ea typeface="FZLanTingHeiS-R-GB" panose="02000000000000000000" pitchFamily="2" charset="-122"/>
              <a:cs typeface="Microsoft YaHei" charset="-122"/>
            </a:rPr>
            <a:t>  消费者均衡</a:t>
          </a:r>
          <a:endParaRPr lang="zh-CN" altLang="en-US" sz="1200" b="0" i="0" dirty="0">
            <a:latin typeface="FZLanTingHeiS-R-GB" panose="02000000000000000000" pitchFamily="2" charset="-122"/>
            <a:ea typeface="FZLanTingHeiS-R-GB" panose="02000000000000000000" pitchFamily="2" charset="-122"/>
            <a:cs typeface="Microsoft YaHei" charset="-122"/>
          </a:endParaRPr>
        </a:p>
      </dgm:t>
    </dgm:pt>
    <dgm:pt modelId="{45267C76-6276-B44A-878A-9D61B556EBD7}" type="parTrans" cxnId="{F5520AE5-50EB-8743-B48A-12307D4CCE80}">
      <dgm:prSet custT="1"/>
      <dgm:spPr/>
      <dgm:t>
        <a:bodyPr/>
        <a:lstStyle/>
        <a:p>
          <a:endParaRPr lang="zh-CN" altLang="en-US" sz="200" b="0" i="0" dirty="0">
            <a:latin typeface="FZLanTingHeiS-R-GB" panose="02000000000000000000" pitchFamily="2" charset="-122"/>
            <a:ea typeface="FZLanTingHeiS-R-GB" panose="02000000000000000000" pitchFamily="2" charset="-122"/>
            <a:cs typeface="Microsoft YaHei" charset="-122"/>
          </a:endParaRPr>
        </a:p>
      </dgm:t>
    </dgm:pt>
    <dgm:pt modelId="{3A650251-37F9-7645-8144-FF91C57FC2AC}" type="sibTrans" cxnId="{F5520AE5-50EB-8743-B48A-12307D4CCE80}">
      <dgm:prSet/>
      <dgm:spPr/>
      <dgm:t>
        <a:bodyPr/>
        <a:lstStyle/>
        <a:p>
          <a:endParaRPr lang="zh-CN" altLang="en-US" sz="1200">
            <a:latin typeface="Microsoft YaHei" charset="-122"/>
            <a:ea typeface="Microsoft YaHei" charset="-122"/>
            <a:cs typeface="Microsoft YaHei"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X="153608" custScaleY="71344" custLinFactX="-100000" custLinFactNeighborX="-186820" custLinFactNeighborY="3601">
        <dgm:presLayoutVars>
          <dgm:chPref val="3"/>
        </dgm:presLayoutVars>
      </dgm:prSet>
      <dgm:spPr/>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3"/>
      <dgm:spPr/>
    </dgm:pt>
    <dgm:pt modelId="{F726EDD3-E670-9B47-8786-4F599884289D}" type="pres">
      <dgm:prSet presAssocID="{A73DCD64-89DF-3E4C-9543-0D417B51464E}" presName="connTx" presStyleLbl="parChTrans1D2" presStyleIdx="0" presStyleCnt="3"/>
      <dgm:spPr/>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3" custScaleX="150395" custScaleY="97266" custLinFactNeighborX="18563" custLinFactNeighborY="-4690">
        <dgm:presLayoutVars>
          <dgm:chPref val="3"/>
        </dgm:presLayoutVars>
      </dgm:prSet>
      <dgm:spPr/>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3"/>
      <dgm:spPr/>
    </dgm:pt>
    <dgm:pt modelId="{7A2CD5A7-70D6-DE44-803D-0740544CB367}" type="pres">
      <dgm:prSet presAssocID="{BDC2CFA9-99C6-8347-9628-F8B57513FB8C}" presName="connTx" presStyleLbl="parChTrans1D2" presStyleIdx="1" presStyleCnt="3"/>
      <dgm:spPr/>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3" custScaleX="151949" custScaleY="97266" custLinFactNeighborX="18563" custLinFactNeighborY="-4690">
        <dgm:presLayoutVars>
          <dgm:chPref val="3"/>
        </dgm:presLayoutVars>
      </dgm:prSet>
      <dgm:spPr/>
    </dgm:pt>
    <dgm:pt modelId="{1488A531-D252-B440-B1DA-4363F37F8970}" type="pres">
      <dgm:prSet presAssocID="{773FD5F0-F007-F148-886B-86E72F86266E}" presName="level3hierChild" presStyleCnt="0"/>
      <dgm:spPr/>
    </dgm:pt>
    <dgm:pt modelId="{1F2800E8-CF94-FD43-8D0E-7E4B278315B1}" type="pres">
      <dgm:prSet presAssocID="{45267C76-6276-B44A-878A-9D61B556EBD7}" presName="conn2-1" presStyleLbl="parChTrans1D2" presStyleIdx="2" presStyleCnt="3"/>
      <dgm:spPr/>
    </dgm:pt>
    <dgm:pt modelId="{938A9782-2B6B-8141-99DA-6568305E0C38}" type="pres">
      <dgm:prSet presAssocID="{45267C76-6276-B44A-878A-9D61B556EBD7}" presName="connTx" presStyleLbl="parChTrans1D2" presStyleIdx="2" presStyleCnt="3"/>
      <dgm:spPr/>
    </dgm:pt>
    <dgm:pt modelId="{7377E58F-198D-DE48-B3AF-2D2AF67C403D}" type="pres">
      <dgm:prSet presAssocID="{9BA062DA-6B7A-FC4F-B1BB-7CC4C74C72CE}" presName="root2" presStyleCnt="0"/>
      <dgm:spPr/>
    </dgm:pt>
    <dgm:pt modelId="{1C998B4A-F8C8-5D49-862A-38B9C7611407}" type="pres">
      <dgm:prSet presAssocID="{9BA062DA-6B7A-FC4F-B1BB-7CC4C74C72CE}" presName="LevelTwoTextNode" presStyleLbl="node2" presStyleIdx="2" presStyleCnt="3" custScaleX="150383" custScaleY="97266" custLinFactNeighborX="18543" custLinFactNeighborY="-4690">
        <dgm:presLayoutVars>
          <dgm:chPref val="3"/>
        </dgm:presLayoutVars>
      </dgm:prSet>
      <dgm:spPr/>
    </dgm:pt>
    <dgm:pt modelId="{F9C8551A-E3F5-1A41-9D81-BA411262A93F}" type="pres">
      <dgm:prSet presAssocID="{9BA062DA-6B7A-FC4F-B1BB-7CC4C74C72CE}" presName="level3hierChild" presStyleCnt="0"/>
      <dgm:spPr/>
    </dgm:pt>
  </dgm:ptLst>
  <dgm:cxnLst>
    <dgm:cxn modelId="{7725A710-EB82-6543-8E80-B973AC4CD97A}" srcId="{2EFE4671-8583-3540-9262-1FC578B666F4}" destId="{CC08C8E7-D5AB-9C4F-A78B-4A8C57EB2D22}" srcOrd="0" destOrd="0" parTransId="{806FC88F-B9CF-A04B-B59C-3A472F525AEF}" sibTransId="{B0179D74-E210-A34F-9FFE-D6C2C6F405F5}"/>
    <dgm:cxn modelId="{B1DA2B1A-9BAB-2146-BA3A-5B59A35357C5}" type="presOf" srcId="{A73DCD64-89DF-3E4C-9543-0D417B51464E}" destId="{082A771F-69AF-7C4C-86CB-DF1CD8CB6581}" srcOrd="0" destOrd="0" presId="urn:microsoft.com/office/officeart/2008/layout/HorizontalMultiLevelHierarchy"/>
    <dgm:cxn modelId="{FE34B427-9D47-5D4F-B08C-79C955C57CBA}" srcId="{CC08C8E7-D5AB-9C4F-A78B-4A8C57EB2D22}" destId="{DD5BF61D-B843-C744-B9A9-3312A1287EF4}" srcOrd="0" destOrd="0" parTransId="{A73DCD64-89DF-3E4C-9543-0D417B51464E}" sibTransId="{5F6E09CE-61C0-D34C-AE4A-99D078D226DF}"/>
    <dgm:cxn modelId="{09A2E78A-ABCB-8141-BE92-409C3751B8FC}" type="presOf" srcId="{A73DCD64-89DF-3E4C-9543-0D417B51464E}" destId="{F726EDD3-E670-9B47-8786-4F599884289D}" srcOrd="1" destOrd="0" presId="urn:microsoft.com/office/officeart/2008/layout/HorizontalMultiLevelHierarchy"/>
    <dgm:cxn modelId="{49560396-4A1F-A245-BC8E-A6145982DDA5}" type="presOf" srcId="{9BA062DA-6B7A-FC4F-B1BB-7CC4C74C72CE}" destId="{1C998B4A-F8C8-5D49-862A-38B9C7611407}" srcOrd="0" destOrd="0" presId="urn:microsoft.com/office/officeart/2008/layout/HorizontalMultiLevelHierarchy"/>
    <dgm:cxn modelId="{9EE4E3A2-36D6-AD43-AF2F-69E4456419B4}" type="presOf" srcId="{DD5BF61D-B843-C744-B9A9-3312A1287EF4}" destId="{C852AF5D-E3CA-F844-B775-08DD6E6FB940}" srcOrd="0" destOrd="0" presId="urn:microsoft.com/office/officeart/2008/layout/HorizontalMultiLevelHierarchy"/>
    <dgm:cxn modelId="{EF563CA6-38FD-3D4D-84E4-0E7D4988739F}" type="presOf" srcId="{BDC2CFA9-99C6-8347-9628-F8B57513FB8C}" destId="{7A2CD5A7-70D6-DE44-803D-0740544CB367}" srcOrd="1" destOrd="0" presId="urn:microsoft.com/office/officeart/2008/layout/HorizontalMultiLevelHierarchy"/>
    <dgm:cxn modelId="{2877D6CD-473B-8F4F-8968-25BB54E546C2}" type="presOf" srcId="{773FD5F0-F007-F148-886B-86E72F86266E}" destId="{D3E2E567-EC04-E743-9B8C-985408EA1058}" srcOrd="0" destOrd="0" presId="urn:microsoft.com/office/officeart/2008/layout/HorizontalMultiLevelHierarchy"/>
    <dgm:cxn modelId="{C6E9FCD8-993C-9F4B-A008-0A834E0DC594}" type="presOf" srcId="{CC08C8E7-D5AB-9C4F-A78B-4A8C57EB2D22}" destId="{7111AE39-B455-7C4D-91F4-9E37E3822D07}" srcOrd="0" destOrd="0" presId="urn:microsoft.com/office/officeart/2008/layout/HorizontalMultiLevelHierarchy"/>
    <dgm:cxn modelId="{210193DF-99D8-DA4B-B12C-052AD911C669}" type="presOf" srcId="{BDC2CFA9-99C6-8347-9628-F8B57513FB8C}" destId="{93180932-306E-E545-95F9-2A5635FDC9F1}" srcOrd="0" destOrd="0" presId="urn:microsoft.com/office/officeart/2008/layout/HorizontalMultiLevelHierarchy"/>
    <dgm:cxn modelId="{F5520AE5-50EB-8743-B48A-12307D4CCE80}" srcId="{CC08C8E7-D5AB-9C4F-A78B-4A8C57EB2D22}" destId="{9BA062DA-6B7A-FC4F-B1BB-7CC4C74C72CE}" srcOrd="2" destOrd="0" parTransId="{45267C76-6276-B44A-878A-9D61B556EBD7}" sibTransId="{3A650251-37F9-7645-8144-FF91C57FC2AC}"/>
    <dgm:cxn modelId="{DA2D72ED-2514-2940-BB65-51E55544914F}" type="presOf" srcId="{45267C76-6276-B44A-878A-9D61B556EBD7}" destId="{938A9782-2B6B-8141-99DA-6568305E0C38}" srcOrd="1" destOrd="0" presId="urn:microsoft.com/office/officeart/2008/layout/HorizontalMultiLevelHierarchy"/>
    <dgm:cxn modelId="{D6FF61F4-2E70-2445-B362-FDF5936BBC6B}" srcId="{CC08C8E7-D5AB-9C4F-A78B-4A8C57EB2D22}" destId="{773FD5F0-F007-F148-886B-86E72F86266E}" srcOrd="1" destOrd="0" parTransId="{BDC2CFA9-99C6-8347-9628-F8B57513FB8C}" sibTransId="{9458031D-FD27-D841-9D56-100BE85B229D}"/>
    <dgm:cxn modelId="{3D68D7F6-A369-C34E-8248-DBEB5820CE41}" type="presOf" srcId="{45267C76-6276-B44A-878A-9D61B556EBD7}" destId="{1F2800E8-CF94-FD43-8D0E-7E4B278315B1}" srcOrd="0" destOrd="0" presId="urn:microsoft.com/office/officeart/2008/layout/HorizontalMultiLevelHierarchy"/>
    <dgm:cxn modelId="{FFE181FE-F0D1-8C48-92F5-80E59B6F94F9}" type="presOf" srcId="{2EFE4671-8583-3540-9262-1FC578B666F4}" destId="{3013142F-A3C7-F746-853E-2CA8B540A8DE}" srcOrd="0" destOrd="0" presId="urn:microsoft.com/office/officeart/2008/layout/HorizontalMultiLevelHierarchy"/>
    <dgm:cxn modelId="{84A1762E-0183-4140-8C69-F688A93B8F2D}" type="presParOf" srcId="{3013142F-A3C7-F746-853E-2CA8B540A8DE}" destId="{B764B132-0961-414E-B6FA-FB0C6C1C6CED}" srcOrd="0" destOrd="0" presId="urn:microsoft.com/office/officeart/2008/layout/HorizontalMultiLevelHierarchy"/>
    <dgm:cxn modelId="{CDAC0198-F69F-8F49-B200-05AE686BAD20}" type="presParOf" srcId="{B764B132-0961-414E-B6FA-FB0C6C1C6CED}" destId="{7111AE39-B455-7C4D-91F4-9E37E3822D07}" srcOrd="0" destOrd="0" presId="urn:microsoft.com/office/officeart/2008/layout/HorizontalMultiLevelHierarchy"/>
    <dgm:cxn modelId="{860B0F09-ADE1-3245-8330-D1C9738E1BDF}" type="presParOf" srcId="{B764B132-0961-414E-B6FA-FB0C6C1C6CED}" destId="{551EC4E6-AE1D-DD43-B7C4-D7EFBEA2E636}" srcOrd="1" destOrd="0" presId="urn:microsoft.com/office/officeart/2008/layout/HorizontalMultiLevelHierarchy"/>
    <dgm:cxn modelId="{F69B99B6-E77A-7E49-B931-40E4974CE4DE}" type="presParOf" srcId="{551EC4E6-AE1D-DD43-B7C4-D7EFBEA2E636}" destId="{082A771F-69AF-7C4C-86CB-DF1CD8CB6581}" srcOrd="0" destOrd="0" presId="urn:microsoft.com/office/officeart/2008/layout/HorizontalMultiLevelHierarchy"/>
    <dgm:cxn modelId="{9FD9B73D-B179-D749-8251-ED97506CD008}" type="presParOf" srcId="{082A771F-69AF-7C4C-86CB-DF1CD8CB6581}" destId="{F726EDD3-E670-9B47-8786-4F599884289D}" srcOrd="0" destOrd="0" presId="urn:microsoft.com/office/officeart/2008/layout/HorizontalMultiLevelHierarchy"/>
    <dgm:cxn modelId="{602F5DBA-27A1-8843-AB94-7B952D7E3C9C}" type="presParOf" srcId="{551EC4E6-AE1D-DD43-B7C4-D7EFBEA2E636}" destId="{7B40AE63-0EA3-0747-BCE5-5F3AB0355BF2}" srcOrd="1" destOrd="0" presId="urn:microsoft.com/office/officeart/2008/layout/HorizontalMultiLevelHierarchy"/>
    <dgm:cxn modelId="{A04ED0A9-6199-AC4B-97CA-5589D3035B21}" type="presParOf" srcId="{7B40AE63-0EA3-0747-BCE5-5F3AB0355BF2}" destId="{C852AF5D-E3CA-F844-B775-08DD6E6FB940}" srcOrd="0" destOrd="0" presId="urn:microsoft.com/office/officeart/2008/layout/HorizontalMultiLevelHierarchy"/>
    <dgm:cxn modelId="{AA420124-EE8F-2F45-83BC-7B46E1F0A64B}" type="presParOf" srcId="{7B40AE63-0EA3-0747-BCE5-5F3AB0355BF2}" destId="{30463D07-8E7F-3146-97CE-76CE82648742}" srcOrd="1" destOrd="0" presId="urn:microsoft.com/office/officeart/2008/layout/HorizontalMultiLevelHierarchy"/>
    <dgm:cxn modelId="{074A61CE-8874-7647-BD41-9407D56AE951}" type="presParOf" srcId="{551EC4E6-AE1D-DD43-B7C4-D7EFBEA2E636}" destId="{93180932-306E-E545-95F9-2A5635FDC9F1}" srcOrd="2" destOrd="0" presId="urn:microsoft.com/office/officeart/2008/layout/HorizontalMultiLevelHierarchy"/>
    <dgm:cxn modelId="{9E196CC3-D13A-8747-8A51-3FA676D6FFD9}" type="presParOf" srcId="{93180932-306E-E545-95F9-2A5635FDC9F1}" destId="{7A2CD5A7-70D6-DE44-803D-0740544CB367}" srcOrd="0" destOrd="0" presId="urn:microsoft.com/office/officeart/2008/layout/HorizontalMultiLevelHierarchy"/>
    <dgm:cxn modelId="{B79B578C-6A26-554A-A3A3-68A732F7D8A0}" type="presParOf" srcId="{551EC4E6-AE1D-DD43-B7C4-D7EFBEA2E636}" destId="{A0C9905E-6DBF-7645-94A7-C4BCDADC46B9}" srcOrd="3" destOrd="0" presId="urn:microsoft.com/office/officeart/2008/layout/HorizontalMultiLevelHierarchy"/>
    <dgm:cxn modelId="{C4DFF384-9FDE-6C46-A0F4-920503538CDE}" type="presParOf" srcId="{A0C9905E-6DBF-7645-94A7-C4BCDADC46B9}" destId="{D3E2E567-EC04-E743-9B8C-985408EA1058}" srcOrd="0" destOrd="0" presId="urn:microsoft.com/office/officeart/2008/layout/HorizontalMultiLevelHierarchy"/>
    <dgm:cxn modelId="{89D48A76-F6F9-D649-AA75-E6EC6CA3CE8E}" type="presParOf" srcId="{A0C9905E-6DBF-7645-94A7-C4BCDADC46B9}" destId="{1488A531-D252-B440-B1DA-4363F37F8970}" srcOrd="1" destOrd="0" presId="urn:microsoft.com/office/officeart/2008/layout/HorizontalMultiLevelHierarchy"/>
    <dgm:cxn modelId="{798ABA50-9DD5-DB48-9215-3E5D89173950}" type="presParOf" srcId="{551EC4E6-AE1D-DD43-B7C4-D7EFBEA2E636}" destId="{1F2800E8-CF94-FD43-8D0E-7E4B278315B1}" srcOrd="4" destOrd="0" presId="urn:microsoft.com/office/officeart/2008/layout/HorizontalMultiLevelHierarchy"/>
    <dgm:cxn modelId="{27F06A91-C1AE-C042-BA2D-403C07227F3A}" type="presParOf" srcId="{1F2800E8-CF94-FD43-8D0E-7E4B278315B1}" destId="{938A9782-2B6B-8141-99DA-6568305E0C38}" srcOrd="0" destOrd="0" presId="urn:microsoft.com/office/officeart/2008/layout/HorizontalMultiLevelHierarchy"/>
    <dgm:cxn modelId="{32E4A424-EA46-1346-B889-9B6E03834D06}" type="presParOf" srcId="{551EC4E6-AE1D-DD43-B7C4-D7EFBEA2E636}" destId="{7377E58F-198D-DE48-B3AF-2D2AF67C403D}" srcOrd="5" destOrd="0" presId="urn:microsoft.com/office/officeart/2008/layout/HorizontalMultiLevelHierarchy"/>
    <dgm:cxn modelId="{DA1E8945-DD71-BB4D-A905-9FC29C99B396}" type="presParOf" srcId="{7377E58F-198D-DE48-B3AF-2D2AF67C403D}" destId="{1C998B4A-F8C8-5D49-862A-38B9C7611407}" srcOrd="0" destOrd="0" presId="urn:microsoft.com/office/officeart/2008/layout/HorizontalMultiLevelHierarchy"/>
    <dgm:cxn modelId="{305194F5-02A1-734C-8096-C4CD3896F9E7}" type="presParOf" srcId="{7377E58F-198D-DE48-B3AF-2D2AF67C403D}" destId="{F9C8551A-E3F5-1A41-9D81-BA411262A93F}" srcOrd="1" destOrd="0" presId="urn:microsoft.com/office/officeart/2008/layout/HorizontalMultiLevelHierarchy"/>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0.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pPr algn="l"/>
          <a:r>
            <a:rPr lang="en-US" altLang="zh-CN" sz="1200" b="0" i="0" dirty="0">
              <a:latin typeface="FZLanTingHeiS-R-GB" panose="02000000000000000000" pitchFamily="2" charset="-122"/>
              <a:ea typeface="FZLanTingHeiS-R-GB" panose="02000000000000000000" pitchFamily="2" charset="-122"/>
              <a:cs typeface="Microsoft YaHei" charset="-122"/>
            </a:rPr>
            <a:t>4.1</a:t>
          </a:r>
          <a:r>
            <a:rPr lang="zh-CN" altLang="en-US" sz="1200" b="0" i="0" dirty="0">
              <a:latin typeface="FZLanTingHeiS-R-GB" panose="02000000000000000000" pitchFamily="2" charset="-122"/>
              <a:ea typeface="FZLanTingHeiS-R-GB" panose="02000000000000000000" pitchFamily="2" charset="-122"/>
              <a:cs typeface="Microsoft YaHei" charset="-122"/>
            </a:rPr>
            <a:t>需求弹性</a:t>
          </a:r>
        </a:p>
      </dgm:t>
    </dgm:pt>
    <dgm:pt modelId="{806FC88F-B9CF-A04B-B59C-3A472F525AEF}" type="parTrans" cxnId="{7725A710-EB82-6543-8E80-B973AC4CD97A}">
      <dgm:prSet/>
      <dgm:spPr/>
      <dgm:t>
        <a:bodyPr/>
        <a:lstStyle/>
        <a:p>
          <a:pPr algn="l"/>
          <a:endParaRPr lang="zh-CN" altLang="en-US" sz="105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pPr algn="l"/>
          <a:endParaRPr lang="zh-CN" altLang="en-US" sz="1050">
            <a:latin typeface="Microsoft YaHei" charset="-122"/>
            <a:ea typeface="Microsoft YaHei" charset="-122"/>
            <a:cs typeface="Microsoft YaHei" charset="-122"/>
          </a:endParaRPr>
        </a:p>
      </dgm:t>
    </dgm:pt>
    <dgm:pt modelId="{DD5BF61D-B843-C744-B9A9-3312A1287EF4}">
      <dgm:prSet phldrT="[文本]" custT="1"/>
      <dgm:spPr>
        <a:solidFill>
          <a:srgbClr val="C00000"/>
        </a:solidFill>
      </dgm:spPr>
      <dgm:t>
        <a:bodyPr/>
        <a:lstStyle/>
        <a:p>
          <a:pPr algn="l"/>
          <a:r>
            <a:rPr lang="en-US" altLang="zh-CN" sz="1050" b="0" i="0" dirty="0">
              <a:solidFill>
                <a:schemeClr val="tx1"/>
              </a:solidFill>
              <a:latin typeface="FZLanTingHeiS-R-GB" panose="02000000000000000000" pitchFamily="2" charset="-122"/>
              <a:ea typeface="FZLanTingHeiS-R-GB" panose="02000000000000000000" pitchFamily="2" charset="-122"/>
              <a:cs typeface="Microsoft YaHei" charset="-122"/>
            </a:rPr>
            <a:t>4.1.1</a:t>
          </a:r>
          <a:r>
            <a:rPr lang="zh-CN" altLang="en-US" sz="1050" b="0" i="0" dirty="0">
              <a:solidFill>
                <a:schemeClr val="tx1"/>
              </a:solidFill>
              <a:latin typeface="FZLanTingHeiS-R-GB" panose="02000000000000000000" pitchFamily="2" charset="-122"/>
              <a:ea typeface="FZLanTingHeiS-R-GB" panose="02000000000000000000" pitchFamily="2" charset="-122"/>
              <a:cs typeface="Microsoft YaHei" charset="-122"/>
            </a:rPr>
            <a:t> 需求价格弹性</a:t>
          </a:r>
        </a:p>
      </dgm:t>
    </dgm:pt>
    <dgm:pt modelId="{A73DCD64-89DF-3E4C-9543-0D417B51464E}" type="parTrans" cxnId="{FE34B427-9D47-5D4F-B08C-79C955C57CBA}">
      <dgm:prSet custT="1"/>
      <dgm:spPr/>
      <dgm:t>
        <a:bodyPr/>
        <a:lstStyle/>
        <a:p>
          <a:pPr algn="l"/>
          <a:endParaRPr lang="zh-CN" altLang="en-US" sz="100" b="0" i="0" dirty="0">
            <a:latin typeface="FZLanTingHeiS-R-GB" panose="02000000000000000000" pitchFamily="2" charset="-122"/>
            <a:ea typeface="FZLanTingHeiS-R-GB" panose="02000000000000000000" pitchFamily="2" charset="-122"/>
            <a:cs typeface="Microsoft YaHei" charset="-122"/>
          </a:endParaRPr>
        </a:p>
      </dgm:t>
    </dgm:pt>
    <dgm:pt modelId="{5F6E09CE-61C0-D34C-AE4A-99D078D226DF}" type="sibTrans" cxnId="{FE34B427-9D47-5D4F-B08C-79C955C57CBA}">
      <dgm:prSet/>
      <dgm:spPr/>
      <dgm:t>
        <a:bodyPr/>
        <a:lstStyle/>
        <a:p>
          <a:pPr algn="l"/>
          <a:endParaRPr lang="zh-CN" altLang="en-US" sz="1050">
            <a:latin typeface="Microsoft YaHei" charset="-122"/>
            <a:ea typeface="Microsoft YaHei" charset="-122"/>
            <a:cs typeface="Microsoft YaHei" charset="-122"/>
          </a:endParaRPr>
        </a:p>
      </dgm:t>
    </dgm:pt>
    <dgm:pt modelId="{773FD5F0-F007-F148-886B-86E72F86266E}">
      <dgm:prSet phldrT="[文本]" custT="1"/>
      <dgm:spPr/>
      <dgm:t>
        <a:bodyPr/>
        <a:lstStyle/>
        <a:p>
          <a:pPr algn="l"/>
          <a:r>
            <a:rPr lang="en-US" altLang="zh-CN" sz="1050" b="0" i="0" dirty="0">
              <a:latin typeface="FZLanTingHeiS-R-GB" panose="02000000000000000000" pitchFamily="2" charset="-122"/>
              <a:ea typeface="FZLanTingHeiS-R-GB" panose="02000000000000000000" pitchFamily="2" charset="-122"/>
              <a:cs typeface="Microsoft YaHei" charset="-122"/>
            </a:rPr>
            <a:t>4.1.2</a:t>
          </a:r>
          <a:r>
            <a:rPr lang="zh-CN" altLang="en-US" sz="1050" b="0" i="0" dirty="0">
              <a:latin typeface="FZLanTingHeiS-R-GB" panose="02000000000000000000" pitchFamily="2" charset="-122"/>
              <a:ea typeface="FZLanTingHeiS-R-GB" panose="02000000000000000000" pitchFamily="2" charset="-122"/>
              <a:cs typeface="Microsoft YaHei" charset="-122"/>
            </a:rPr>
            <a:t> 需求的收入弹性</a:t>
          </a:r>
        </a:p>
      </dgm:t>
    </dgm:pt>
    <dgm:pt modelId="{BDC2CFA9-99C6-8347-9628-F8B57513FB8C}" type="parTrans" cxnId="{D6FF61F4-2E70-2445-B362-FDF5936BBC6B}">
      <dgm:prSet custT="1"/>
      <dgm:spPr/>
      <dgm:t>
        <a:bodyPr/>
        <a:lstStyle/>
        <a:p>
          <a:pPr algn="l"/>
          <a:endParaRPr lang="zh-CN" altLang="en-US" sz="100" b="0" i="0" dirty="0">
            <a:latin typeface="FZLanTingHeiS-R-GB" panose="02000000000000000000" pitchFamily="2" charset="-122"/>
            <a:ea typeface="FZLanTingHeiS-R-GB" panose="02000000000000000000" pitchFamily="2" charset="-122"/>
            <a:cs typeface="Microsoft YaHei" charset="-122"/>
          </a:endParaRPr>
        </a:p>
      </dgm:t>
    </dgm:pt>
    <dgm:pt modelId="{9458031D-FD27-D841-9D56-100BE85B229D}" type="sibTrans" cxnId="{D6FF61F4-2E70-2445-B362-FDF5936BBC6B}">
      <dgm:prSet/>
      <dgm:spPr/>
      <dgm:t>
        <a:bodyPr/>
        <a:lstStyle/>
        <a:p>
          <a:pPr algn="l"/>
          <a:endParaRPr lang="zh-CN" altLang="en-US" sz="1050">
            <a:latin typeface="Microsoft YaHei" charset="-122"/>
            <a:ea typeface="Microsoft YaHei" charset="-122"/>
            <a:cs typeface="Microsoft YaHei" charset="-122"/>
          </a:endParaRPr>
        </a:p>
      </dgm:t>
    </dgm:pt>
    <dgm:pt modelId="{9BA062DA-6B7A-FC4F-B1BB-7CC4C74C72CE}">
      <dgm:prSet phldrT="[文本]" custT="1"/>
      <dgm:spPr/>
      <dgm:t>
        <a:bodyPr/>
        <a:lstStyle/>
        <a:p>
          <a:pPr algn="l"/>
          <a:r>
            <a:rPr lang="en-US" altLang="zh-CN" sz="1050" b="0" i="0" dirty="0">
              <a:latin typeface="FZLanTingHeiS-R-GB" panose="02000000000000000000" pitchFamily="2" charset="-122"/>
              <a:ea typeface="FZLanTingHeiS-R-GB" panose="02000000000000000000" pitchFamily="2" charset="-122"/>
              <a:cs typeface="Microsoft YaHei" charset="-122"/>
            </a:rPr>
            <a:t>4.1.3</a:t>
          </a:r>
          <a:r>
            <a:rPr lang="zh-CN" altLang="en-US" sz="1050" b="0" i="0" dirty="0">
              <a:latin typeface="FZLanTingHeiS-R-GB" panose="02000000000000000000" pitchFamily="2" charset="-122"/>
              <a:ea typeface="FZLanTingHeiS-R-GB" panose="02000000000000000000" pitchFamily="2" charset="-122"/>
              <a:cs typeface="Microsoft YaHei" charset="-122"/>
            </a:rPr>
            <a:t> 需求交叉弹性</a:t>
          </a:r>
        </a:p>
      </dgm:t>
    </dgm:pt>
    <dgm:pt modelId="{45267C76-6276-B44A-878A-9D61B556EBD7}" type="parTrans" cxnId="{F5520AE5-50EB-8743-B48A-12307D4CCE80}">
      <dgm:prSet custT="1"/>
      <dgm:spPr/>
      <dgm:t>
        <a:bodyPr/>
        <a:lstStyle/>
        <a:p>
          <a:pPr algn="l"/>
          <a:endParaRPr lang="zh-CN" altLang="en-US" sz="100" b="0" i="0" dirty="0">
            <a:latin typeface="FZLanTingHeiS-R-GB" panose="02000000000000000000" pitchFamily="2" charset="-122"/>
            <a:ea typeface="FZLanTingHeiS-R-GB" panose="02000000000000000000" pitchFamily="2" charset="-122"/>
            <a:cs typeface="Microsoft YaHei" charset="-122"/>
          </a:endParaRPr>
        </a:p>
      </dgm:t>
    </dgm:pt>
    <dgm:pt modelId="{3A650251-37F9-7645-8144-FF91C57FC2AC}" type="sibTrans" cxnId="{F5520AE5-50EB-8743-B48A-12307D4CCE80}">
      <dgm:prSet/>
      <dgm:spPr/>
      <dgm:t>
        <a:bodyPr/>
        <a:lstStyle/>
        <a:p>
          <a:pPr algn="l"/>
          <a:endParaRPr lang="zh-CN" altLang="en-US" sz="1050">
            <a:latin typeface="Microsoft YaHei" charset="-122"/>
            <a:ea typeface="Microsoft YaHei" charset="-122"/>
            <a:cs typeface="Microsoft YaHei"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X="181444" custScaleY="63589" custLinFactX="-100000" custLinFactNeighborX="-184312" custLinFactNeighborY="0">
        <dgm:presLayoutVars>
          <dgm:chPref val="3"/>
        </dgm:presLayoutVars>
      </dgm:prSet>
      <dgm:spPr/>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3"/>
      <dgm:spPr/>
    </dgm:pt>
    <dgm:pt modelId="{F726EDD3-E670-9B47-8786-4F599884289D}" type="pres">
      <dgm:prSet presAssocID="{A73DCD64-89DF-3E4C-9543-0D417B51464E}" presName="connTx" presStyleLbl="parChTrans1D2" presStyleIdx="0" presStyleCnt="3"/>
      <dgm:spPr/>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3" custScaleX="150191" custScaleY="110365">
        <dgm:presLayoutVars>
          <dgm:chPref val="3"/>
        </dgm:presLayoutVars>
      </dgm:prSet>
      <dgm:spPr/>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3"/>
      <dgm:spPr/>
    </dgm:pt>
    <dgm:pt modelId="{7A2CD5A7-70D6-DE44-803D-0740544CB367}" type="pres">
      <dgm:prSet presAssocID="{BDC2CFA9-99C6-8347-9628-F8B57513FB8C}" presName="connTx" presStyleLbl="parChTrans1D2" presStyleIdx="1" presStyleCnt="3"/>
      <dgm:spPr/>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3" custScaleX="150191" custScaleY="110365">
        <dgm:presLayoutVars>
          <dgm:chPref val="3"/>
        </dgm:presLayoutVars>
      </dgm:prSet>
      <dgm:spPr/>
    </dgm:pt>
    <dgm:pt modelId="{1488A531-D252-B440-B1DA-4363F37F8970}" type="pres">
      <dgm:prSet presAssocID="{773FD5F0-F007-F148-886B-86E72F86266E}" presName="level3hierChild" presStyleCnt="0"/>
      <dgm:spPr/>
    </dgm:pt>
    <dgm:pt modelId="{1F2800E8-CF94-FD43-8D0E-7E4B278315B1}" type="pres">
      <dgm:prSet presAssocID="{45267C76-6276-B44A-878A-9D61B556EBD7}" presName="conn2-1" presStyleLbl="parChTrans1D2" presStyleIdx="2" presStyleCnt="3"/>
      <dgm:spPr/>
    </dgm:pt>
    <dgm:pt modelId="{938A9782-2B6B-8141-99DA-6568305E0C38}" type="pres">
      <dgm:prSet presAssocID="{45267C76-6276-B44A-878A-9D61B556EBD7}" presName="connTx" presStyleLbl="parChTrans1D2" presStyleIdx="2" presStyleCnt="3"/>
      <dgm:spPr/>
    </dgm:pt>
    <dgm:pt modelId="{7377E58F-198D-DE48-B3AF-2D2AF67C403D}" type="pres">
      <dgm:prSet presAssocID="{9BA062DA-6B7A-FC4F-B1BB-7CC4C74C72CE}" presName="root2" presStyleCnt="0"/>
      <dgm:spPr/>
    </dgm:pt>
    <dgm:pt modelId="{1C998B4A-F8C8-5D49-862A-38B9C7611407}" type="pres">
      <dgm:prSet presAssocID="{9BA062DA-6B7A-FC4F-B1BB-7CC4C74C72CE}" presName="LevelTwoTextNode" presStyleLbl="node2" presStyleIdx="2" presStyleCnt="3" custScaleX="150191" custScaleY="110365">
        <dgm:presLayoutVars>
          <dgm:chPref val="3"/>
        </dgm:presLayoutVars>
      </dgm:prSet>
      <dgm:spPr/>
    </dgm:pt>
    <dgm:pt modelId="{F9C8551A-E3F5-1A41-9D81-BA411262A93F}" type="pres">
      <dgm:prSet presAssocID="{9BA062DA-6B7A-FC4F-B1BB-7CC4C74C72CE}" presName="level3hierChild" presStyleCnt="0"/>
      <dgm:spPr/>
    </dgm:pt>
  </dgm:ptLst>
  <dgm:cxnLst>
    <dgm:cxn modelId="{7725A710-EB82-6543-8E80-B973AC4CD97A}" srcId="{2EFE4671-8583-3540-9262-1FC578B666F4}" destId="{CC08C8E7-D5AB-9C4F-A78B-4A8C57EB2D22}" srcOrd="0" destOrd="0" parTransId="{806FC88F-B9CF-A04B-B59C-3A472F525AEF}" sibTransId="{B0179D74-E210-A34F-9FFE-D6C2C6F405F5}"/>
    <dgm:cxn modelId="{96980715-7429-8841-8017-B145F2DDA5EA}" type="presOf" srcId="{45267C76-6276-B44A-878A-9D61B556EBD7}" destId="{938A9782-2B6B-8141-99DA-6568305E0C38}" srcOrd="1" destOrd="0" presId="urn:microsoft.com/office/officeart/2008/layout/HorizontalMultiLevelHierarchy"/>
    <dgm:cxn modelId="{BF17D415-1A6D-7741-B700-2EAFE51523E8}" type="presOf" srcId="{BDC2CFA9-99C6-8347-9628-F8B57513FB8C}" destId="{7A2CD5A7-70D6-DE44-803D-0740544CB367}" srcOrd="1" destOrd="0" presId="urn:microsoft.com/office/officeart/2008/layout/HorizontalMultiLevelHierarchy"/>
    <dgm:cxn modelId="{6C846919-D769-8644-B47C-6F9BA3538B33}" type="presOf" srcId="{773FD5F0-F007-F148-886B-86E72F86266E}" destId="{D3E2E567-EC04-E743-9B8C-985408EA1058}" srcOrd="0" destOrd="0" presId="urn:microsoft.com/office/officeart/2008/layout/HorizontalMultiLevelHierarchy"/>
    <dgm:cxn modelId="{5ADC721A-3145-8340-9E0D-FE6AB31CA205}" type="presOf" srcId="{9BA062DA-6B7A-FC4F-B1BB-7CC4C74C72CE}" destId="{1C998B4A-F8C8-5D49-862A-38B9C7611407}" srcOrd="0" destOrd="0" presId="urn:microsoft.com/office/officeart/2008/layout/HorizontalMultiLevelHierarchy"/>
    <dgm:cxn modelId="{70F0ED1B-4F96-664C-80EB-E4A410B480C2}" type="presOf" srcId="{2EFE4671-8583-3540-9262-1FC578B666F4}" destId="{3013142F-A3C7-F746-853E-2CA8B540A8DE}" srcOrd="0" destOrd="0" presId="urn:microsoft.com/office/officeart/2008/layout/HorizontalMultiLevelHierarchy"/>
    <dgm:cxn modelId="{C5C4141C-C59E-7841-9563-2F01C0237359}" type="presOf" srcId="{45267C76-6276-B44A-878A-9D61B556EBD7}" destId="{1F2800E8-CF94-FD43-8D0E-7E4B278315B1}" srcOrd="0" destOrd="0" presId="urn:microsoft.com/office/officeart/2008/layout/HorizontalMultiLevelHierarchy"/>
    <dgm:cxn modelId="{31741820-FFD9-2F4D-9587-395B58ECEFB6}" type="presOf" srcId="{CC08C8E7-D5AB-9C4F-A78B-4A8C57EB2D22}" destId="{7111AE39-B455-7C4D-91F4-9E37E3822D07}" srcOrd="0" destOrd="0" presId="urn:microsoft.com/office/officeart/2008/layout/HorizontalMultiLevelHierarchy"/>
    <dgm:cxn modelId="{FE34B427-9D47-5D4F-B08C-79C955C57CBA}" srcId="{CC08C8E7-D5AB-9C4F-A78B-4A8C57EB2D22}" destId="{DD5BF61D-B843-C744-B9A9-3312A1287EF4}" srcOrd="0" destOrd="0" parTransId="{A73DCD64-89DF-3E4C-9543-0D417B51464E}" sibTransId="{5F6E09CE-61C0-D34C-AE4A-99D078D226DF}"/>
    <dgm:cxn modelId="{F1C27976-4DBE-2546-B9DB-A956EBD60529}" type="presOf" srcId="{DD5BF61D-B843-C744-B9A9-3312A1287EF4}" destId="{C852AF5D-E3CA-F844-B775-08DD6E6FB940}" srcOrd="0" destOrd="0" presId="urn:microsoft.com/office/officeart/2008/layout/HorizontalMultiLevelHierarchy"/>
    <dgm:cxn modelId="{EDCB5993-C343-B54A-938F-398BAAB878AD}" type="presOf" srcId="{A73DCD64-89DF-3E4C-9543-0D417B51464E}" destId="{082A771F-69AF-7C4C-86CB-DF1CD8CB6581}" srcOrd="0" destOrd="0" presId="urn:microsoft.com/office/officeart/2008/layout/HorizontalMultiLevelHierarchy"/>
    <dgm:cxn modelId="{09C80AA6-9C88-6B42-B458-EEE948F0CE3B}" type="presOf" srcId="{A73DCD64-89DF-3E4C-9543-0D417B51464E}" destId="{F726EDD3-E670-9B47-8786-4F599884289D}" srcOrd="1" destOrd="0" presId="urn:microsoft.com/office/officeart/2008/layout/HorizontalMultiLevelHierarchy"/>
    <dgm:cxn modelId="{454941DA-76F2-8D41-BEEE-9D7515FDC448}" type="presOf" srcId="{BDC2CFA9-99C6-8347-9628-F8B57513FB8C}" destId="{93180932-306E-E545-95F9-2A5635FDC9F1}" srcOrd="0" destOrd="0" presId="urn:microsoft.com/office/officeart/2008/layout/HorizontalMultiLevelHierarchy"/>
    <dgm:cxn modelId="{F5520AE5-50EB-8743-B48A-12307D4CCE80}" srcId="{CC08C8E7-D5AB-9C4F-A78B-4A8C57EB2D22}" destId="{9BA062DA-6B7A-FC4F-B1BB-7CC4C74C72CE}" srcOrd="2" destOrd="0" parTransId="{45267C76-6276-B44A-878A-9D61B556EBD7}" sibTransId="{3A650251-37F9-7645-8144-FF91C57FC2AC}"/>
    <dgm:cxn modelId="{D6FF61F4-2E70-2445-B362-FDF5936BBC6B}" srcId="{CC08C8E7-D5AB-9C4F-A78B-4A8C57EB2D22}" destId="{773FD5F0-F007-F148-886B-86E72F86266E}" srcOrd="1" destOrd="0" parTransId="{BDC2CFA9-99C6-8347-9628-F8B57513FB8C}" sibTransId="{9458031D-FD27-D841-9D56-100BE85B229D}"/>
    <dgm:cxn modelId="{42D094A9-C659-7C46-8FD1-EE40EEEFA8F9}" type="presParOf" srcId="{3013142F-A3C7-F746-853E-2CA8B540A8DE}" destId="{B764B132-0961-414E-B6FA-FB0C6C1C6CED}" srcOrd="0" destOrd="0" presId="urn:microsoft.com/office/officeart/2008/layout/HorizontalMultiLevelHierarchy"/>
    <dgm:cxn modelId="{7D19D76E-A060-2140-BA84-76319EE9EB85}" type="presParOf" srcId="{B764B132-0961-414E-B6FA-FB0C6C1C6CED}" destId="{7111AE39-B455-7C4D-91F4-9E37E3822D07}" srcOrd="0" destOrd="0" presId="urn:microsoft.com/office/officeart/2008/layout/HorizontalMultiLevelHierarchy"/>
    <dgm:cxn modelId="{E23C1141-13CB-4245-8E15-91287C52FEB3}" type="presParOf" srcId="{B764B132-0961-414E-B6FA-FB0C6C1C6CED}" destId="{551EC4E6-AE1D-DD43-B7C4-D7EFBEA2E636}" srcOrd="1" destOrd="0" presId="urn:microsoft.com/office/officeart/2008/layout/HorizontalMultiLevelHierarchy"/>
    <dgm:cxn modelId="{AC0D28AE-37CA-9E49-96B4-60AABE34230E}" type="presParOf" srcId="{551EC4E6-AE1D-DD43-B7C4-D7EFBEA2E636}" destId="{082A771F-69AF-7C4C-86CB-DF1CD8CB6581}" srcOrd="0" destOrd="0" presId="urn:microsoft.com/office/officeart/2008/layout/HorizontalMultiLevelHierarchy"/>
    <dgm:cxn modelId="{47B4F213-01E2-1B49-91EA-6A0B92DBCB36}" type="presParOf" srcId="{082A771F-69AF-7C4C-86CB-DF1CD8CB6581}" destId="{F726EDD3-E670-9B47-8786-4F599884289D}" srcOrd="0" destOrd="0" presId="urn:microsoft.com/office/officeart/2008/layout/HorizontalMultiLevelHierarchy"/>
    <dgm:cxn modelId="{29752DB2-F671-D04A-B7B0-4C74BEB854F8}" type="presParOf" srcId="{551EC4E6-AE1D-DD43-B7C4-D7EFBEA2E636}" destId="{7B40AE63-0EA3-0747-BCE5-5F3AB0355BF2}" srcOrd="1" destOrd="0" presId="urn:microsoft.com/office/officeart/2008/layout/HorizontalMultiLevelHierarchy"/>
    <dgm:cxn modelId="{6F2E1B36-0240-DD48-9F5A-F1A9CD3119C8}" type="presParOf" srcId="{7B40AE63-0EA3-0747-BCE5-5F3AB0355BF2}" destId="{C852AF5D-E3CA-F844-B775-08DD6E6FB940}" srcOrd="0" destOrd="0" presId="urn:microsoft.com/office/officeart/2008/layout/HorizontalMultiLevelHierarchy"/>
    <dgm:cxn modelId="{3F891FE0-B7E3-0947-A897-13774D5FA944}" type="presParOf" srcId="{7B40AE63-0EA3-0747-BCE5-5F3AB0355BF2}" destId="{30463D07-8E7F-3146-97CE-76CE82648742}" srcOrd="1" destOrd="0" presId="urn:microsoft.com/office/officeart/2008/layout/HorizontalMultiLevelHierarchy"/>
    <dgm:cxn modelId="{2FCC76E4-68CF-8F44-9864-AE71012DF91D}" type="presParOf" srcId="{551EC4E6-AE1D-DD43-B7C4-D7EFBEA2E636}" destId="{93180932-306E-E545-95F9-2A5635FDC9F1}" srcOrd="2" destOrd="0" presId="urn:microsoft.com/office/officeart/2008/layout/HorizontalMultiLevelHierarchy"/>
    <dgm:cxn modelId="{9463B561-6310-674C-B1B9-E017A48264D8}" type="presParOf" srcId="{93180932-306E-E545-95F9-2A5635FDC9F1}" destId="{7A2CD5A7-70D6-DE44-803D-0740544CB367}" srcOrd="0" destOrd="0" presId="urn:microsoft.com/office/officeart/2008/layout/HorizontalMultiLevelHierarchy"/>
    <dgm:cxn modelId="{1F89CA10-5411-D342-888C-77A9D5F1431A}" type="presParOf" srcId="{551EC4E6-AE1D-DD43-B7C4-D7EFBEA2E636}" destId="{A0C9905E-6DBF-7645-94A7-C4BCDADC46B9}" srcOrd="3" destOrd="0" presId="urn:microsoft.com/office/officeart/2008/layout/HorizontalMultiLevelHierarchy"/>
    <dgm:cxn modelId="{D95CA155-A8B3-8C4E-B143-F0B6FDA89E37}" type="presParOf" srcId="{A0C9905E-6DBF-7645-94A7-C4BCDADC46B9}" destId="{D3E2E567-EC04-E743-9B8C-985408EA1058}" srcOrd="0" destOrd="0" presId="urn:microsoft.com/office/officeart/2008/layout/HorizontalMultiLevelHierarchy"/>
    <dgm:cxn modelId="{7441A2F0-FDE1-E743-B024-FF43F425CF11}" type="presParOf" srcId="{A0C9905E-6DBF-7645-94A7-C4BCDADC46B9}" destId="{1488A531-D252-B440-B1DA-4363F37F8970}" srcOrd="1" destOrd="0" presId="urn:microsoft.com/office/officeart/2008/layout/HorizontalMultiLevelHierarchy"/>
    <dgm:cxn modelId="{7C650311-82E6-4042-AED8-9309B198BA38}" type="presParOf" srcId="{551EC4E6-AE1D-DD43-B7C4-D7EFBEA2E636}" destId="{1F2800E8-CF94-FD43-8D0E-7E4B278315B1}" srcOrd="4" destOrd="0" presId="urn:microsoft.com/office/officeart/2008/layout/HorizontalMultiLevelHierarchy"/>
    <dgm:cxn modelId="{57B646CB-2E8A-364A-97D0-3770910024C4}" type="presParOf" srcId="{1F2800E8-CF94-FD43-8D0E-7E4B278315B1}" destId="{938A9782-2B6B-8141-99DA-6568305E0C38}" srcOrd="0" destOrd="0" presId="urn:microsoft.com/office/officeart/2008/layout/HorizontalMultiLevelHierarchy"/>
    <dgm:cxn modelId="{E5B31520-4D15-F540-B408-981AA2CDD1AB}" type="presParOf" srcId="{551EC4E6-AE1D-DD43-B7C4-D7EFBEA2E636}" destId="{7377E58F-198D-DE48-B3AF-2D2AF67C403D}" srcOrd="5" destOrd="0" presId="urn:microsoft.com/office/officeart/2008/layout/HorizontalMultiLevelHierarchy"/>
    <dgm:cxn modelId="{E5F2A90B-3C88-FB4E-842C-88C9CB9251C2}" type="presParOf" srcId="{7377E58F-198D-DE48-B3AF-2D2AF67C403D}" destId="{1C998B4A-F8C8-5D49-862A-38B9C7611407}" srcOrd="0" destOrd="0" presId="urn:microsoft.com/office/officeart/2008/layout/HorizontalMultiLevelHierarchy"/>
    <dgm:cxn modelId="{043BDC59-CF5A-8A4E-ACFB-C39B17A844DB}" type="presParOf" srcId="{7377E58F-198D-DE48-B3AF-2D2AF67C403D}" destId="{F9C8551A-E3F5-1A41-9D81-BA411262A93F}"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1.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pPr algn="l"/>
          <a:r>
            <a:rPr lang="en-US" altLang="zh-CN" sz="1200" b="0" i="0" dirty="0">
              <a:latin typeface="FZLanTingHeiS-R-GB" panose="02000000000000000000" pitchFamily="2" charset="-122"/>
              <a:ea typeface="FZLanTingHeiS-R-GB" panose="02000000000000000000" pitchFamily="2" charset="-122"/>
              <a:cs typeface="Microsoft YaHei" charset="-122"/>
            </a:rPr>
            <a:t>4.1</a:t>
          </a:r>
          <a:r>
            <a:rPr lang="zh-CN" altLang="en-US" sz="1200" b="0" i="0" dirty="0">
              <a:latin typeface="FZLanTingHeiS-R-GB" panose="02000000000000000000" pitchFamily="2" charset="-122"/>
              <a:ea typeface="FZLanTingHeiS-R-GB" panose="02000000000000000000" pitchFamily="2" charset="-122"/>
              <a:cs typeface="Microsoft YaHei" charset="-122"/>
            </a:rPr>
            <a:t>需求弹性</a:t>
          </a:r>
        </a:p>
      </dgm:t>
    </dgm:pt>
    <dgm:pt modelId="{806FC88F-B9CF-A04B-B59C-3A472F525AEF}" type="parTrans" cxnId="{7725A710-EB82-6543-8E80-B973AC4CD97A}">
      <dgm:prSet/>
      <dgm:spPr/>
      <dgm:t>
        <a:bodyPr/>
        <a:lstStyle/>
        <a:p>
          <a:pPr algn="l"/>
          <a:endParaRPr lang="zh-CN" altLang="en-US" sz="105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pPr algn="l"/>
          <a:endParaRPr lang="zh-CN" altLang="en-US" sz="1050">
            <a:latin typeface="Microsoft YaHei" charset="-122"/>
            <a:ea typeface="Microsoft YaHei" charset="-122"/>
            <a:cs typeface="Microsoft YaHei" charset="-122"/>
          </a:endParaRPr>
        </a:p>
      </dgm:t>
    </dgm:pt>
    <dgm:pt modelId="{DD5BF61D-B843-C744-B9A9-3312A1287EF4}">
      <dgm:prSet phldrT="[文本]" custT="1"/>
      <dgm:spPr>
        <a:solidFill>
          <a:srgbClr val="C00000"/>
        </a:solidFill>
      </dgm:spPr>
      <dgm:t>
        <a:bodyPr/>
        <a:lstStyle/>
        <a:p>
          <a:pPr algn="l"/>
          <a:r>
            <a:rPr lang="en-US" altLang="zh-CN" sz="1050" b="0" i="0" dirty="0">
              <a:solidFill>
                <a:schemeClr val="tx1"/>
              </a:solidFill>
              <a:latin typeface="FZLanTingHeiS-R-GB" panose="02000000000000000000" pitchFamily="2" charset="-122"/>
              <a:ea typeface="FZLanTingHeiS-R-GB" panose="02000000000000000000" pitchFamily="2" charset="-122"/>
              <a:cs typeface="Microsoft YaHei" charset="-122"/>
            </a:rPr>
            <a:t>4.1.1</a:t>
          </a:r>
          <a:r>
            <a:rPr lang="zh-CN" altLang="en-US" sz="1050" b="0" i="0" dirty="0">
              <a:solidFill>
                <a:schemeClr val="tx1"/>
              </a:solidFill>
              <a:latin typeface="FZLanTingHeiS-R-GB" panose="02000000000000000000" pitchFamily="2" charset="-122"/>
              <a:ea typeface="FZLanTingHeiS-R-GB" panose="02000000000000000000" pitchFamily="2" charset="-122"/>
              <a:cs typeface="Microsoft YaHei" charset="-122"/>
            </a:rPr>
            <a:t> 需求价格弹性</a:t>
          </a:r>
        </a:p>
      </dgm:t>
    </dgm:pt>
    <dgm:pt modelId="{A73DCD64-89DF-3E4C-9543-0D417B51464E}" type="parTrans" cxnId="{FE34B427-9D47-5D4F-B08C-79C955C57CBA}">
      <dgm:prSet custT="1"/>
      <dgm:spPr/>
      <dgm:t>
        <a:bodyPr/>
        <a:lstStyle/>
        <a:p>
          <a:pPr algn="l"/>
          <a:endParaRPr lang="zh-CN" altLang="en-US" sz="100" b="0" i="0" dirty="0">
            <a:latin typeface="FZLanTingHeiS-R-GB" panose="02000000000000000000" pitchFamily="2" charset="-122"/>
            <a:ea typeface="FZLanTingHeiS-R-GB" panose="02000000000000000000" pitchFamily="2" charset="-122"/>
            <a:cs typeface="Microsoft YaHei" charset="-122"/>
          </a:endParaRPr>
        </a:p>
      </dgm:t>
    </dgm:pt>
    <dgm:pt modelId="{5F6E09CE-61C0-D34C-AE4A-99D078D226DF}" type="sibTrans" cxnId="{FE34B427-9D47-5D4F-B08C-79C955C57CBA}">
      <dgm:prSet/>
      <dgm:spPr/>
      <dgm:t>
        <a:bodyPr/>
        <a:lstStyle/>
        <a:p>
          <a:pPr algn="l"/>
          <a:endParaRPr lang="zh-CN" altLang="en-US" sz="1050">
            <a:latin typeface="Microsoft YaHei" charset="-122"/>
            <a:ea typeface="Microsoft YaHei" charset="-122"/>
            <a:cs typeface="Microsoft YaHei" charset="-122"/>
          </a:endParaRPr>
        </a:p>
      </dgm:t>
    </dgm:pt>
    <dgm:pt modelId="{773FD5F0-F007-F148-886B-86E72F86266E}">
      <dgm:prSet phldrT="[文本]" custT="1"/>
      <dgm:spPr/>
      <dgm:t>
        <a:bodyPr/>
        <a:lstStyle/>
        <a:p>
          <a:pPr algn="l"/>
          <a:r>
            <a:rPr lang="en-US" altLang="zh-CN" sz="1050" b="0" i="0" dirty="0">
              <a:latin typeface="FZLanTingHeiS-R-GB" panose="02000000000000000000" pitchFamily="2" charset="-122"/>
              <a:ea typeface="FZLanTingHeiS-R-GB" panose="02000000000000000000" pitchFamily="2" charset="-122"/>
              <a:cs typeface="Microsoft YaHei" charset="-122"/>
            </a:rPr>
            <a:t>4.1.2</a:t>
          </a:r>
          <a:r>
            <a:rPr lang="zh-CN" altLang="en-US" sz="1050" b="0" i="0" dirty="0">
              <a:latin typeface="FZLanTingHeiS-R-GB" panose="02000000000000000000" pitchFamily="2" charset="-122"/>
              <a:ea typeface="FZLanTingHeiS-R-GB" panose="02000000000000000000" pitchFamily="2" charset="-122"/>
              <a:cs typeface="Microsoft YaHei" charset="-122"/>
            </a:rPr>
            <a:t> 需求的收入弹性</a:t>
          </a:r>
        </a:p>
      </dgm:t>
    </dgm:pt>
    <dgm:pt modelId="{BDC2CFA9-99C6-8347-9628-F8B57513FB8C}" type="parTrans" cxnId="{D6FF61F4-2E70-2445-B362-FDF5936BBC6B}">
      <dgm:prSet custT="1"/>
      <dgm:spPr/>
      <dgm:t>
        <a:bodyPr/>
        <a:lstStyle/>
        <a:p>
          <a:pPr algn="l"/>
          <a:endParaRPr lang="zh-CN" altLang="en-US" sz="100" b="0" i="0" dirty="0">
            <a:latin typeface="FZLanTingHeiS-R-GB" panose="02000000000000000000" pitchFamily="2" charset="-122"/>
            <a:ea typeface="FZLanTingHeiS-R-GB" panose="02000000000000000000" pitchFamily="2" charset="-122"/>
            <a:cs typeface="Microsoft YaHei" charset="-122"/>
          </a:endParaRPr>
        </a:p>
      </dgm:t>
    </dgm:pt>
    <dgm:pt modelId="{9458031D-FD27-D841-9D56-100BE85B229D}" type="sibTrans" cxnId="{D6FF61F4-2E70-2445-B362-FDF5936BBC6B}">
      <dgm:prSet/>
      <dgm:spPr/>
      <dgm:t>
        <a:bodyPr/>
        <a:lstStyle/>
        <a:p>
          <a:pPr algn="l"/>
          <a:endParaRPr lang="zh-CN" altLang="en-US" sz="1050">
            <a:latin typeface="Microsoft YaHei" charset="-122"/>
            <a:ea typeface="Microsoft YaHei" charset="-122"/>
            <a:cs typeface="Microsoft YaHei" charset="-122"/>
          </a:endParaRPr>
        </a:p>
      </dgm:t>
    </dgm:pt>
    <dgm:pt modelId="{9BA062DA-6B7A-FC4F-B1BB-7CC4C74C72CE}">
      <dgm:prSet phldrT="[文本]" custT="1"/>
      <dgm:spPr/>
      <dgm:t>
        <a:bodyPr/>
        <a:lstStyle/>
        <a:p>
          <a:pPr algn="l"/>
          <a:r>
            <a:rPr lang="en-US" altLang="zh-CN" sz="1050" b="0" i="0" dirty="0">
              <a:latin typeface="FZLanTingHeiS-R-GB" panose="02000000000000000000" pitchFamily="2" charset="-122"/>
              <a:ea typeface="FZLanTingHeiS-R-GB" panose="02000000000000000000" pitchFamily="2" charset="-122"/>
              <a:cs typeface="Microsoft YaHei" charset="-122"/>
            </a:rPr>
            <a:t>4.1.3</a:t>
          </a:r>
          <a:r>
            <a:rPr lang="zh-CN" altLang="en-US" sz="1050" b="0" i="0" dirty="0">
              <a:latin typeface="FZLanTingHeiS-R-GB" panose="02000000000000000000" pitchFamily="2" charset="-122"/>
              <a:ea typeface="FZLanTingHeiS-R-GB" panose="02000000000000000000" pitchFamily="2" charset="-122"/>
              <a:cs typeface="Microsoft YaHei" charset="-122"/>
            </a:rPr>
            <a:t> 需求交叉弹性</a:t>
          </a:r>
        </a:p>
      </dgm:t>
    </dgm:pt>
    <dgm:pt modelId="{45267C76-6276-B44A-878A-9D61B556EBD7}" type="parTrans" cxnId="{F5520AE5-50EB-8743-B48A-12307D4CCE80}">
      <dgm:prSet custT="1"/>
      <dgm:spPr/>
      <dgm:t>
        <a:bodyPr/>
        <a:lstStyle/>
        <a:p>
          <a:pPr algn="l"/>
          <a:endParaRPr lang="zh-CN" altLang="en-US" sz="100" b="0" i="0" dirty="0">
            <a:latin typeface="FZLanTingHeiS-R-GB" panose="02000000000000000000" pitchFamily="2" charset="-122"/>
            <a:ea typeface="FZLanTingHeiS-R-GB" panose="02000000000000000000" pitchFamily="2" charset="-122"/>
            <a:cs typeface="Microsoft YaHei" charset="-122"/>
          </a:endParaRPr>
        </a:p>
      </dgm:t>
    </dgm:pt>
    <dgm:pt modelId="{3A650251-37F9-7645-8144-FF91C57FC2AC}" type="sibTrans" cxnId="{F5520AE5-50EB-8743-B48A-12307D4CCE80}">
      <dgm:prSet/>
      <dgm:spPr/>
      <dgm:t>
        <a:bodyPr/>
        <a:lstStyle/>
        <a:p>
          <a:pPr algn="l"/>
          <a:endParaRPr lang="zh-CN" altLang="en-US" sz="1050">
            <a:latin typeface="Microsoft YaHei" charset="-122"/>
            <a:ea typeface="Microsoft YaHei" charset="-122"/>
            <a:cs typeface="Microsoft YaHei"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X="181444" custScaleY="63589" custLinFactX="-100000" custLinFactNeighborX="-184312" custLinFactNeighborY="0">
        <dgm:presLayoutVars>
          <dgm:chPref val="3"/>
        </dgm:presLayoutVars>
      </dgm:prSet>
      <dgm:spPr/>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3"/>
      <dgm:spPr/>
    </dgm:pt>
    <dgm:pt modelId="{F726EDD3-E670-9B47-8786-4F599884289D}" type="pres">
      <dgm:prSet presAssocID="{A73DCD64-89DF-3E4C-9543-0D417B51464E}" presName="connTx" presStyleLbl="parChTrans1D2" presStyleIdx="0" presStyleCnt="3"/>
      <dgm:spPr/>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3" custScaleX="150191" custScaleY="110365">
        <dgm:presLayoutVars>
          <dgm:chPref val="3"/>
        </dgm:presLayoutVars>
      </dgm:prSet>
      <dgm:spPr/>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3"/>
      <dgm:spPr/>
    </dgm:pt>
    <dgm:pt modelId="{7A2CD5A7-70D6-DE44-803D-0740544CB367}" type="pres">
      <dgm:prSet presAssocID="{BDC2CFA9-99C6-8347-9628-F8B57513FB8C}" presName="connTx" presStyleLbl="parChTrans1D2" presStyleIdx="1" presStyleCnt="3"/>
      <dgm:spPr/>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3" custScaleX="150191" custScaleY="110365">
        <dgm:presLayoutVars>
          <dgm:chPref val="3"/>
        </dgm:presLayoutVars>
      </dgm:prSet>
      <dgm:spPr/>
    </dgm:pt>
    <dgm:pt modelId="{1488A531-D252-B440-B1DA-4363F37F8970}" type="pres">
      <dgm:prSet presAssocID="{773FD5F0-F007-F148-886B-86E72F86266E}" presName="level3hierChild" presStyleCnt="0"/>
      <dgm:spPr/>
    </dgm:pt>
    <dgm:pt modelId="{1F2800E8-CF94-FD43-8D0E-7E4B278315B1}" type="pres">
      <dgm:prSet presAssocID="{45267C76-6276-B44A-878A-9D61B556EBD7}" presName="conn2-1" presStyleLbl="parChTrans1D2" presStyleIdx="2" presStyleCnt="3"/>
      <dgm:spPr/>
    </dgm:pt>
    <dgm:pt modelId="{938A9782-2B6B-8141-99DA-6568305E0C38}" type="pres">
      <dgm:prSet presAssocID="{45267C76-6276-B44A-878A-9D61B556EBD7}" presName="connTx" presStyleLbl="parChTrans1D2" presStyleIdx="2" presStyleCnt="3"/>
      <dgm:spPr/>
    </dgm:pt>
    <dgm:pt modelId="{7377E58F-198D-DE48-B3AF-2D2AF67C403D}" type="pres">
      <dgm:prSet presAssocID="{9BA062DA-6B7A-FC4F-B1BB-7CC4C74C72CE}" presName="root2" presStyleCnt="0"/>
      <dgm:spPr/>
    </dgm:pt>
    <dgm:pt modelId="{1C998B4A-F8C8-5D49-862A-38B9C7611407}" type="pres">
      <dgm:prSet presAssocID="{9BA062DA-6B7A-FC4F-B1BB-7CC4C74C72CE}" presName="LevelTwoTextNode" presStyleLbl="node2" presStyleIdx="2" presStyleCnt="3" custScaleX="150191" custScaleY="110365">
        <dgm:presLayoutVars>
          <dgm:chPref val="3"/>
        </dgm:presLayoutVars>
      </dgm:prSet>
      <dgm:spPr/>
    </dgm:pt>
    <dgm:pt modelId="{F9C8551A-E3F5-1A41-9D81-BA411262A93F}" type="pres">
      <dgm:prSet presAssocID="{9BA062DA-6B7A-FC4F-B1BB-7CC4C74C72CE}" presName="level3hierChild" presStyleCnt="0"/>
      <dgm:spPr/>
    </dgm:pt>
  </dgm:ptLst>
  <dgm:cxnLst>
    <dgm:cxn modelId="{7725A710-EB82-6543-8E80-B973AC4CD97A}" srcId="{2EFE4671-8583-3540-9262-1FC578B666F4}" destId="{CC08C8E7-D5AB-9C4F-A78B-4A8C57EB2D22}" srcOrd="0" destOrd="0" parTransId="{806FC88F-B9CF-A04B-B59C-3A472F525AEF}" sibTransId="{B0179D74-E210-A34F-9FFE-D6C2C6F405F5}"/>
    <dgm:cxn modelId="{790D4715-DD72-C24B-B2E2-364A17D9E2AE}" type="presOf" srcId="{CC08C8E7-D5AB-9C4F-A78B-4A8C57EB2D22}" destId="{7111AE39-B455-7C4D-91F4-9E37E3822D07}" srcOrd="0" destOrd="0" presId="urn:microsoft.com/office/officeart/2008/layout/HorizontalMultiLevelHierarchy"/>
    <dgm:cxn modelId="{8A8DF51D-0192-C240-94F3-5024887B0FDE}" type="presOf" srcId="{BDC2CFA9-99C6-8347-9628-F8B57513FB8C}" destId="{93180932-306E-E545-95F9-2A5635FDC9F1}" srcOrd="0" destOrd="0" presId="urn:microsoft.com/office/officeart/2008/layout/HorizontalMultiLevelHierarchy"/>
    <dgm:cxn modelId="{FE34B427-9D47-5D4F-B08C-79C955C57CBA}" srcId="{CC08C8E7-D5AB-9C4F-A78B-4A8C57EB2D22}" destId="{DD5BF61D-B843-C744-B9A9-3312A1287EF4}" srcOrd="0" destOrd="0" parTransId="{A73DCD64-89DF-3E4C-9543-0D417B51464E}" sibTransId="{5F6E09CE-61C0-D34C-AE4A-99D078D226DF}"/>
    <dgm:cxn modelId="{9BC6D52F-3CF6-4649-86CB-A24F37C4E8E6}" type="presOf" srcId="{DD5BF61D-B843-C744-B9A9-3312A1287EF4}" destId="{C852AF5D-E3CA-F844-B775-08DD6E6FB940}" srcOrd="0" destOrd="0" presId="urn:microsoft.com/office/officeart/2008/layout/HorizontalMultiLevelHierarchy"/>
    <dgm:cxn modelId="{55F9D330-BA80-EC4F-A5C6-7752191E87FE}" type="presOf" srcId="{773FD5F0-F007-F148-886B-86E72F86266E}" destId="{D3E2E567-EC04-E743-9B8C-985408EA1058}" srcOrd="0" destOrd="0" presId="urn:microsoft.com/office/officeart/2008/layout/HorizontalMultiLevelHierarchy"/>
    <dgm:cxn modelId="{76D7494F-C96A-AA42-A4EE-741B0DD22D3C}" type="presOf" srcId="{BDC2CFA9-99C6-8347-9628-F8B57513FB8C}" destId="{7A2CD5A7-70D6-DE44-803D-0740544CB367}" srcOrd="1" destOrd="0" presId="urn:microsoft.com/office/officeart/2008/layout/HorizontalMultiLevelHierarchy"/>
    <dgm:cxn modelId="{3FF07576-7E5A-9A42-BA3E-9C756EA4CDD7}" type="presOf" srcId="{45267C76-6276-B44A-878A-9D61B556EBD7}" destId="{938A9782-2B6B-8141-99DA-6568305E0C38}" srcOrd="1" destOrd="0" presId="urn:microsoft.com/office/officeart/2008/layout/HorizontalMultiLevelHierarchy"/>
    <dgm:cxn modelId="{0909387D-EC64-6941-83A2-0D17E3F65F9B}" type="presOf" srcId="{45267C76-6276-B44A-878A-9D61B556EBD7}" destId="{1F2800E8-CF94-FD43-8D0E-7E4B278315B1}" srcOrd="0" destOrd="0" presId="urn:microsoft.com/office/officeart/2008/layout/HorizontalMultiLevelHierarchy"/>
    <dgm:cxn modelId="{889F819C-FDDE-2943-922A-B3347B66E87D}" type="presOf" srcId="{2EFE4671-8583-3540-9262-1FC578B666F4}" destId="{3013142F-A3C7-F746-853E-2CA8B540A8DE}" srcOrd="0" destOrd="0" presId="urn:microsoft.com/office/officeart/2008/layout/HorizontalMultiLevelHierarchy"/>
    <dgm:cxn modelId="{428D04BC-A47D-3840-B02C-83335A364F10}" type="presOf" srcId="{A73DCD64-89DF-3E4C-9543-0D417B51464E}" destId="{F726EDD3-E670-9B47-8786-4F599884289D}" srcOrd="1" destOrd="0" presId="urn:microsoft.com/office/officeart/2008/layout/HorizontalMultiLevelHierarchy"/>
    <dgm:cxn modelId="{C26A1EC5-BC72-0440-B0D6-F394138A5D9D}" type="presOf" srcId="{A73DCD64-89DF-3E4C-9543-0D417B51464E}" destId="{082A771F-69AF-7C4C-86CB-DF1CD8CB6581}" srcOrd="0" destOrd="0" presId="urn:microsoft.com/office/officeart/2008/layout/HorizontalMultiLevelHierarchy"/>
    <dgm:cxn modelId="{E68605E4-3730-264E-95FC-8B30A347E487}" type="presOf" srcId="{9BA062DA-6B7A-FC4F-B1BB-7CC4C74C72CE}" destId="{1C998B4A-F8C8-5D49-862A-38B9C7611407}" srcOrd="0" destOrd="0" presId="urn:microsoft.com/office/officeart/2008/layout/HorizontalMultiLevelHierarchy"/>
    <dgm:cxn modelId="{F5520AE5-50EB-8743-B48A-12307D4CCE80}" srcId="{CC08C8E7-D5AB-9C4F-A78B-4A8C57EB2D22}" destId="{9BA062DA-6B7A-FC4F-B1BB-7CC4C74C72CE}" srcOrd="2" destOrd="0" parTransId="{45267C76-6276-B44A-878A-9D61B556EBD7}" sibTransId="{3A650251-37F9-7645-8144-FF91C57FC2AC}"/>
    <dgm:cxn modelId="{D6FF61F4-2E70-2445-B362-FDF5936BBC6B}" srcId="{CC08C8E7-D5AB-9C4F-A78B-4A8C57EB2D22}" destId="{773FD5F0-F007-F148-886B-86E72F86266E}" srcOrd="1" destOrd="0" parTransId="{BDC2CFA9-99C6-8347-9628-F8B57513FB8C}" sibTransId="{9458031D-FD27-D841-9D56-100BE85B229D}"/>
    <dgm:cxn modelId="{593F047B-1681-4343-BD7F-807F3C4648B0}" type="presParOf" srcId="{3013142F-A3C7-F746-853E-2CA8B540A8DE}" destId="{B764B132-0961-414E-B6FA-FB0C6C1C6CED}" srcOrd="0" destOrd="0" presId="urn:microsoft.com/office/officeart/2008/layout/HorizontalMultiLevelHierarchy"/>
    <dgm:cxn modelId="{ED0E2528-4726-A742-A6CF-C4FD7505F2C5}" type="presParOf" srcId="{B764B132-0961-414E-B6FA-FB0C6C1C6CED}" destId="{7111AE39-B455-7C4D-91F4-9E37E3822D07}" srcOrd="0" destOrd="0" presId="urn:microsoft.com/office/officeart/2008/layout/HorizontalMultiLevelHierarchy"/>
    <dgm:cxn modelId="{7A34769C-21C5-404E-B2F9-A49670D9665E}" type="presParOf" srcId="{B764B132-0961-414E-B6FA-FB0C6C1C6CED}" destId="{551EC4E6-AE1D-DD43-B7C4-D7EFBEA2E636}" srcOrd="1" destOrd="0" presId="urn:microsoft.com/office/officeart/2008/layout/HorizontalMultiLevelHierarchy"/>
    <dgm:cxn modelId="{EC6C3478-8C4A-9640-A455-8BDBCA31B6F4}" type="presParOf" srcId="{551EC4E6-AE1D-DD43-B7C4-D7EFBEA2E636}" destId="{082A771F-69AF-7C4C-86CB-DF1CD8CB6581}" srcOrd="0" destOrd="0" presId="urn:microsoft.com/office/officeart/2008/layout/HorizontalMultiLevelHierarchy"/>
    <dgm:cxn modelId="{7AB25071-D653-314F-BC78-74746A4957E9}" type="presParOf" srcId="{082A771F-69AF-7C4C-86CB-DF1CD8CB6581}" destId="{F726EDD3-E670-9B47-8786-4F599884289D}" srcOrd="0" destOrd="0" presId="urn:microsoft.com/office/officeart/2008/layout/HorizontalMultiLevelHierarchy"/>
    <dgm:cxn modelId="{7A655AB1-CBDD-6D45-B2FF-54C76299D2E3}" type="presParOf" srcId="{551EC4E6-AE1D-DD43-B7C4-D7EFBEA2E636}" destId="{7B40AE63-0EA3-0747-BCE5-5F3AB0355BF2}" srcOrd="1" destOrd="0" presId="urn:microsoft.com/office/officeart/2008/layout/HorizontalMultiLevelHierarchy"/>
    <dgm:cxn modelId="{7DF1A628-CC37-354C-89DF-E659B2930C47}" type="presParOf" srcId="{7B40AE63-0EA3-0747-BCE5-5F3AB0355BF2}" destId="{C852AF5D-E3CA-F844-B775-08DD6E6FB940}" srcOrd="0" destOrd="0" presId="urn:microsoft.com/office/officeart/2008/layout/HorizontalMultiLevelHierarchy"/>
    <dgm:cxn modelId="{7D318D4F-483F-774F-A9EF-46EA298B0893}" type="presParOf" srcId="{7B40AE63-0EA3-0747-BCE5-5F3AB0355BF2}" destId="{30463D07-8E7F-3146-97CE-76CE82648742}" srcOrd="1" destOrd="0" presId="urn:microsoft.com/office/officeart/2008/layout/HorizontalMultiLevelHierarchy"/>
    <dgm:cxn modelId="{68EC13A1-E4D0-F946-949D-26D4F973AD66}" type="presParOf" srcId="{551EC4E6-AE1D-DD43-B7C4-D7EFBEA2E636}" destId="{93180932-306E-E545-95F9-2A5635FDC9F1}" srcOrd="2" destOrd="0" presId="urn:microsoft.com/office/officeart/2008/layout/HorizontalMultiLevelHierarchy"/>
    <dgm:cxn modelId="{D7BDCF1F-D7D8-1440-B693-4D493FF219F0}" type="presParOf" srcId="{93180932-306E-E545-95F9-2A5635FDC9F1}" destId="{7A2CD5A7-70D6-DE44-803D-0740544CB367}" srcOrd="0" destOrd="0" presId="urn:microsoft.com/office/officeart/2008/layout/HorizontalMultiLevelHierarchy"/>
    <dgm:cxn modelId="{7C4D866B-0AFC-724E-8058-B440779A2054}" type="presParOf" srcId="{551EC4E6-AE1D-DD43-B7C4-D7EFBEA2E636}" destId="{A0C9905E-6DBF-7645-94A7-C4BCDADC46B9}" srcOrd="3" destOrd="0" presId="urn:microsoft.com/office/officeart/2008/layout/HorizontalMultiLevelHierarchy"/>
    <dgm:cxn modelId="{335E3DDC-DAA9-7444-891C-CBB9DBBA74E4}" type="presParOf" srcId="{A0C9905E-6DBF-7645-94A7-C4BCDADC46B9}" destId="{D3E2E567-EC04-E743-9B8C-985408EA1058}" srcOrd="0" destOrd="0" presId="urn:microsoft.com/office/officeart/2008/layout/HorizontalMultiLevelHierarchy"/>
    <dgm:cxn modelId="{E6CDBC61-E261-A943-90D8-253BE4F84F75}" type="presParOf" srcId="{A0C9905E-6DBF-7645-94A7-C4BCDADC46B9}" destId="{1488A531-D252-B440-B1DA-4363F37F8970}" srcOrd="1" destOrd="0" presId="urn:microsoft.com/office/officeart/2008/layout/HorizontalMultiLevelHierarchy"/>
    <dgm:cxn modelId="{7612CB76-017F-B94E-8DC8-274F3BB0C4A7}" type="presParOf" srcId="{551EC4E6-AE1D-DD43-B7C4-D7EFBEA2E636}" destId="{1F2800E8-CF94-FD43-8D0E-7E4B278315B1}" srcOrd="4" destOrd="0" presId="urn:microsoft.com/office/officeart/2008/layout/HorizontalMultiLevelHierarchy"/>
    <dgm:cxn modelId="{9FCFBAE1-981D-AE40-9F98-CFC291EF6F41}" type="presParOf" srcId="{1F2800E8-CF94-FD43-8D0E-7E4B278315B1}" destId="{938A9782-2B6B-8141-99DA-6568305E0C38}" srcOrd="0" destOrd="0" presId="urn:microsoft.com/office/officeart/2008/layout/HorizontalMultiLevelHierarchy"/>
    <dgm:cxn modelId="{81A13A45-253D-4643-A7FB-477240D04452}" type="presParOf" srcId="{551EC4E6-AE1D-DD43-B7C4-D7EFBEA2E636}" destId="{7377E58F-198D-DE48-B3AF-2D2AF67C403D}" srcOrd="5" destOrd="0" presId="urn:microsoft.com/office/officeart/2008/layout/HorizontalMultiLevelHierarchy"/>
    <dgm:cxn modelId="{B99DA9C3-8C17-9D4E-A524-9480EBF745B4}" type="presParOf" srcId="{7377E58F-198D-DE48-B3AF-2D2AF67C403D}" destId="{1C998B4A-F8C8-5D49-862A-38B9C7611407}" srcOrd="0" destOrd="0" presId="urn:microsoft.com/office/officeart/2008/layout/HorizontalMultiLevelHierarchy"/>
    <dgm:cxn modelId="{4A566C88-970D-BE4F-A701-C1565BCD9D48}" type="presParOf" srcId="{7377E58F-198D-DE48-B3AF-2D2AF67C403D}" destId="{F9C8551A-E3F5-1A41-9D81-BA411262A93F}"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2.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pPr algn="l"/>
          <a:r>
            <a:rPr lang="en-US" altLang="zh-CN" sz="1200" b="0" i="0" dirty="0">
              <a:latin typeface="FZLanTingHeiS-R-GB" panose="02000000000000000000" pitchFamily="2" charset="-122"/>
              <a:ea typeface="FZLanTingHeiS-R-GB" panose="02000000000000000000" pitchFamily="2" charset="-122"/>
              <a:cs typeface="Microsoft YaHei" charset="-122"/>
            </a:rPr>
            <a:t>4.1</a:t>
          </a:r>
          <a:r>
            <a:rPr lang="zh-CN" altLang="en-US" sz="1200" b="0" i="0" dirty="0">
              <a:latin typeface="FZLanTingHeiS-R-GB" panose="02000000000000000000" pitchFamily="2" charset="-122"/>
              <a:ea typeface="FZLanTingHeiS-R-GB" panose="02000000000000000000" pitchFamily="2" charset="-122"/>
              <a:cs typeface="Microsoft YaHei" charset="-122"/>
            </a:rPr>
            <a:t>需求弹性</a:t>
          </a:r>
        </a:p>
      </dgm:t>
    </dgm:pt>
    <dgm:pt modelId="{806FC88F-B9CF-A04B-B59C-3A472F525AEF}" type="parTrans" cxnId="{7725A710-EB82-6543-8E80-B973AC4CD97A}">
      <dgm:prSet/>
      <dgm:spPr/>
      <dgm:t>
        <a:bodyPr/>
        <a:lstStyle/>
        <a:p>
          <a:pPr algn="l"/>
          <a:endParaRPr lang="zh-CN" altLang="en-US" sz="105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pPr algn="l"/>
          <a:endParaRPr lang="zh-CN" altLang="en-US" sz="1050">
            <a:latin typeface="Microsoft YaHei" charset="-122"/>
            <a:ea typeface="Microsoft YaHei" charset="-122"/>
            <a:cs typeface="Microsoft YaHei" charset="-122"/>
          </a:endParaRPr>
        </a:p>
      </dgm:t>
    </dgm:pt>
    <dgm:pt modelId="{DD5BF61D-B843-C744-B9A9-3312A1287EF4}">
      <dgm:prSet phldrT="[文本]" custT="1"/>
      <dgm:spPr>
        <a:solidFill>
          <a:srgbClr val="C00000"/>
        </a:solidFill>
      </dgm:spPr>
      <dgm:t>
        <a:bodyPr/>
        <a:lstStyle/>
        <a:p>
          <a:pPr algn="l"/>
          <a:r>
            <a:rPr lang="en-US" altLang="zh-CN" sz="1050" b="0" i="0" dirty="0">
              <a:solidFill>
                <a:schemeClr val="tx1"/>
              </a:solidFill>
              <a:latin typeface="FZLanTingHeiS-R-GB" panose="02000000000000000000" pitchFamily="2" charset="-122"/>
              <a:ea typeface="FZLanTingHeiS-R-GB" panose="02000000000000000000" pitchFamily="2" charset="-122"/>
              <a:cs typeface="Microsoft YaHei" charset="-122"/>
            </a:rPr>
            <a:t>4.1.1</a:t>
          </a:r>
          <a:r>
            <a:rPr lang="zh-CN" altLang="en-US" sz="1050" b="0" i="0" dirty="0">
              <a:solidFill>
                <a:schemeClr val="tx1"/>
              </a:solidFill>
              <a:latin typeface="FZLanTingHeiS-R-GB" panose="02000000000000000000" pitchFamily="2" charset="-122"/>
              <a:ea typeface="FZLanTingHeiS-R-GB" panose="02000000000000000000" pitchFamily="2" charset="-122"/>
              <a:cs typeface="Microsoft YaHei" charset="-122"/>
            </a:rPr>
            <a:t> 需求价格弹性</a:t>
          </a:r>
        </a:p>
      </dgm:t>
    </dgm:pt>
    <dgm:pt modelId="{A73DCD64-89DF-3E4C-9543-0D417B51464E}" type="parTrans" cxnId="{FE34B427-9D47-5D4F-B08C-79C955C57CBA}">
      <dgm:prSet custT="1"/>
      <dgm:spPr/>
      <dgm:t>
        <a:bodyPr/>
        <a:lstStyle/>
        <a:p>
          <a:pPr algn="l"/>
          <a:endParaRPr lang="zh-CN" altLang="en-US" sz="100" b="0" i="0" dirty="0">
            <a:latin typeface="FZLanTingHeiS-R-GB" panose="02000000000000000000" pitchFamily="2" charset="-122"/>
            <a:ea typeface="FZLanTingHeiS-R-GB" panose="02000000000000000000" pitchFamily="2" charset="-122"/>
            <a:cs typeface="Microsoft YaHei" charset="-122"/>
          </a:endParaRPr>
        </a:p>
      </dgm:t>
    </dgm:pt>
    <dgm:pt modelId="{5F6E09CE-61C0-D34C-AE4A-99D078D226DF}" type="sibTrans" cxnId="{FE34B427-9D47-5D4F-B08C-79C955C57CBA}">
      <dgm:prSet/>
      <dgm:spPr/>
      <dgm:t>
        <a:bodyPr/>
        <a:lstStyle/>
        <a:p>
          <a:pPr algn="l"/>
          <a:endParaRPr lang="zh-CN" altLang="en-US" sz="1050">
            <a:latin typeface="Microsoft YaHei" charset="-122"/>
            <a:ea typeface="Microsoft YaHei" charset="-122"/>
            <a:cs typeface="Microsoft YaHei" charset="-122"/>
          </a:endParaRPr>
        </a:p>
      </dgm:t>
    </dgm:pt>
    <dgm:pt modelId="{773FD5F0-F007-F148-886B-86E72F86266E}">
      <dgm:prSet phldrT="[文本]" custT="1"/>
      <dgm:spPr/>
      <dgm:t>
        <a:bodyPr/>
        <a:lstStyle/>
        <a:p>
          <a:pPr algn="l"/>
          <a:r>
            <a:rPr lang="en-US" altLang="zh-CN" sz="1050" b="0" i="0" dirty="0">
              <a:latin typeface="FZLanTingHeiS-R-GB" panose="02000000000000000000" pitchFamily="2" charset="-122"/>
              <a:ea typeface="FZLanTingHeiS-R-GB" panose="02000000000000000000" pitchFamily="2" charset="-122"/>
              <a:cs typeface="Microsoft YaHei" charset="-122"/>
            </a:rPr>
            <a:t>4.1.2</a:t>
          </a:r>
          <a:r>
            <a:rPr lang="zh-CN" altLang="en-US" sz="1050" b="0" i="0" dirty="0">
              <a:latin typeface="FZLanTingHeiS-R-GB" panose="02000000000000000000" pitchFamily="2" charset="-122"/>
              <a:ea typeface="FZLanTingHeiS-R-GB" panose="02000000000000000000" pitchFamily="2" charset="-122"/>
              <a:cs typeface="Microsoft YaHei" charset="-122"/>
            </a:rPr>
            <a:t> 需求的收入弹性</a:t>
          </a:r>
        </a:p>
      </dgm:t>
    </dgm:pt>
    <dgm:pt modelId="{BDC2CFA9-99C6-8347-9628-F8B57513FB8C}" type="parTrans" cxnId="{D6FF61F4-2E70-2445-B362-FDF5936BBC6B}">
      <dgm:prSet custT="1"/>
      <dgm:spPr/>
      <dgm:t>
        <a:bodyPr/>
        <a:lstStyle/>
        <a:p>
          <a:pPr algn="l"/>
          <a:endParaRPr lang="zh-CN" altLang="en-US" sz="100" b="0" i="0" dirty="0">
            <a:latin typeface="FZLanTingHeiS-R-GB" panose="02000000000000000000" pitchFamily="2" charset="-122"/>
            <a:ea typeface="FZLanTingHeiS-R-GB" panose="02000000000000000000" pitchFamily="2" charset="-122"/>
            <a:cs typeface="Microsoft YaHei" charset="-122"/>
          </a:endParaRPr>
        </a:p>
      </dgm:t>
    </dgm:pt>
    <dgm:pt modelId="{9458031D-FD27-D841-9D56-100BE85B229D}" type="sibTrans" cxnId="{D6FF61F4-2E70-2445-B362-FDF5936BBC6B}">
      <dgm:prSet/>
      <dgm:spPr/>
      <dgm:t>
        <a:bodyPr/>
        <a:lstStyle/>
        <a:p>
          <a:pPr algn="l"/>
          <a:endParaRPr lang="zh-CN" altLang="en-US" sz="1050">
            <a:latin typeface="Microsoft YaHei" charset="-122"/>
            <a:ea typeface="Microsoft YaHei" charset="-122"/>
            <a:cs typeface="Microsoft YaHei" charset="-122"/>
          </a:endParaRPr>
        </a:p>
      </dgm:t>
    </dgm:pt>
    <dgm:pt modelId="{9BA062DA-6B7A-FC4F-B1BB-7CC4C74C72CE}">
      <dgm:prSet phldrT="[文本]" custT="1"/>
      <dgm:spPr/>
      <dgm:t>
        <a:bodyPr/>
        <a:lstStyle/>
        <a:p>
          <a:pPr algn="l"/>
          <a:r>
            <a:rPr lang="en-US" altLang="zh-CN" sz="1050" b="0" i="0" dirty="0">
              <a:latin typeface="FZLanTingHeiS-R-GB" panose="02000000000000000000" pitchFamily="2" charset="-122"/>
              <a:ea typeface="FZLanTingHeiS-R-GB" panose="02000000000000000000" pitchFamily="2" charset="-122"/>
              <a:cs typeface="Microsoft YaHei" charset="-122"/>
            </a:rPr>
            <a:t>4.1.3</a:t>
          </a:r>
          <a:r>
            <a:rPr lang="zh-CN" altLang="en-US" sz="1050" b="0" i="0" dirty="0">
              <a:latin typeface="FZLanTingHeiS-R-GB" panose="02000000000000000000" pitchFamily="2" charset="-122"/>
              <a:ea typeface="FZLanTingHeiS-R-GB" panose="02000000000000000000" pitchFamily="2" charset="-122"/>
              <a:cs typeface="Microsoft YaHei" charset="-122"/>
            </a:rPr>
            <a:t> 需求交叉弹性</a:t>
          </a:r>
        </a:p>
      </dgm:t>
    </dgm:pt>
    <dgm:pt modelId="{45267C76-6276-B44A-878A-9D61B556EBD7}" type="parTrans" cxnId="{F5520AE5-50EB-8743-B48A-12307D4CCE80}">
      <dgm:prSet custT="1"/>
      <dgm:spPr/>
      <dgm:t>
        <a:bodyPr/>
        <a:lstStyle/>
        <a:p>
          <a:pPr algn="l"/>
          <a:endParaRPr lang="zh-CN" altLang="en-US" sz="100" b="0" i="0" dirty="0">
            <a:latin typeface="FZLanTingHeiS-R-GB" panose="02000000000000000000" pitchFamily="2" charset="-122"/>
            <a:ea typeface="FZLanTingHeiS-R-GB" panose="02000000000000000000" pitchFamily="2" charset="-122"/>
            <a:cs typeface="Microsoft YaHei" charset="-122"/>
          </a:endParaRPr>
        </a:p>
      </dgm:t>
    </dgm:pt>
    <dgm:pt modelId="{3A650251-37F9-7645-8144-FF91C57FC2AC}" type="sibTrans" cxnId="{F5520AE5-50EB-8743-B48A-12307D4CCE80}">
      <dgm:prSet/>
      <dgm:spPr/>
      <dgm:t>
        <a:bodyPr/>
        <a:lstStyle/>
        <a:p>
          <a:pPr algn="l"/>
          <a:endParaRPr lang="zh-CN" altLang="en-US" sz="1050">
            <a:latin typeface="Microsoft YaHei" charset="-122"/>
            <a:ea typeface="Microsoft YaHei" charset="-122"/>
            <a:cs typeface="Microsoft YaHei"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X="181444" custScaleY="63589" custLinFactX="-100000" custLinFactNeighborX="-184312" custLinFactNeighborY="0">
        <dgm:presLayoutVars>
          <dgm:chPref val="3"/>
        </dgm:presLayoutVars>
      </dgm:prSet>
      <dgm:spPr/>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3"/>
      <dgm:spPr/>
    </dgm:pt>
    <dgm:pt modelId="{F726EDD3-E670-9B47-8786-4F599884289D}" type="pres">
      <dgm:prSet presAssocID="{A73DCD64-89DF-3E4C-9543-0D417B51464E}" presName="connTx" presStyleLbl="parChTrans1D2" presStyleIdx="0" presStyleCnt="3"/>
      <dgm:spPr/>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3" custScaleX="150191" custScaleY="110365">
        <dgm:presLayoutVars>
          <dgm:chPref val="3"/>
        </dgm:presLayoutVars>
      </dgm:prSet>
      <dgm:spPr/>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3"/>
      <dgm:spPr/>
    </dgm:pt>
    <dgm:pt modelId="{7A2CD5A7-70D6-DE44-803D-0740544CB367}" type="pres">
      <dgm:prSet presAssocID="{BDC2CFA9-99C6-8347-9628-F8B57513FB8C}" presName="connTx" presStyleLbl="parChTrans1D2" presStyleIdx="1" presStyleCnt="3"/>
      <dgm:spPr/>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3" custScaleX="150191" custScaleY="110365">
        <dgm:presLayoutVars>
          <dgm:chPref val="3"/>
        </dgm:presLayoutVars>
      </dgm:prSet>
      <dgm:spPr/>
    </dgm:pt>
    <dgm:pt modelId="{1488A531-D252-B440-B1DA-4363F37F8970}" type="pres">
      <dgm:prSet presAssocID="{773FD5F0-F007-F148-886B-86E72F86266E}" presName="level3hierChild" presStyleCnt="0"/>
      <dgm:spPr/>
    </dgm:pt>
    <dgm:pt modelId="{1F2800E8-CF94-FD43-8D0E-7E4B278315B1}" type="pres">
      <dgm:prSet presAssocID="{45267C76-6276-B44A-878A-9D61B556EBD7}" presName="conn2-1" presStyleLbl="parChTrans1D2" presStyleIdx="2" presStyleCnt="3"/>
      <dgm:spPr/>
    </dgm:pt>
    <dgm:pt modelId="{938A9782-2B6B-8141-99DA-6568305E0C38}" type="pres">
      <dgm:prSet presAssocID="{45267C76-6276-B44A-878A-9D61B556EBD7}" presName="connTx" presStyleLbl="parChTrans1D2" presStyleIdx="2" presStyleCnt="3"/>
      <dgm:spPr/>
    </dgm:pt>
    <dgm:pt modelId="{7377E58F-198D-DE48-B3AF-2D2AF67C403D}" type="pres">
      <dgm:prSet presAssocID="{9BA062DA-6B7A-FC4F-B1BB-7CC4C74C72CE}" presName="root2" presStyleCnt="0"/>
      <dgm:spPr/>
    </dgm:pt>
    <dgm:pt modelId="{1C998B4A-F8C8-5D49-862A-38B9C7611407}" type="pres">
      <dgm:prSet presAssocID="{9BA062DA-6B7A-FC4F-B1BB-7CC4C74C72CE}" presName="LevelTwoTextNode" presStyleLbl="node2" presStyleIdx="2" presStyleCnt="3" custScaleX="150191" custScaleY="110365">
        <dgm:presLayoutVars>
          <dgm:chPref val="3"/>
        </dgm:presLayoutVars>
      </dgm:prSet>
      <dgm:spPr/>
    </dgm:pt>
    <dgm:pt modelId="{F9C8551A-E3F5-1A41-9D81-BA411262A93F}" type="pres">
      <dgm:prSet presAssocID="{9BA062DA-6B7A-FC4F-B1BB-7CC4C74C72CE}" presName="level3hierChild" presStyleCnt="0"/>
      <dgm:spPr/>
    </dgm:pt>
  </dgm:ptLst>
  <dgm:cxnLst>
    <dgm:cxn modelId="{B0E6AE08-88B9-EB49-95A3-4F956C5F8CA1}" type="presOf" srcId="{CC08C8E7-D5AB-9C4F-A78B-4A8C57EB2D22}" destId="{7111AE39-B455-7C4D-91F4-9E37E3822D07}" srcOrd="0" destOrd="0" presId="urn:microsoft.com/office/officeart/2008/layout/HorizontalMultiLevelHierarchy"/>
    <dgm:cxn modelId="{7725A710-EB82-6543-8E80-B973AC4CD97A}" srcId="{2EFE4671-8583-3540-9262-1FC578B666F4}" destId="{CC08C8E7-D5AB-9C4F-A78B-4A8C57EB2D22}" srcOrd="0" destOrd="0" parTransId="{806FC88F-B9CF-A04B-B59C-3A472F525AEF}" sibTransId="{B0179D74-E210-A34F-9FFE-D6C2C6F405F5}"/>
    <dgm:cxn modelId="{FE34B427-9D47-5D4F-B08C-79C955C57CBA}" srcId="{CC08C8E7-D5AB-9C4F-A78B-4A8C57EB2D22}" destId="{DD5BF61D-B843-C744-B9A9-3312A1287EF4}" srcOrd="0" destOrd="0" parTransId="{A73DCD64-89DF-3E4C-9543-0D417B51464E}" sibTransId="{5F6E09CE-61C0-D34C-AE4A-99D078D226DF}"/>
    <dgm:cxn modelId="{B3A72736-8887-4D48-8483-65A7A43AFF2C}" type="presOf" srcId="{BDC2CFA9-99C6-8347-9628-F8B57513FB8C}" destId="{7A2CD5A7-70D6-DE44-803D-0740544CB367}" srcOrd="1" destOrd="0" presId="urn:microsoft.com/office/officeart/2008/layout/HorizontalMultiLevelHierarchy"/>
    <dgm:cxn modelId="{5AD66F4A-4BD5-EE4E-842E-5F9B51CBE4E1}" type="presOf" srcId="{BDC2CFA9-99C6-8347-9628-F8B57513FB8C}" destId="{93180932-306E-E545-95F9-2A5635FDC9F1}" srcOrd="0" destOrd="0" presId="urn:microsoft.com/office/officeart/2008/layout/HorizontalMultiLevelHierarchy"/>
    <dgm:cxn modelId="{7036F852-73B1-8D44-9EEF-B8CE127123DE}" type="presOf" srcId="{A73DCD64-89DF-3E4C-9543-0D417B51464E}" destId="{F726EDD3-E670-9B47-8786-4F599884289D}" srcOrd="1" destOrd="0" presId="urn:microsoft.com/office/officeart/2008/layout/HorizontalMultiLevelHierarchy"/>
    <dgm:cxn modelId="{73B98269-343D-E04D-9DA7-E4C80928EBC4}" type="presOf" srcId="{45267C76-6276-B44A-878A-9D61B556EBD7}" destId="{1F2800E8-CF94-FD43-8D0E-7E4B278315B1}" srcOrd="0" destOrd="0" presId="urn:microsoft.com/office/officeart/2008/layout/HorizontalMultiLevelHierarchy"/>
    <dgm:cxn modelId="{0BA0D872-D093-4045-9ECA-F09940C50564}" type="presOf" srcId="{2EFE4671-8583-3540-9262-1FC578B666F4}" destId="{3013142F-A3C7-F746-853E-2CA8B540A8DE}" srcOrd="0" destOrd="0" presId="urn:microsoft.com/office/officeart/2008/layout/HorizontalMultiLevelHierarchy"/>
    <dgm:cxn modelId="{45DB3E7A-40DE-F845-ADFC-1A72135EFDFC}" type="presOf" srcId="{773FD5F0-F007-F148-886B-86E72F86266E}" destId="{D3E2E567-EC04-E743-9B8C-985408EA1058}" srcOrd="0" destOrd="0" presId="urn:microsoft.com/office/officeart/2008/layout/HorizontalMultiLevelHierarchy"/>
    <dgm:cxn modelId="{77906A97-F077-0642-9EF3-E80203E727FE}" type="presOf" srcId="{A73DCD64-89DF-3E4C-9543-0D417B51464E}" destId="{082A771F-69AF-7C4C-86CB-DF1CD8CB6581}" srcOrd="0" destOrd="0" presId="urn:microsoft.com/office/officeart/2008/layout/HorizontalMultiLevelHierarchy"/>
    <dgm:cxn modelId="{4EA91EB0-F486-4842-A4BD-AFCAC190A455}" type="presOf" srcId="{45267C76-6276-B44A-878A-9D61B556EBD7}" destId="{938A9782-2B6B-8141-99DA-6568305E0C38}" srcOrd="1" destOrd="0" presId="urn:microsoft.com/office/officeart/2008/layout/HorizontalMultiLevelHierarchy"/>
    <dgm:cxn modelId="{B60B33D7-C555-5E4F-8B25-95105B272F6B}" type="presOf" srcId="{DD5BF61D-B843-C744-B9A9-3312A1287EF4}" destId="{C852AF5D-E3CA-F844-B775-08DD6E6FB940}" srcOrd="0" destOrd="0" presId="urn:microsoft.com/office/officeart/2008/layout/HorizontalMultiLevelHierarchy"/>
    <dgm:cxn modelId="{F5520AE5-50EB-8743-B48A-12307D4CCE80}" srcId="{CC08C8E7-D5AB-9C4F-A78B-4A8C57EB2D22}" destId="{9BA062DA-6B7A-FC4F-B1BB-7CC4C74C72CE}" srcOrd="2" destOrd="0" parTransId="{45267C76-6276-B44A-878A-9D61B556EBD7}" sibTransId="{3A650251-37F9-7645-8144-FF91C57FC2AC}"/>
    <dgm:cxn modelId="{444668EF-24F4-3742-8AB7-8A4F40DE8967}" type="presOf" srcId="{9BA062DA-6B7A-FC4F-B1BB-7CC4C74C72CE}" destId="{1C998B4A-F8C8-5D49-862A-38B9C7611407}" srcOrd="0" destOrd="0" presId="urn:microsoft.com/office/officeart/2008/layout/HorizontalMultiLevelHierarchy"/>
    <dgm:cxn modelId="{D6FF61F4-2E70-2445-B362-FDF5936BBC6B}" srcId="{CC08C8E7-D5AB-9C4F-A78B-4A8C57EB2D22}" destId="{773FD5F0-F007-F148-886B-86E72F86266E}" srcOrd="1" destOrd="0" parTransId="{BDC2CFA9-99C6-8347-9628-F8B57513FB8C}" sibTransId="{9458031D-FD27-D841-9D56-100BE85B229D}"/>
    <dgm:cxn modelId="{96D4E79C-C0A9-124C-8ED8-54EA948C0B75}" type="presParOf" srcId="{3013142F-A3C7-F746-853E-2CA8B540A8DE}" destId="{B764B132-0961-414E-B6FA-FB0C6C1C6CED}" srcOrd="0" destOrd="0" presId="urn:microsoft.com/office/officeart/2008/layout/HorizontalMultiLevelHierarchy"/>
    <dgm:cxn modelId="{16A4D632-5E23-A04E-82D9-327713818068}" type="presParOf" srcId="{B764B132-0961-414E-B6FA-FB0C6C1C6CED}" destId="{7111AE39-B455-7C4D-91F4-9E37E3822D07}" srcOrd="0" destOrd="0" presId="urn:microsoft.com/office/officeart/2008/layout/HorizontalMultiLevelHierarchy"/>
    <dgm:cxn modelId="{6B9A325F-CAFE-4B41-891D-639B4C991149}" type="presParOf" srcId="{B764B132-0961-414E-B6FA-FB0C6C1C6CED}" destId="{551EC4E6-AE1D-DD43-B7C4-D7EFBEA2E636}" srcOrd="1" destOrd="0" presId="urn:microsoft.com/office/officeart/2008/layout/HorizontalMultiLevelHierarchy"/>
    <dgm:cxn modelId="{D8980CFF-637B-F24E-952C-11C73DE042CC}" type="presParOf" srcId="{551EC4E6-AE1D-DD43-B7C4-D7EFBEA2E636}" destId="{082A771F-69AF-7C4C-86CB-DF1CD8CB6581}" srcOrd="0" destOrd="0" presId="urn:microsoft.com/office/officeart/2008/layout/HorizontalMultiLevelHierarchy"/>
    <dgm:cxn modelId="{B795C458-2DC0-1B42-A4ED-28C6D87DB854}" type="presParOf" srcId="{082A771F-69AF-7C4C-86CB-DF1CD8CB6581}" destId="{F726EDD3-E670-9B47-8786-4F599884289D}" srcOrd="0" destOrd="0" presId="urn:microsoft.com/office/officeart/2008/layout/HorizontalMultiLevelHierarchy"/>
    <dgm:cxn modelId="{6AE87390-2E60-5A40-B3F5-DFE1E13E193B}" type="presParOf" srcId="{551EC4E6-AE1D-DD43-B7C4-D7EFBEA2E636}" destId="{7B40AE63-0EA3-0747-BCE5-5F3AB0355BF2}" srcOrd="1" destOrd="0" presId="urn:microsoft.com/office/officeart/2008/layout/HorizontalMultiLevelHierarchy"/>
    <dgm:cxn modelId="{54FED0F1-4C30-F648-92CC-92C1AFAC7A8A}" type="presParOf" srcId="{7B40AE63-0EA3-0747-BCE5-5F3AB0355BF2}" destId="{C852AF5D-E3CA-F844-B775-08DD6E6FB940}" srcOrd="0" destOrd="0" presId="urn:microsoft.com/office/officeart/2008/layout/HorizontalMultiLevelHierarchy"/>
    <dgm:cxn modelId="{11E72B63-74D1-8940-BDB6-EAA9CA540C88}" type="presParOf" srcId="{7B40AE63-0EA3-0747-BCE5-5F3AB0355BF2}" destId="{30463D07-8E7F-3146-97CE-76CE82648742}" srcOrd="1" destOrd="0" presId="urn:microsoft.com/office/officeart/2008/layout/HorizontalMultiLevelHierarchy"/>
    <dgm:cxn modelId="{E8C6B53D-854C-4042-9812-C71848F13A0F}" type="presParOf" srcId="{551EC4E6-AE1D-DD43-B7C4-D7EFBEA2E636}" destId="{93180932-306E-E545-95F9-2A5635FDC9F1}" srcOrd="2" destOrd="0" presId="urn:microsoft.com/office/officeart/2008/layout/HorizontalMultiLevelHierarchy"/>
    <dgm:cxn modelId="{FB511465-858B-794D-872B-893DA655746C}" type="presParOf" srcId="{93180932-306E-E545-95F9-2A5635FDC9F1}" destId="{7A2CD5A7-70D6-DE44-803D-0740544CB367}" srcOrd="0" destOrd="0" presId="urn:microsoft.com/office/officeart/2008/layout/HorizontalMultiLevelHierarchy"/>
    <dgm:cxn modelId="{B3234370-07D7-1B41-BE31-AE65A025D1BF}" type="presParOf" srcId="{551EC4E6-AE1D-DD43-B7C4-D7EFBEA2E636}" destId="{A0C9905E-6DBF-7645-94A7-C4BCDADC46B9}" srcOrd="3" destOrd="0" presId="urn:microsoft.com/office/officeart/2008/layout/HorizontalMultiLevelHierarchy"/>
    <dgm:cxn modelId="{0356A407-A888-F044-B358-F218B2597BA4}" type="presParOf" srcId="{A0C9905E-6DBF-7645-94A7-C4BCDADC46B9}" destId="{D3E2E567-EC04-E743-9B8C-985408EA1058}" srcOrd="0" destOrd="0" presId="urn:microsoft.com/office/officeart/2008/layout/HorizontalMultiLevelHierarchy"/>
    <dgm:cxn modelId="{6FC4487E-BA59-C345-9A8D-5E27E5E4005A}" type="presParOf" srcId="{A0C9905E-6DBF-7645-94A7-C4BCDADC46B9}" destId="{1488A531-D252-B440-B1DA-4363F37F8970}" srcOrd="1" destOrd="0" presId="urn:microsoft.com/office/officeart/2008/layout/HorizontalMultiLevelHierarchy"/>
    <dgm:cxn modelId="{E9011E2A-AC80-FF40-810D-EC7D407F42C9}" type="presParOf" srcId="{551EC4E6-AE1D-DD43-B7C4-D7EFBEA2E636}" destId="{1F2800E8-CF94-FD43-8D0E-7E4B278315B1}" srcOrd="4" destOrd="0" presId="urn:microsoft.com/office/officeart/2008/layout/HorizontalMultiLevelHierarchy"/>
    <dgm:cxn modelId="{14B75E5B-A3E4-0E40-B4AC-29EB82DFD100}" type="presParOf" srcId="{1F2800E8-CF94-FD43-8D0E-7E4B278315B1}" destId="{938A9782-2B6B-8141-99DA-6568305E0C38}" srcOrd="0" destOrd="0" presId="urn:microsoft.com/office/officeart/2008/layout/HorizontalMultiLevelHierarchy"/>
    <dgm:cxn modelId="{26A71572-C758-C740-AB3E-19ED83A01F73}" type="presParOf" srcId="{551EC4E6-AE1D-DD43-B7C4-D7EFBEA2E636}" destId="{7377E58F-198D-DE48-B3AF-2D2AF67C403D}" srcOrd="5" destOrd="0" presId="urn:microsoft.com/office/officeart/2008/layout/HorizontalMultiLevelHierarchy"/>
    <dgm:cxn modelId="{7872CFF5-E607-4D42-BE0A-A3793735CB83}" type="presParOf" srcId="{7377E58F-198D-DE48-B3AF-2D2AF67C403D}" destId="{1C998B4A-F8C8-5D49-862A-38B9C7611407}" srcOrd="0" destOrd="0" presId="urn:microsoft.com/office/officeart/2008/layout/HorizontalMultiLevelHierarchy"/>
    <dgm:cxn modelId="{C3E9E010-5147-8D4E-9CF0-088F18483180}" type="presParOf" srcId="{7377E58F-198D-DE48-B3AF-2D2AF67C403D}" destId="{F9C8551A-E3F5-1A41-9D81-BA411262A93F}"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3.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pPr algn="l"/>
          <a:r>
            <a:rPr lang="en-US" altLang="zh-CN" sz="1200" b="0" i="0" dirty="0">
              <a:latin typeface="FZLanTingHeiS-R-GB" panose="02000000000000000000" pitchFamily="2" charset="-122"/>
              <a:ea typeface="FZLanTingHeiS-R-GB" panose="02000000000000000000" pitchFamily="2" charset="-122"/>
              <a:cs typeface="Microsoft YaHei" charset="-122"/>
            </a:rPr>
            <a:t>4.1</a:t>
          </a:r>
          <a:r>
            <a:rPr lang="zh-CN" altLang="en-US" sz="1200" b="0" i="0" dirty="0">
              <a:latin typeface="FZLanTingHeiS-R-GB" panose="02000000000000000000" pitchFamily="2" charset="-122"/>
              <a:ea typeface="FZLanTingHeiS-R-GB" panose="02000000000000000000" pitchFamily="2" charset="-122"/>
              <a:cs typeface="Microsoft YaHei" charset="-122"/>
            </a:rPr>
            <a:t>需求弹性</a:t>
          </a:r>
        </a:p>
      </dgm:t>
    </dgm:pt>
    <dgm:pt modelId="{806FC88F-B9CF-A04B-B59C-3A472F525AEF}" type="parTrans" cxnId="{7725A710-EB82-6543-8E80-B973AC4CD97A}">
      <dgm:prSet/>
      <dgm:spPr/>
      <dgm:t>
        <a:bodyPr/>
        <a:lstStyle/>
        <a:p>
          <a:pPr algn="l"/>
          <a:endParaRPr lang="zh-CN" altLang="en-US" sz="105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pPr algn="l"/>
          <a:endParaRPr lang="zh-CN" altLang="en-US" sz="1050">
            <a:latin typeface="Microsoft YaHei" charset="-122"/>
            <a:ea typeface="Microsoft YaHei" charset="-122"/>
            <a:cs typeface="Microsoft YaHei" charset="-122"/>
          </a:endParaRPr>
        </a:p>
      </dgm:t>
    </dgm:pt>
    <dgm:pt modelId="{DD5BF61D-B843-C744-B9A9-3312A1287EF4}">
      <dgm:prSet phldrT="[文本]" custT="1"/>
      <dgm:spPr>
        <a:solidFill>
          <a:srgbClr val="C00000"/>
        </a:solidFill>
      </dgm:spPr>
      <dgm:t>
        <a:bodyPr/>
        <a:lstStyle/>
        <a:p>
          <a:pPr algn="l"/>
          <a:r>
            <a:rPr lang="en-US" altLang="zh-CN" sz="1050" b="0" i="0" dirty="0">
              <a:solidFill>
                <a:schemeClr val="tx1"/>
              </a:solidFill>
              <a:latin typeface="FZLanTingHeiS-R-GB" panose="02000000000000000000" pitchFamily="2" charset="-122"/>
              <a:ea typeface="FZLanTingHeiS-R-GB" panose="02000000000000000000" pitchFamily="2" charset="-122"/>
              <a:cs typeface="Microsoft YaHei" charset="-122"/>
            </a:rPr>
            <a:t>4.1.1</a:t>
          </a:r>
          <a:r>
            <a:rPr lang="zh-CN" altLang="en-US" sz="1050" b="0" i="0" dirty="0">
              <a:solidFill>
                <a:schemeClr val="tx1"/>
              </a:solidFill>
              <a:latin typeface="FZLanTingHeiS-R-GB" panose="02000000000000000000" pitchFamily="2" charset="-122"/>
              <a:ea typeface="FZLanTingHeiS-R-GB" panose="02000000000000000000" pitchFamily="2" charset="-122"/>
              <a:cs typeface="Microsoft YaHei" charset="-122"/>
            </a:rPr>
            <a:t> 需求价格弹性</a:t>
          </a:r>
        </a:p>
      </dgm:t>
    </dgm:pt>
    <dgm:pt modelId="{A73DCD64-89DF-3E4C-9543-0D417B51464E}" type="parTrans" cxnId="{FE34B427-9D47-5D4F-B08C-79C955C57CBA}">
      <dgm:prSet custT="1"/>
      <dgm:spPr/>
      <dgm:t>
        <a:bodyPr/>
        <a:lstStyle/>
        <a:p>
          <a:pPr algn="l"/>
          <a:endParaRPr lang="zh-CN" altLang="en-US" sz="100" b="0" i="0" dirty="0">
            <a:latin typeface="FZLanTingHeiS-R-GB" panose="02000000000000000000" pitchFamily="2" charset="-122"/>
            <a:ea typeface="FZLanTingHeiS-R-GB" panose="02000000000000000000" pitchFamily="2" charset="-122"/>
            <a:cs typeface="Microsoft YaHei" charset="-122"/>
          </a:endParaRPr>
        </a:p>
      </dgm:t>
    </dgm:pt>
    <dgm:pt modelId="{5F6E09CE-61C0-D34C-AE4A-99D078D226DF}" type="sibTrans" cxnId="{FE34B427-9D47-5D4F-B08C-79C955C57CBA}">
      <dgm:prSet/>
      <dgm:spPr/>
      <dgm:t>
        <a:bodyPr/>
        <a:lstStyle/>
        <a:p>
          <a:pPr algn="l"/>
          <a:endParaRPr lang="zh-CN" altLang="en-US" sz="1050">
            <a:latin typeface="Microsoft YaHei" charset="-122"/>
            <a:ea typeface="Microsoft YaHei" charset="-122"/>
            <a:cs typeface="Microsoft YaHei" charset="-122"/>
          </a:endParaRPr>
        </a:p>
      </dgm:t>
    </dgm:pt>
    <dgm:pt modelId="{773FD5F0-F007-F148-886B-86E72F86266E}">
      <dgm:prSet phldrT="[文本]" custT="1"/>
      <dgm:spPr/>
      <dgm:t>
        <a:bodyPr/>
        <a:lstStyle/>
        <a:p>
          <a:pPr algn="l"/>
          <a:r>
            <a:rPr lang="en-US" altLang="zh-CN" sz="1050" b="0" i="0" dirty="0">
              <a:latin typeface="FZLanTingHeiS-R-GB" panose="02000000000000000000" pitchFamily="2" charset="-122"/>
              <a:ea typeface="FZLanTingHeiS-R-GB" panose="02000000000000000000" pitchFamily="2" charset="-122"/>
              <a:cs typeface="Microsoft YaHei" charset="-122"/>
            </a:rPr>
            <a:t>4.1.2</a:t>
          </a:r>
          <a:r>
            <a:rPr lang="zh-CN" altLang="en-US" sz="1050" b="0" i="0" dirty="0">
              <a:latin typeface="FZLanTingHeiS-R-GB" panose="02000000000000000000" pitchFamily="2" charset="-122"/>
              <a:ea typeface="FZLanTingHeiS-R-GB" panose="02000000000000000000" pitchFamily="2" charset="-122"/>
              <a:cs typeface="Microsoft YaHei" charset="-122"/>
            </a:rPr>
            <a:t> 需求的收入弹性</a:t>
          </a:r>
        </a:p>
      </dgm:t>
    </dgm:pt>
    <dgm:pt modelId="{BDC2CFA9-99C6-8347-9628-F8B57513FB8C}" type="parTrans" cxnId="{D6FF61F4-2E70-2445-B362-FDF5936BBC6B}">
      <dgm:prSet custT="1"/>
      <dgm:spPr/>
      <dgm:t>
        <a:bodyPr/>
        <a:lstStyle/>
        <a:p>
          <a:pPr algn="l"/>
          <a:endParaRPr lang="zh-CN" altLang="en-US" sz="100" b="0" i="0" dirty="0">
            <a:latin typeface="FZLanTingHeiS-R-GB" panose="02000000000000000000" pitchFamily="2" charset="-122"/>
            <a:ea typeface="FZLanTingHeiS-R-GB" panose="02000000000000000000" pitchFamily="2" charset="-122"/>
            <a:cs typeface="Microsoft YaHei" charset="-122"/>
          </a:endParaRPr>
        </a:p>
      </dgm:t>
    </dgm:pt>
    <dgm:pt modelId="{9458031D-FD27-D841-9D56-100BE85B229D}" type="sibTrans" cxnId="{D6FF61F4-2E70-2445-B362-FDF5936BBC6B}">
      <dgm:prSet/>
      <dgm:spPr/>
      <dgm:t>
        <a:bodyPr/>
        <a:lstStyle/>
        <a:p>
          <a:pPr algn="l"/>
          <a:endParaRPr lang="zh-CN" altLang="en-US" sz="1050">
            <a:latin typeface="Microsoft YaHei" charset="-122"/>
            <a:ea typeface="Microsoft YaHei" charset="-122"/>
            <a:cs typeface="Microsoft YaHei" charset="-122"/>
          </a:endParaRPr>
        </a:p>
      </dgm:t>
    </dgm:pt>
    <dgm:pt modelId="{9BA062DA-6B7A-FC4F-B1BB-7CC4C74C72CE}">
      <dgm:prSet phldrT="[文本]" custT="1"/>
      <dgm:spPr/>
      <dgm:t>
        <a:bodyPr/>
        <a:lstStyle/>
        <a:p>
          <a:pPr algn="l"/>
          <a:r>
            <a:rPr lang="en-US" altLang="zh-CN" sz="1050" b="0" i="0" dirty="0">
              <a:latin typeface="FZLanTingHeiS-R-GB" panose="02000000000000000000" pitchFamily="2" charset="-122"/>
              <a:ea typeface="FZLanTingHeiS-R-GB" panose="02000000000000000000" pitchFamily="2" charset="-122"/>
              <a:cs typeface="Microsoft YaHei" charset="-122"/>
            </a:rPr>
            <a:t>4.1.3</a:t>
          </a:r>
          <a:r>
            <a:rPr lang="zh-CN" altLang="en-US" sz="1050" b="0" i="0" dirty="0">
              <a:latin typeface="FZLanTingHeiS-R-GB" panose="02000000000000000000" pitchFamily="2" charset="-122"/>
              <a:ea typeface="FZLanTingHeiS-R-GB" panose="02000000000000000000" pitchFamily="2" charset="-122"/>
              <a:cs typeface="Microsoft YaHei" charset="-122"/>
            </a:rPr>
            <a:t> 需求交叉弹性</a:t>
          </a:r>
        </a:p>
      </dgm:t>
    </dgm:pt>
    <dgm:pt modelId="{45267C76-6276-B44A-878A-9D61B556EBD7}" type="parTrans" cxnId="{F5520AE5-50EB-8743-B48A-12307D4CCE80}">
      <dgm:prSet custT="1"/>
      <dgm:spPr/>
      <dgm:t>
        <a:bodyPr/>
        <a:lstStyle/>
        <a:p>
          <a:pPr algn="l"/>
          <a:endParaRPr lang="zh-CN" altLang="en-US" sz="100" b="0" i="0" dirty="0">
            <a:latin typeface="FZLanTingHeiS-R-GB" panose="02000000000000000000" pitchFamily="2" charset="-122"/>
            <a:ea typeface="FZLanTingHeiS-R-GB" panose="02000000000000000000" pitchFamily="2" charset="-122"/>
            <a:cs typeface="Microsoft YaHei" charset="-122"/>
          </a:endParaRPr>
        </a:p>
      </dgm:t>
    </dgm:pt>
    <dgm:pt modelId="{3A650251-37F9-7645-8144-FF91C57FC2AC}" type="sibTrans" cxnId="{F5520AE5-50EB-8743-B48A-12307D4CCE80}">
      <dgm:prSet/>
      <dgm:spPr/>
      <dgm:t>
        <a:bodyPr/>
        <a:lstStyle/>
        <a:p>
          <a:pPr algn="l"/>
          <a:endParaRPr lang="zh-CN" altLang="en-US" sz="1050">
            <a:latin typeface="Microsoft YaHei" charset="-122"/>
            <a:ea typeface="Microsoft YaHei" charset="-122"/>
            <a:cs typeface="Microsoft YaHei"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X="181444" custScaleY="63589" custLinFactX="-100000" custLinFactNeighborX="-184312" custLinFactNeighborY="0">
        <dgm:presLayoutVars>
          <dgm:chPref val="3"/>
        </dgm:presLayoutVars>
      </dgm:prSet>
      <dgm:spPr/>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3"/>
      <dgm:spPr/>
    </dgm:pt>
    <dgm:pt modelId="{F726EDD3-E670-9B47-8786-4F599884289D}" type="pres">
      <dgm:prSet presAssocID="{A73DCD64-89DF-3E4C-9543-0D417B51464E}" presName="connTx" presStyleLbl="parChTrans1D2" presStyleIdx="0" presStyleCnt="3"/>
      <dgm:spPr/>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3" custScaleX="150191" custScaleY="110365">
        <dgm:presLayoutVars>
          <dgm:chPref val="3"/>
        </dgm:presLayoutVars>
      </dgm:prSet>
      <dgm:spPr/>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3"/>
      <dgm:spPr/>
    </dgm:pt>
    <dgm:pt modelId="{7A2CD5A7-70D6-DE44-803D-0740544CB367}" type="pres">
      <dgm:prSet presAssocID="{BDC2CFA9-99C6-8347-9628-F8B57513FB8C}" presName="connTx" presStyleLbl="parChTrans1D2" presStyleIdx="1" presStyleCnt="3"/>
      <dgm:spPr/>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3" custScaleX="150191" custScaleY="110365">
        <dgm:presLayoutVars>
          <dgm:chPref val="3"/>
        </dgm:presLayoutVars>
      </dgm:prSet>
      <dgm:spPr/>
    </dgm:pt>
    <dgm:pt modelId="{1488A531-D252-B440-B1DA-4363F37F8970}" type="pres">
      <dgm:prSet presAssocID="{773FD5F0-F007-F148-886B-86E72F86266E}" presName="level3hierChild" presStyleCnt="0"/>
      <dgm:spPr/>
    </dgm:pt>
    <dgm:pt modelId="{1F2800E8-CF94-FD43-8D0E-7E4B278315B1}" type="pres">
      <dgm:prSet presAssocID="{45267C76-6276-B44A-878A-9D61B556EBD7}" presName="conn2-1" presStyleLbl="parChTrans1D2" presStyleIdx="2" presStyleCnt="3"/>
      <dgm:spPr/>
    </dgm:pt>
    <dgm:pt modelId="{938A9782-2B6B-8141-99DA-6568305E0C38}" type="pres">
      <dgm:prSet presAssocID="{45267C76-6276-B44A-878A-9D61B556EBD7}" presName="connTx" presStyleLbl="parChTrans1D2" presStyleIdx="2" presStyleCnt="3"/>
      <dgm:spPr/>
    </dgm:pt>
    <dgm:pt modelId="{7377E58F-198D-DE48-B3AF-2D2AF67C403D}" type="pres">
      <dgm:prSet presAssocID="{9BA062DA-6B7A-FC4F-B1BB-7CC4C74C72CE}" presName="root2" presStyleCnt="0"/>
      <dgm:spPr/>
    </dgm:pt>
    <dgm:pt modelId="{1C998B4A-F8C8-5D49-862A-38B9C7611407}" type="pres">
      <dgm:prSet presAssocID="{9BA062DA-6B7A-FC4F-B1BB-7CC4C74C72CE}" presName="LevelTwoTextNode" presStyleLbl="node2" presStyleIdx="2" presStyleCnt="3" custScaleX="150191" custScaleY="110365">
        <dgm:presLayoutVars>
          <dgm:chPref val="3"/>
        </dgm:presLayoutVars>
      </dgm:prSet>
      <dgm:spPr/>
    </dgm:pt>
    <dgm:pt modelId="{F9C8551A-E3F5-1A41-9D81-BA411262A93F}" type="pres">
      <dgm:prSet presAssocID="{9BA062DA-6B7A-FC4F-B1BB-7CC4C74C72CE}" presName="level3hierChild" presStyleCnt="0"/>
      <dgm:spPr/>
    </dgm:pt>
  </dgm:ptLst>
  <dgm:cxnLst>
    <dgm:cxn modelId="{7725A710-EB82-6543-8E80-B973AC4CD97A}" srcId="{2EFE4671-8583-3540-9262-1FC578B666F4}" destId="{CC08C8E7-D5AB-9C4F-A78B-4A8C57EB2D22}" srcOrd="0" destOrd="0" parTransId="{806FC88F-B9CF-A04B-B59C-3A472F525AEF}" sibTransId="{B0179D74-E210-A34F-9FFE-D6C2C6F405F5}"/>
    <dgm:cxn modelId="{FE34B427-9D47-5D4F-B08C-79C955C57CBA}" srcId="{CC08C8E7-D5AB-9C4F-A78B-4A8C57EB2D22}" destId="{DD5BF61D-B843-C744-B9A9-3312A1287EF4}" srcOrd="0" destOrd="0" parTransId="{A73DCD64-89DF-3E4C-9543-0D417B51464E}" sibTransId="{5F6E09CE-61C0-D34C-AE4A-99D078D226DF}"/>
    <dgm:cxn modelId="{B0EF6530-5CFB-E04D-B033-5D3B705BF1DD}" type="presOf" srcId="{45267C76-6276-B44A-878A-9D61B556EBD7}" destId="{938A9782-2B6B-8141-99DA-6568305E0C38}" srcOrd="1" destOrd="0" presId="urn:microsoft.com/office/officeart/2008/layout/HorizontalMultiLevelHierarchy"/>
    <dgm:cxn modelId="{BCCC5F6C-7411-A84C-A1AC-E744B1D5075E}" type="presOf" srcId="{A73DCD64-89DF-3E4C-9543-0D417B51464E}" destId="{F726EDD3-E670-9B47-8786-4F599884289D}" srcOrd="1" destOrd="0" presId="urn:microsoft.com/office/officeart/2008/layout/HorizontalMultiLevelHierarchy"/>
    <dgm:cxn modelId="{04F19C6D-3072-FC4C-8093-45B2C665AEF8}" type="presOf" srcId="{A73DCD64-89DF-3E4C-9543-0D417B51464E}" destId="{082A771F-69AF-7C4C-86CB-DF1CD8CB6581}" srcOrd="0" destOrd="0" presId="urn:microsoft.com/office/officeart/2008/layout/HorizontalMultiLevelHierarchy"/>
    <dgm:cxn modelId="{45A8F574-E831-EA4B-AA67-C1CED30DBF0E}" type="presOf" srcId="{DD5BF61D-B843-C744-B9A9-3312A1287EF4}" destId="{C852AF5D-E3CA-F844-B775-08DD6E6FB940}" srcOrd="0" destOrd="0" presId="urn:microsoft.com/office/officeart/2008/layout/HorizontalMultiLevelHierarchy"/>
    <dgm:cxn modelId="{BA1C3977-BD34-404F-A77A-9FB80874DAA4}" type="presOf" srcId="{2EFE4671-8583-3540-9262-1FC578B666F4}" destId="{3013142F-A3C7-F746-853E-2CA8B540A8DE}" srcOrd="0" destOrd="0" presId="urn:microsoft.com/office/officeart/2008/layout/HorizontalMultiLevelHierarchy"/>
    <dgm:cxn modelId="{EF1FC579-6A8C-AB4F-B8CB-27F00126B298}" type="presOf" srcId="{45267C76-6276-B44A-878A-9D61B556EBD7}" destId="{1F2800E8-CF94-FD43-8D0E-7E4B278315B1}" srcOrd="0" destOrd="0" presId="urn:microsoft.com/office/officeart/2008/layout/HorizontalMultiLevelHierarchy"/>
    <dgm:cxn modelId="{E9F26386-DD0B-204D-ABB3-6FE19D1D6C85}" type="presOf" srcId="{BDC2CFA9-99C6-8347-9628-F8B57513FB8C}" destId="{7A2CD5A7-70D6-DE44-803D-0740544CB367}" srcOrd="1" destOrd="0" presId="urn:microsoft.com/office/officeart/2008/layout/HorizontalMultiLevelHierarchy"/>
    <dgm:cxn modelId="{68F770BE-A76B-BD47-B845-F0285389B2B7}" type="presOf" srcId="{773FD5F0-F007-F148-886B-86E72F86266E}" destId="{D3E2E567-EC04-E743-9B8C-985408EA1058}" srcOrd="0" destOrd="0" presId="urn:microsoft.com/office/officeart/2008/layout/HorizontalMultiLevelHierarchy"/>
    <dgm:cxn modelId="{F9F0D1CB-70D7-1A41-93D2-B6EAC243B23D}" type="presOf" srcId="{BDC2CFA9-99C6-8347-9628-F8B57513FB8C}" destId="{93180932-306E-E545-95F9-2A5635FDC9F1}" srcOrd="0" destOrd="0" presId="urn:microsoft.com/office/officeart/2008/layout/HorizontalMultiLevelHierarchy"/>
    <dgm:cxn modelId="{BCCF14D1-0181-7746-A696-7172EA42AE7A}" type="presOf" srcId="{9BA062DA-6B7A-FC4F-B1BB-7CC4C74C72CE}" destId="{1C998B4A-F8C8-5D49-862A-38B9C7611407}" srcOrd="0" destOrd="0" presId="urn:microsoft.com/office/officeart/2008/layout/HorizontalMultiLevelHierarchy"/>
    <dgm:cxn modelId="{F5520AE5-50EB-8743-B48A-12307D4CCE80}" srcId="{CC08C8E7-D5AB-9C4F-A78B-4A8C57EB2D22}" destId="{9BA062DA-6B7A-FC4F-B1BB-7CC4C74C72CE}" srcOrd="2" destOrd="0" parTransId="{45267C76-6276-B44A-878A-9D61B556EBD7}" sibTransId="{3A650251-37F9-7645-8144-FF91C57FC2AC}"/>
    <dgm:cxn modelId="{F82E05EA-D401-8744-A37A-10FA849679E8}" type="presOf" srcId="{CC08C8E7-D5AB-9C4F-A78B-4A8C57EB2D22}" destId="{7111AE39-B455-7C4D-91F4-9E37E3822D07}" srcOrd="0" destOrd="0" presId="urn:microsoft.com/office/officeart/2008/layout/HorizontalMultiLevelHierarchy"/>
    <dgm:cxn modelId="{D6FF61F4-2E70-2445-B362-FDF5936BBC6B}" srcId="{CC08C8E7-D5AB-9C4F-A78B-4A8C57EB2D22}" destId="{773FD5F0-F007-F148-886B-86E72F86266E}" srcOrd="1" destOrd="0" parTransId="{BDC2CFA9-99C6-8347-9628-F8B57513FB8C}" sibTransId="{9458031D-FD27-D841-9D56-100BE85B229D}"/>
    <dgm:cxn modelId="{BAB9B8FD-9909-D54D-B34B-7AFBC5D54206}" type="presParOf" srcId="{3013142F-A3C7-F746-853E-2CA8B540A8DE}" destId="{B764B132-0961-414E-B6FA-FB0C6C1C6CED}" srcOrd="0" destOrd="0" presId="urn:microsoft.com/office/officeart/2008/layout/HorizontalMultiLevelHierarchy"/>
    <dgm:cxn modelId="{47DAF7FF-FD01-464D-8402-30E4A243D5C3}" type="presParOf" srcId="{B764B132-0961-414E-B6FA-FB0C6C1C6CED}" destId="{7111AE39-B455-7C4D-91F4-9E37E3822D07}" srcOrd="0" destOrd="0" presId="urn:microsoft.com/office/officeart/2008/layout/HorizontalMultiLevelHierarchy"/>
    <dgm:cxn modelId="{FA654F78-DCEA-1B40-ADBA-8291C5D1BE7E}" type="presParOf" srcId="{B764B132-0961-414E-B6FA-FB0C6C1C6CED}" destId="{551EC4E6-AE1D-DD43-B7C4-D7EFBEA2E636}" srcOrd="1" destOrd="0" presId="urn:microsoft.com/office/officeart/2008/layout/HorizontalMultiLevelHierarchy"/>
    <dgm:cxn modelId="{A806F974-6CB7-EB45-8754-EAE84D98DA01}" type="presParOf" srcId="{551EC4E6-AE1D-DD43-B7C4-D7EFBEA2E636}" destId="{082A771F-69AF-7C4C-86CB-DF1CD8CB6581}" srcOrd="0" destOrd="0" presId="urn:microsoft.com/office/officeart/2008/layout/HorizontalMultiLevelHierarchy"/>
    <dgm:cxn modelId="{6E5907FB-A742-C04F-B0AF-C3217FA79E87}" type="presParOf" srcId="{082A771F-69AF-7C4C-86CB-DF1CD8CB6581}" destId="{F726EDD3-E670-9B47-8786-4F599884289D}" srcOrd="0" destOrd="0" presId="urn:microsoft.com/office/officeart/2008/layout/HorizontalMultiLevelHierarchy"/>
    <dgm:cxn modelId="{F4118B74-EA7B-E945-98EF-997C7344A57E}" type="presParOf" srcId="{551EC4E6-AE1D-DD43-B7C4-D7EFBEA2E636}" destId="{7B40AE63-0EA3-0747-BCE5-5F3AB0355BF2}" srcOrd="1" destOrd="0" presId="urn:microsoft.com/office/officeart/2008/layout/HorizontalMultiLevelHierarchy"/>
    <dgm:cxn modelId="{CD2A77DB-86DD-C24E-9104-5CCA7D03F6BF}" type="presParOf" srcId="{7B40AE63-0EA3-0747-BCE5-5F3AB0355BF2}" destId="{C852AF5D-E3CA-F844-B775-08DD6E6FB940}" srcOrd="0" destOrd="0" presId="urn:microsoft.com/office/officeart/2008/layout/HorizontalMultiLevelHierarchy"/>
    <dgm:cxn modelId="{C588ACD1-8A4D-CE47-9AB8-2DE1BAF266B2}" type="presParOf" srcId="{7B40AE63-0EA3-0747-BCE5-5F3AB0355BF2}" destId="{30463D07-8E7F-3146-97CE-76CE82648742}" srcOrd="1" destOrd="0" presId="urn:microsoft.com/office/officeart/2008/layout/HorizontalMultiLevelHierarchy"/>
    <dgm:cxn modelId="{BDBC38BF-F02C-1D43-A31C-CB094169B584}" type="presParOf" srcId="{551EC4E6-AE1D-DD43-B7C4-D7EFBEA2E636}" destId="{93180932-306E-E545-95F9-2A5635FDC9F1}" srcOrd="2" destOrd="0" presId="urn:microsoft.com/office/officeart/2008/layout/HorizontalMultiLevelHierarchy"/>
    <dgm:cxn modelId="{D523E117-C3B5-B349-8D4F-C5B9D0CFD876}" type="presParOf" srcId="{93180932-306E-E545-95F9-2A5635FDC9F1}" destId="{7A2CD5A7-70D6-DE44-803D-0740544CB367}" srcOrd="0" destOrd="0" presId="urn:microsoft.com/office/officeart/2008/layout/HorizontalMultiLevelHierarchy"/>
    <dgm:cxn modelId="{B32D73D2-787F-FA4E-BEE3-47356AE856F1}" type="presParOf" srcId="{551EC4E6-AE1D-DD43-B7C4-D7EFBEA2E636}" destId="{A0C9905E-6DBF-7645-94A7-C4BCDADC46B9}" srcOrd="3" destOrd="0" presId="urn:microsoft.com/office/officeart/2008/layout/HorizontalMultiLevelHierarchy"/>
    <dgm:cxn modelId="{05B586AF-AF16-AA40-8218-B613F9414199}" type="presParOf" srcId="{A0C9905E-6DBF-7645-94A7-C4BCDADC46B9}" destId="{D3E2E567-EC04-E743-9B8C-985408EA1058}" srcOrd="0" destOrd="0" presId="urn:microsoft.com/office/officeart/2008/layout/HorizontalMultiLevelHierarchy"/>
    <dgm:cxn modelId="{E2134D97-4C06-1F4C-BEF7-2633AAAA3722}" type="presParOf" srcId="{A0C9905E-6DBF-7645-94A7-C4BCDADC46B9}" destId="{1488A531-D252-B440-B1DA-4363F37F8970}" srcOrd="1" destOrd="0" presId="urn:microsoft.com/office/officeart/2008/layout/HorizontalMultiLevelHierarchy"/>
    <dgm:cxn modelId="{76D7B432-C882-5C42-A0A4-9294678DD45A}" type="presParOf" srcId="{551EC4E6-AE1D-DD43-B7C4-D7EFBEA2E636}" destId="{1F2800E8-CF94-FD43-8D0E-7E4B278315B1}" srcOrd="4" destOrd="0" presId="urn:microsoft.com/office/officeart/2008/layout/HorizontalMultiLevelHierarchy"/>
    <dgm:cxn modelId="{4864DA30-3355-9F41-B93A-AD2EA9D2E321}" type="presParOf" srcId="{1F2800E8-CF94-FD43-8D0E-7E4B278315B1}" destId="{938A9782-2B6B-8141-99DA-6568305E0C38}" srcOrd="0" destOrd="0" presId="urn:microsoft.com/office/officeart/2008/layout/HorizontalMultiLevelHierarchy"/>
    <dgm:cxn modelId="{83A12E57-E149-1445-9D8C-7628989475F3}" type="presParOf" srcId="{551EC4E6-AE1D-DD43-B7C4-D7EFBEA2E636}" destId="{7377E58F-198D-DE48-B3AF-2D2AF67C403D}" srcOrd="5" destOrd="0" presId="urn:microsoft.com/office/officeart/2008/layout/HorizontalMultiLevelHierarchy"/>
    <dgm:cxn modelId="{A17629BF-A9CB-5C43-BBF6-4DA4F3F44D34}" type="presParOf" srcId="{7377E58F-198D-DE48-B3AF-2D2AF67C403D}" destId="{1C998B4A-F8C8-5D49-862A-38B9C7611407}" srcOrd="0" destOrd="0" presId="urn:microsoft.com/office/officeart/2008/layout/HorizontalMultiLevelHierarchy"/>
    <dgm:cxn modelId="{35BC332C-D0C7-EA40-AFDD-52465F752A7A}" type="presParOf" srcId="{7377E58F-198D-DE48-B3AF-2D2AF67C403D}" destId="{F9C8551A-E3F5-1A41-9D81-BA411262A93F}"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4.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pPr algn="l"/>
          <a:r>
            <a:rPr lang="en-US" altLang="zh-CN" sz="1200" b="0" i="0" dirty="0">
              <a:latin typeface="FZLanTingHeiS-R-GB" panose="02000000000000000000" pitchFamily="2" charset="-122"/>
              <a:ea typeface="FZLanTingHeiS-R-GB" panose="02000000000000000000" pitchFamily="2" charset="-122"/>
              <a:cs typeface="Microsoft YaHei" charset="-122"/>
            </a:rPr>
            <a:t>4.1</a:t>
          </a:r>
          <a:r>
            <a:rPr lang="zh-CN" altLang="en-US" sz="1200" b="0" i="0" dirty="0">
              <a:latin typeface="FZLanTingHeiS-R-GB" panose="02000000000000000000" pitchFamily="2" charset="-122"/>
              <a:ea typeface="FZLanTingHeiS-R-GB" panose="02000000000000000000" pitchFamily="2" charset="-122"/>
              <a:cs typeface="Microsoft YaHei" charset="-122"/>
            </a:rPr>
            <a:t>需求弹性</a:t>
          </a:r>
        </a:p>
      </dgm:t>
    </dgm:pt>
    <dgm:pt modelId="{806FC88F-B9CF-A04B-B59C-3A472F525AEF}" type="parTrans" cxnId="{7725A710-EB82-6543-8E80-B973AC4CD97A}">
      <dgm:prSet/>
      <dgm:spPr/>
      <dgm:t>
        <a:bodyPr/>
        <a:lstStyle/>
        <a:p>
          <a:pPr algn="l"/>
          <a:endParaRPr lang="zh-CN" altLang="en-US" sz="105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pPr algn="l"/>
          <a:endParaRPr lang="zh-CN" altLang="en-US" sz="1050">
            <a:latin typeface="Microsoft YaHei" charset="-122"/>
            <a:ea typeface="Microsoft YaHei" charset="-122"/>
            <a:cs typeface="Microsoft YaHei" charset="-122"/>
          </a:endParaRPr>
        </a:p>
      </dgm:t>
    </dgm:pt>
    <dgm:pt modelId="{DD5BF61D-B843-C744-B9A9-3312A1287EF4}">
      <dgm:prSet phldrT="[文本]" custT="1"/>
      <dgm:spPr>
        <a:solidFill>
          <a:srgbClr val="C00000"/>
        </a:solidFill>
      </dgm:spPr>
      <dgm:t>
        <a:bodyPr/>
        <a:lstStyle/>
        <a:p>
          <a:pPr algn="l"/>
          <a:r>
            <a:rPr lang="en-US" altLang="zh-CN" sz="1050" b="0" i="0" dirty="0">
              <a:solidFill>
                <a:schemeClr val="tx1"/>
              </a:solidFill>
              <a:latin typeface="FZLanTingHeiS-R-GB" panose="02000000000000000000" pitchFamily="2" charset="-122"/>
              <a:ea typeface="FZLanTingHeiS-R-GB" panose="02000000000000000000" pitchFamily="2" charset="-122"/>
              <a:cs typeface="Microsoft YaHei" charset="-122"/>
            </a:rPr>
            <a:t>4.1.1</a:t>
          </a:r>
          <a:r>
            <a:rPr lang="zh-CN" altLang="en-US" sz="1050" b="0" i="0" dirty="0">
              <a:solidFill>
                <a:schemeClr val="tx1"/>
              </a:solidFill>
              <a:latin typeface="FZLanTingHeiS-R-GB" panose="02000000000000000000" pitchFamily="2" charset="-122"/>
              <a:ea typeface="FZLanTingHeiS-R-GB" panose="02000000000000000000" pitchFamily="2" charset="-122"/>
              <a:cs typeface="Microsoft YaHei" charset="-122"/>
            </a:rPr>
            <a:t> 需求价格弹性</a:t>
          </a:r>
        </a:p>
      </dgm:t>
    </dgm:pt>
    <dgm:pt modelId="{A73DCD64-89DF-3E4C-9543-0D417B51464E}" type="parTrans" cxnId="{FE34B427-9D47-5D4F-B08C-79C955C57CBA}">
      <dgm:prSet custT="1"/>
      <dgm:spPr/>
      <dgm:t>
        <a:bodyPr/>
        <a:lstStyle/>
        <a:p>
          <a:pPr algn="l"/>
          <a:endParaRPr lang="zh-CN" altLang="en-US" sz="100" b="0" i="0" dirty="0">
            <a:latin typeface="FZLanTingHeiS-R-GB" panose="02000000000000000000" pitchFamily="2" charset="-122"/>
            <a:ea typeface="FZLanTingHeiS-R-GB" panose="02000000000000000000" pitchFamily="2" charset="-122"/>
            <a:cs typeface="Microsoft YaHei" charset="-122"/>
          </a:endParaRPr>
        </a:p>
      </dgm:t>
    </dgm:pt>
    <dgm:pt modelId="{5F6E09CE-61C0-D34C-AE4A-99D078D226DF}" type="sibTrans" cxnId="{FE34B427-9D47-5D4F-B08C-79C955C57CBA}">
      <dgm:prSet/>
      <dgm:spPr/>
      <dgm:t>
        <a:bodyPr/>
        <a:lstStyle/>
        <a:p>
          <a:pPr algn="l"/>
          <a:endParaRPr lang="zh-CN" altLang="en-US" sz="1050">
            <a:latin typeface="Microsoft YaHei" charset="-122"/>
            <a:ea typeface="Microsoft YaHei" charset="-122"/>
            <a:cs typeface="Microsoft YaHei" charset="-122"/>
          </a:endParaRPr>
        </a:p>
      </dgm:t>
    </dgm:pt>
    <dgm:pt modelId="{773FD5F0-F007-F148-886B-86E72F86266E}">
      <dgm:prSet phldrT="[文本]" custT="1"/>
      <dgm:spPr/>
      <dgm:t>
        <a:bodyPr/>
        <a:lstStyle/>
        <a:p>
          <a:pPr algn="l"/>
          <a:r>
            <a:rPr lang="en-US" altLang="zh-CN" sz="1050" b="0" i="0" dirty="0">
              <a:latin typeface="FZLanTingHeiS-R-GB" panose="02000000000000000000" pitchFamily="2" charset="-122"/>
              <a:ea typeface="FZLanTingHeiS-R-GB" panose="02000000000000000000" pitchFamily="2" charset="-122"/>
              <a:cs typeface="Microsoft YaHei" charset="-122"/>
            </a:rPr>
            <a:t>4.1.2</a:t>
          </a:r>
          <a:r>
            <a:rPr lang="zh-CN" altLang="en-US" sz="1050" b="0" i="0" dirty="0">
              <a:latin typeface="FZLanTingHeiS-R-GB" panose="02000000000000000000" pitchFamily="2" charset="-122"/>
              <a:ea typeface="FZLanTingHeiS-R-GB" panose="02000000000000000000" pitchFamily="2" charset="-122"/>
              <a:cs typeface="Microsoft YaHei" charset="-122"/>
            </a:rPr>
            <a:t> 需求的收入弹性</a:t>
          </a:r>
        </a:p>
      </dgm:t>
    </dgm:pt>
    <dgm:pt modelId="{BDC2CFA9-99C6-8347-9628-F8B57513FB8C}" type="parTrans" cxnId="{D6FF61F4-2E70-2445-B362-FDF5936BBC6B}">
      <dgm:prSet custT="1"/>
      <dgm:spPr/>
      <dgm:t>
        <a:bodyPr/>
        <a:lstStyle/>
        <a:p>
          <a:pPr algn="l"/>
          <a:endParaRPr lang="zh-CN" altLang="en-US" sz="100" b="0" i="0" dirty="0">
            <a:latin typeface="FZLanTingHeiS-R-GB" panose="02000000000000000000" pitchFamily="2" charset="-122"/>
            <a:ea typeface="FZLanTingHeiS-R-GB" panose="02000000000000000000" pitchFamily="2" charset="-122"/>
            <a:cs typeface="Microsoft YaHei" charset="-122"/>
          </a:endParaRPr>
        </a:p>
      </dgm:t>
    </dgm:pt>
    <dgm:pt modelId="{9458031D-FD27-D841-9D56-100BE85B229D}" type="sibTrans" cxnId="{D6FF61F4-2E70-2445-B362-FDF5936BBC6B}">
      <dgm:prSet/>
      <dgm:spPr/>
      <dgm:t>
        <a:bodyPr/>
        <a:lstStyle/>
        <a:p>
          <a:pPr algn="l"/>
          <a:endParaRPr lang="zh-CN" altLang="en-US" sz="1050">
            <a:latin typeface="Microsoft YaHei" charset="-122"/>
            <a:ea typeface="Microsoft YaHei" charset="-122"/>
            <a:cs typeface="Microsoft YaHei" charset="-122"/>
          </a:endParaRPr>
        </a:p>
      </dgm:t>
    </dgm:pt>
    <dgm:pt modelId="{9BA062DA-6B7A-FC4F-B1BB-7CC4C74C72CE}">
      <dgm:prSet phldrT="[文本]" custT="1"/>
      <dgm:spPr/>
      <dgm:t>
        <a:bodyPr/>
        <a:lstStyle/>
        <a:p>
          <a:pPr algn="l"/>
          <a:r>
            <a:rPr lang="en-US" altLang="zh-CN" sz="1050" b="0" i="0" dirty="0">
              <a:latin typeface="FZLanTingHeiS-R-GB" panose="02000000000000000000" pitchFamily="2" charset="-122"/>
              <a:ea typeface="FZLanTingHeiS-R-GB" panose="02000000000000000000" pitchFamily="2" charset="-122"/>
              <a:cs typeface="Microsoft YaHei" charset="-122"/>
            </a:rPr>
            <a:t>4.1.3</a:t>
          </a:r>
          <a:r>
            <a:rPr lang="zh-CN" altLang="en-US" sz="1050" b="0" i="0" dirty="0">
              <a:latin typeface="FZLanTingHeiS-R-GB" panose="02000000000000000000" pitchFamily="2" charset="-122"/>
              <a:ea typeface="FZLanTingHeiS-R-GB" panose="02000000000000000000" pitchFamily="2" charset="-122"/>
              <a:cs typeface="Microsoft YaHei" charset="-122"/>
            </a:rPr>
            <a:t> 需求交叉弹性</a:t>
          </a:r>
        </a:p>
      </dgm:t>
    </dgm:pt>
    <dgm:pt modelId="{45267C76-6276-B44A-878A-9D61B556EBD7}" type="parTrans" cxnId="{F5520AE5-50EB-8743-B48A-12307D4CCE80}">
      <dgm:prSet custT="1"/>
      <dgm:spPr/>
      <dgm:t>
        <a:bodyPr/>
        <a:lstStyle/>
        <a:p>
          <a:pPr algn="l"/>
          <a:endParaRPr lang="zh-CN" altLang="en-US" sz="100" b="0" i="0" dirty="0">
            <a:latin typeface="FZLanTingHeiS-R-GB" panose="02000000000000000000" pitchFamily="2" charset="-122"/>
            <a:ea typeface="FZLanTingHeiS-R-GB" panose="02000000000000000000" pitchFamily="2" charset="-122"/>
            <a:cs typeface="Microsoft YaHei" charset="-122"/>
          </a:endParaRPr>
        </a:p>
      </dgm:t>
    </dgm:pt>
    <dgm:pt modelId="{3A650251-37F9-7645-8144-FF91C57FC2AC}" type="sibTrans" cxnId="{F5520AE5-50EB-8743-B48A-12307D4CCE80}">
      <dgm:prSet/>
      <dgm:spPr/>
      <dgm:t>
        <a:bodyPr/>
        <a:lstStyle/>
        <a:p>
          <a:pPr algn="l"/>
          <a:endParaRPr lang="zh-CN" altLang="en-US" sz="1050">
            <a:latin typeface="Microsoft YaHei" charset="-122"/>
            <a:ea typeface="Microsoft YaHei" charset="-122"/>
            <a:cs typeface="Microsoft YaHei"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X="181444" custScaleY="63589" custLinFactX="-100000" custLinFactNeighborX="-184312" custLinFactNeighborY="0">
        <dgm:presLayoutVars>
          <dgm:chPref val="3"/>
        </dgm:presLayoutVars>
      </dgm:prSet>
      <dgm:spPr/>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3"/>
      <dgm:spPr/>
    </dgm:pt>
    <dgm:pt modelId="{F726EDD3-E670-9B47-8786-4F599884289D}" type="pres">
      <dgm:prSet presAssocID="{A73DCD64-89DF-3E4C-9543-0D417B51464E}" presName="connTx" presStyleLbl="parChTrans1D2" presStyleIdx="0" presStyleCnt="3"/>
      <dgm:spPr/>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3" custScaleX="150191" custScaleY="110365">
        <dgm:presLayoutVars>
          <dgm:chPref val="3"/>
        </dgm:presLayoutVars>
      </dgm:prSet>
      <dgm:spPr/>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3"/>
      <dgm:spPr/>
    </dgm:pt>
    <dgm:pt modelId="{7A2CD5A7-70D6-DE44-803D-0740544CB367}" type="pres">
      <dgm:prSet presAssocID="{BDC2CFA9-99C6-8347-9628-F8B57513FB8C}" presName="connTx" presStyleLbl="parChTrans1D2" presStyleIdx="1" presStyleCnt="3"/>
      <dgm:spPr/>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3" custScaleX="150191" custScaleY="110365">
        <dgm:presLayoutVars>
          <dgm:chPref val="3"/>
        </dgm:presLayoutVars>
      </dgm:prSet>
      <dgm:spPr/>
    </dgm:pt>
    <dgm:pt modelId="{1488A531-D252-B440-B1DA-4363F37F8970}" type="pres">
      <dgm:prSet presAssocID="{773FD5F0-F007-F148-886B-86E72F86266E}" presName="level3hierChild" presStyleCnt="0"/>
      <dgm:spPr/>
    </dgm:pt>
    <dgm:pt modelId="{1F2800E8-CF94-FD43-8D0E-7E4B278315B1}" type="pres">
      <dgm:prSet presAssocID="{45267C76-6276-B44A-878A-9D61B556EBD7}" presName="conn2-1" presStyleLbl="parChTrans1D2" presStyleIdx="2" presStyleCnt="3"/>
      <dgm:spPr/>
    </dgm:pt>
    <dgm:pt modelId="{938A9782-2B6B-8141-99DA-6568305E0C38}" type="pres">
      <dgm:prSet presAssocID="{45267C76-6276-B44A-878A-9D61B556EBD7}" presName="connTx" presStyleLbl="parChTrans1D2" presStyleIdx="2" presStyleCnt="3"/>
      <dgm:spPr/>
    </dgm:pt>
    <dgm:pt modelId="{7377E58F-198D-DE48-B3AF-2D2AF67C403D}" type="pres">
      <dgm:prSet presAssocID="{9BA062DA-6B7A-FC4F-B1BB-7CC4C74C72CE}" presName="root2" presStyleCnt="0"/>
      <dgm:spPr/>
    </dgm:pt>
    <dgm:pt modelId="{1C998B4A-F8C8-5D49-862A-38B9C7611407}" type="pres">
      <dgm:prSet presAssocID="{9BA062DA-6B7A-FC4F-B1BB-7CC4C74C72CE}" presName="LevelTwoTextNode" presStyleLbl="node2" presStyleIdx="2" presStyleCnt="3" custScaleX="150191" custScaleY="110365">
        <dgm:presLayoutVars>
          <dgm:chPref val="3"/>
        </dgm:presLayoutVars>
      </dgm:prSet>
      <dgm:spPr/>
    </dgm:pt>
    <dgm:pt modelId="{F9C8551A-E3F5-1A41-9D81-BA411262A93F}" type="pres">
      <dgm:prSet presAssocID="{9BA062DA-6B7A-FC4F-B1BB-7CC4C74C72CE}" presName="level3hierChild" presStyleCnt="0"/>
      <dgm:spPr/>
    </dgm:pt>
  </dgm:ptLst>
  <dgm:cxnLst>
    <dgm:cxn modelId="{5DEF430F-527F-6D42-8873-003A03BDC363}" type="presOf" srcId="{773FD5F0-F007-F148-886B-86E72F86266E}" destId="{D3E2E567-EC04-E743-9B8C-985408EA1058}" srcOrd="0" destOrd="0" presId="urn:microsoft.com/office/officeart/2008/layout/HorizontalMultiLevelHierarchy"/>
    <dgm:cxn modelId="{7725A710-EB82-6543-8E80-B973AC4CD97A}" srcId="{2EFE4671-8583-3540-9262-1FC578B666F4}" destId="{CC08C8E7-D5AB-9C4F-A78B-4A8C57EB2D22}" srcOrd="0" destOrd="0" parTransId="{806FC88F-B9CF-A04B-B59C-3A472F525AEF}" sibTransId="{B0179D74-E210-A34F-9FFE-D6C2C6F405F5}"/>
    <dgm:cxn modelId="{CC55B41A-963A-8944-AADF-E22DA36C633A}" type="presOf" srcId="{45267C76-6276-B44A-878A-9D61B556EBD7}" destId="{938A9782-2B6B-8141-99DA-6568305E0C38}" srcOrd="1" destOrd="0" presId="urn:microsoft.com/office/officeart/2008/layout/HorizontalMultiLevelHierarchy"/>
    <dgm:cxn modelId="{44658F20-6DCC-1A45-86EF-D1249F7A6D2D}" type="presOf" srcId="{2EFE4671-8583-3540-9262-1FC578B666F4}" destId="{3013142F-A3C7-F746-853E-2CA8B540A8DE}" srcOrd="0" destOrd="0" presId="urn:microsoft.com/office/officeart/2008/layout/HorizontalMultiLevelHierarchy"/>
    <dgm:cxn modelId="{FE34B427-9D47-5D4F-B08C-79C955C57CBA}" srcId="{CC08C8E7-D5AB-9C4F-A78B-4A8C57EB2D22}" destId="{DD5BF61D-B843-C744-B9A9-3312A1287EF4}" srcOrd="0" destOrd="0" parTransId="{A73DCD64-89DF-3E4C-9543-0D417B51464E}" sibTransId="{5F6E09CE-61C0-D34C-AE4A-99D078D226DF}"/>
    <dgm:cxn modelId="{1D566F2B-F018-D146-892F-15E15540E888}" type="presOf" srcId="{45267C76-6276-B44A-878A-9D61B556EBD7}" destId="{1F2800E8-CF94-FD43-8D0E-7E4B278315B1}" srcOrd="0" destOrd="0" presId="urn:microsoft.com/office/officeart/2008/layout/HorizontalMultiLevelHierarchy"/>
    <dgm:cxn modelId="{E66B4A32-8B92-734D-8FC8-1516626F88CE}" type="presOf" srcId="{CC08C8E7-D5AB-9C4F-A78B-4A8C57EB2D22}" destId="{7111AE39-B455-7C4D-91F4-9E37E3822D07}" srcOrd="0" destOrd="0" presId="urn:microsoft.com/office/officeart/2008/layout/HorizontalMultiLevelHierarchy"/>
    <dgm:cxn modelId="{6BB6427A-5872-9F45-9284-7104B85505DC}" type="presOf" srcId="{DD5BF61D-B843-C744-B9A9-3312A1287EF4}" destId="{C852AF5D-E3CA-F844-B775-08DD6E6FB940}" srcOrd="0" destOrd="0" presId="urn:microsoft.com/office/officeart/2008/layout/HorizontalMultiLevelHierarchy"/>
    <dgm:cxn modelId="{08B77B99-51EB-284D-BB41-50B3FC64FA7F}" type="presOf" srcId="{A73DCD64-89DF-3E4C-9543-0D417B51464E}" destId="{F726EDD3-E670-9B47-8786-4F599884289D}" srcOrd="1" destOrd="0" presId="urn:microsoft.com/office/officeart/2008/layout/HorizontalMultiLevelHierarchy"/>
    <dgm:cxn modelId="{DD6A49B8-3A03-8745-98F5-5AB418EF26DF}" type="presOf" srcId="{BDC2CFA9-99C6-8347-9628-F8B57513FB8C}" destId="{93180932-306E-E545-95F9-2A5635FDC9F1}" srcOrd="0" destOrd="0" presId="urn:microsoft.com/office/officeart/2008/layout/HorizontalMultiLevelHierarchy"/>
    <dgm:cxn modelId="{EC430ACF-316B-2641-8903-56BF9B2BACF1}" type="presOf" srcId="{A73DCD64-89DF-3E4C-9543-0D417B51464E}" destId="{082A771F-69AF-7C4C-86CB-DF1CD8CB6581}" srcOrd="0" destOrd="0" presId="urn:microsoft.com/office/officeart/2008/layout/HorizontalMultiLevelHierarchy"/>
    <dgm:cxn modelId="{F5520AE5-50EB-8743-B48A-12307D4CCE80}" srcId="{CC08C8E7-D5AB-9C4F-A78B-4A8C57EB2D22}" destId="{9BA062DA-6B7A-FC4F-B1BB-7CC4C74C72CE}" srcOrd="2" destOrd="0" parTransId="{45267C76-6276-B44A-878A-9D61B556EBD7}" sibTransId="{3A650251-37F9-7645-8144-FF91C57FC2AC}"/>
    <dgm:cxn modelId="{B69725EF-0E35-B140-A465-D85A0F8A2467}" type="presOf" srcId="{BDC2CFA9-99C6-8347-9628-F8B57513FB8C}" destId="{7A2CD5A7-70D6-DE44-803D-0740544CB367}" srcOrd="1" destOrd="0" presId="urn:microsoft.com/office/officeart/2008/layout/HorizontalMultiLevelHierarchy"/>
    <dgm:cxn modelId="{909CC5F3-196E-914C-AC62-A1F2E37F82B5}" type="presOf" srcId="{9BA062DA-6B7A-FC4F-B1BB-7CC4C74C72CE}" destId="{1C998B4A-F8C8-5D49-862A-38B9C7611407}" srcOrd="0" destOrd="0" presId="urn:microsoft.com/office/officeart/2008/layout/HorizontalMultiLevelHierarchy"/>
    <dgm:cxn modelId="{D6FF61F4-2E70-2445-B362-FDF5936BBC6B}" srcId="{CC08C8E7-D5AB-9C4F-A78B-4A8C57EB2D22}" destId="{773FD5F0-F007-F148-886B-86E72F86266E}" srcOrd="1" destOrd="0" parTransId="{BDC2CFA9-99C6-8347-9628-F8B57513FB8C}" sibTransId="{9458031D-FD27-D841-9D56-100BE85B229D}"/>
    <dgm:cxn modelId="{5301CD2A-53B3-3B4C-BB15-F029FB40135D}" type="presParOf" srcId="{3013142F-A3C7-F746-853E-2CA8B540A8DE}" destId="{B764B132-0961-414E-B6FA-FB0C6C1C6CED}" srcOrd="0" destOrd="0" presId="urn:microsoft.com/office/officeart/2008/layout/HorizontalMultiLevelHierarchy"/>
    <dgm:cxn modelId="{42150270-6AAE-8548-AD7B-1BD600040728}" type="presParOf" srcId="{B764B132-0961-414E-B6FA-FB0C6C1C6CED}" destId="{7111AE39-B455-7C4D-91F4-9E37E3822D07}" srcOrd="0" destOrd="0" presId="urn:microsoft.com/office/officeart/2008/layout/HorizontalMultiLevelHierarchy"/>
    <dgm:cxn modelId="{6A1447B8-208B-C442-9B17-3744FCEF49A4}" type="presParOf" srcId="{B764B132-0961-414E-B6FA-FB0C6C1C6CED}" destId="{551EC4E6-AE1D-DD43-B7C4-D7EFBEA2E636}" srcOrd="1" destOrd="0" presId="urn:microsoft.com/office/officeart/2008/layout/HorizontalMultiLevelHierarchy"/>
    <dgm:cxn modelId="{8F76812C-DC39-DC41-9D8F-C1BB0C326835}" type="presParOf" srcId="{551EC4E6-AE1D-DD43-B7C4-D7EFBEA2E636}" destId="{082A771F-69AF-7C4C-86CB-DF1CD8CB6581}" srcOrd="0" destOrd="0" presId="urn:microsoft.com/office/officeart/2008/layout/HorizontalMultiLevelHierarchy"/>
    <dgm:cxn modelId="{ABD8CE68-36A2-DE46-BA7C-8D5C43E80B69}" type="presParOf" srcId="{082A771F-69AF-7C4C-86CB-DF1CD8CB6581}" destId="{F726EDD3-E670-9B47-8786-4F599884289D}" srcOrd="0" destOrd="0" presId="urn:microsoft.com/office/officeart/2008/layout/HorizontalMultiLevelHierarchy"/>
    <dgm:cxn modelId="{20BCD476-E1D3-FE4C-B871-9F2E2EA10E55}" type="presParOf" srcId="{551EC4E6-AE1D-DD43-B7C4-D7EFBEA2E636}" destId="{7B40AE63-0EA3-0747-BCE5-5F3AB0355BF2}" srcOrd="1" destOrd="0" presId="urn:microsoft.com/office/officeart/2008/layout/HorizontalMultiLevelHierarchy"/>
    <dgm:cxn modelId="{71D64E72-EF7F-6643-A2B0-E48B4CDDB436}" type="presParOf" srcId="{7B40AE63-0EA3-0747-BCE5-5F3AB0355BF2}" destId="{C852AF5D-E3CA-F844-B775-08DD6E6FB940}" srcOrd="0" destOrd="0" presId="urn:microsoft.com/office/officeart/2008/layout/HorizontalMultiLevelHierarchy"/>
    <dgm:cxn modelId="{6BC06A5E-626D-3E4B-BB48-E500E9EE673B}" type="presParOf" srcId="{7B40AE63-0EA3-0747-BCE5-5F3AB0355BF2}" destId="{30463D07-8E7F-3146-97CE-76CE82648742}" srcOrd="1" destOrd="0" presId="urn:microsoft.com/office/officeart/2008/layout/HorizontalMultiLevelHierarchy"/>
    <dgm:cxn modelId="{26E9377C-51E1-E94C-9DFB-D84D1D0C5D95}" type="presParOf" srcId="{551EC4E6-AE1D-DD43-B7C4-D7EFBEA2E636}" destId="{93180932-306E-E545-95F9-2A5635FDC9F1}" srcOrd="2" destOrd="0" presId="urn:microsoft.com/office/officeart/2008/layout/HorizontalMultiLevelHierarchy"/>
    <dgm:cxn modelId="{48563DED-403C-BF4C-8E47-A8932E0E6E04}" type="presParOf" srcId="{93180932-306E-E545-95F9-2A5635FDC9F1}" destId="{7A2CD5A7-70D6-DE44-803D-0740544CB367}" srcOrd="0" destOrd="0" presId="urn:microsoft.com/office/officeart/2008/layout/HorizontalMultiLevelHierarchy"/>
    <dgm:cxn modelId="{E39120A6-CB6E-AB4E-BE52-DAE971B40F21}" type="presParOf" srcId="{551EC4E6-AE1D-DD43-B7C4-D7EFBEA2E636}" destId="{A0C9905E-6DBF-7645-94A7-C4BCDADC46B9}" srcOrd="3" destOrd="0" presId="urn:microsoft.com/office/officeart/2008/layout/HorizontalMultiLevelHierarchy"/>
    <dgm:cxn modelId="{F05E8961-EE39-554A-B4C1-122678A120B7}" type="presParOf" srcId="{A0C9905E-6DBF-7645-94A7-C4BCDADC46B9}" destId="{D3E2E567-EC04-E743-9B8C-985408EA1058}" srcOrd="0" destOrd="0" presId="urn:microsoft.com/office/officeart/2008/layout/HorizontalMultiLevelHierarchy"/>
    <dgm:cxn modelId="{343E4991-3AF4-974D-85ED-5311B81C29A8}" type="presParOf" srcId="{A0C9905E-6DBF-7645-94A7-C4BCDADC46B9}" destId="{1488A531-D252-B440-B1DA-4363F37F8970}" srcOrd="1" destOrd="0" presId="urn:microsoft.com/office/officeart/2008/layout/HorizontalMultiLevelHierarchy"/>
    <dgm:cxn modelId="{769ED865-E646-D542-9AD9-2CB6B6400549}" type="presParOf" srcId="{551EC4E6-AE1D-DD43-B7C4-D7EFBEA2E636}" destId="{1F2800E8-CF94-FD43-8D0E-7E4B278315B1}" srcOrd="4" destOrd="0" presId="urn:microsoft.com/office/officeart/2008/layout/HorizontalMultiLevelHierarchy"/>
    <dgm:cxn modelId="{489A9046-FB8B-8944-ABEE-28CE7548A617}" type="presParOf" srcId="{1F2800E8-CF94-FD43-8D0E-7E4B278315B1}" destId="{938A9782-2B6B-8141-99DA-6568305E0C38}" srcOrd="0" destOrd="0" presId="urn:microsoft.com/office/officeart/2008/layout/HorizontalMultiLevelHierarchy"/>
    <dgm:cxn modelId="{24B0CF9D-55D5-2544-97F1-670A42A6C31E}" type="presParOf" srcId="{551EC4E6-AE1D-DD43-B7C4-D7EFBEA2E636}" destId="{7377E58F-198D-DE48-B3AF-2D2AF67C403D}" srcOrd="5" destOrd="0" presId="urn:microsoft.com/office/officeart/2008/layout/HorizontalMultiLevelHierarchy"/>
    <dgm:cxn modelId="{96237895-E6E3-6E45-A882-DC7D3BBCF20E}" type="presParOf" srcId="{7377E58F-198D-DE48-B3AF-2D2AF67C403D}" destId="{1C998B4A-F8C8-5D49-862A-38B9C7611407}" srcOrd="0" destOrd="0" presId="urn:microsoft.com/office/officeart/2008/layout/HorizontalMultiLevelHierarchy"/>
    <dgm:cxn modelId="{89E12DCF-4131-D14C-BAD5-F44F5F4DAA59}" type="presParOf" srcId="{7377E58F-198D-DE48-B3AF-2D2AF67C403D}" destId="{F9C8551A-E3F5-1A41-9D81-BA411262A93F}"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5.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pPr algn="l"/>
          <a:r>
            <a:rPr lang="en-US" altLang="zh-CN" sz="1200" b="0" i="0" dirty="0">
              <a:latin typeface="FZLanTingHeiS-R-GB" panose="02000000000000000000" pitchFamily="2" charset="-122"/>
              <a:ea typeface="FZLanTingHeiS-R-GB" panose="02000000000000000000" pitchFamily="2" charset="-122"/>
              <a:cs typeface="Microsoft YaHei" charset="-122"/>
            </a:rPr>
            <a:t>4.1</a:t>
          </a:r>
          <a:r>
            <a:rPr lang="zh-CN" altLang="en-US" sz="1200" b="0" i="0" dirty="0">
              <a:latin typeface="FZLanTingHeiS-R-GB" panose="02000000000000000000" pitchFamily="2" charset="-122"/>
              <a:ea typeface="FZLanTingHeiS-R-GB" panose="02000000000000000000" pitchFamily="2" charset="-122"/>
              <a:cs typeface="Microsoft YaHei" charset="-122"/>
            </a:rPr>
            <a:t>需求弹性</a:t>
          </a:r>
        </a:p>
      </dgm:t>
    </dgm:pt>
    <dgm:pt modelId="{806FC88F-B9CF-A04B-B59C-3A472F525AEF}" type="parTrans" cxnId="{7725A710-EB82-6543-8E80-B973AC4CD97A}">
      <dgm:prSet/>
      <dgm:spPr/>
      <dgm:t>
        <a:bodyPr/>
        <a:lstStyle/>
        <a:p>
          <a:pPr algn="l"/>
          <a:endParaRPr lang="zh-CN" altLang="en-US" sz="105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pPr algn="l"/>
          <a:endParaRPr lang="zh-CN" altLang="en-US" sz="1050">
            <a:latin typeface="Microsoft YaHei" charset="-122"/>
            <a:ea typeface="Microsoft YaHei" charset="-122"/>
            <a:cs typeface="Microsoft YaHei" charset="-122"/>
          </a:endParaRPr>
        </a:p>
      </dgm:t>
    </dgm:pt>
    <dgm:pt modelId="{DD5BF61D-B843-C744-B9A9-3312A1287EF4}">
      <dgm:prSet phldrT="[文本]" custT="1"/>
      <dgm:spPr>
        <a:solidFill>
          <a:srgbClr val="C00000"/>
        </a:solidFill>
      </dgm:spPr>
      <dgm:t>
        <a:bodyPr/>
        <a:lstStyle/>
        <a:p>
          <a:pPr algn="l"/>
          <a:r>
            <a:rPr lang="en-US" altLang="zh-CN" sz="1050" b="0" i="0" dirty="0">
              <a:solidFill>
                <a:schemeClr val="tx1"/>
              </a:solidFill>
              <a:latin typeface="FZLanTingHeiS-R-GB" panose="02000000000000000000" pitchFamily="2" charset="-122"/>
              <a:ea typeface="FZLanTingHeiS-R-GB" panose="02000000000000000000" pitchFamily="2" charset="-122"/>
              <a:cs typeface="Microsoft YaHei" charset="-122"/>
            </a:rPr>
            <a:t>4.1.1</a:t>
          </a:r>
          <a:r>
            <a:rPr lang="zh-CN" altLang="en-US" sz="1050" b="0" i="0" dirty="0">
              <a:solidFill>
                <a:schemeClr val="tx1"/>
              </a:solidFill>
              <a:latin typeface="FZLanTingHeiS-R-GB" panose="02000000000000000000" pitchFamily="2" charset="-122"/>
              <a:ea typeface="FZLanTingHeiS-R-GB" panose="02000000000000000000" pitchFamily="2" charset="-122"/>
              <a:cs typeface="Microsoft YaHei" charset="-122"/>
            </a:rPr>
            <a:t> 需求价格弹性</a:t>
          </a:r>
        </a:p>
      </dgm:t>
    </dgm:pt>
    <dgm:pt modelId="{A73DCD64-89DF-3E4C-9543-0D417B51464E}" type="parTrans" cxnId="{FE34B427-9D47-5D4F-B08C-79C955C57CBA}">
      <dgm:prSet custT="1"/>
      <dgm:spPr/>
      <dgm:t>
        <a:bodyPr/>
        <a:lstStyle/>
        <a:p>
          <a:pPr algn="l"/>
          <a:endParaRPr lang="zh-CN" altLang="en-US" sz="100" b="0" i="0" dirty="0">
            <a:latin typeface="FZLanTingHeiS-R-GB" panose="02000000000000000000" pitchFamily="2" charset="-122"/>
            <a:ea typeface="FZLanTingHeiS-R-GB" panose="02000000000000000000" pitchFamily="2" charset="-122"/>
            <a:cs typeface="Microsoft YaHei" charset="-122"/>
          </a:endParaRPr>
        </a:p>
      </dgm:t>
    </dgm:pt>
    <dgm:pt modelId="{5F6E09CE-61C0-D34C-AE4A-99D078D226DF}" type="sibTrans" cxnId="{FE34B427-9D47-5D4F-B08C-79C955C57CBA}">
      <dgm:prSet/>
      <dgm:spPr/>
      <dgm:t>
        <a:bodyPr/>
        <a:lstStyle/>
        <a:p>
          <a:pPr algn="l"/>
          <a:endParaRPr lang="zh-CN" altLang="en-US" sz="1050">
            <a:latin typeface="Microsoft YaHei" charset="-122"/>
            <a:ea typeface="Microsoft YaHei" charset="-122"/>
            <a:cs typeface="Microsoft YaHei" charset="-122"/>
          </a:endParaRPr>
        </a:p>
      </dgm:t>
    </dgm:pt>
    <dgm:pt modelId="{773FD5F0-F007-F148-886B-86E72F86266E}">
      <dgm:prSet phldrT="[文本]" custT="1"/>
      <dgm:spPr/>
      <dgm:t>
        <a:bodyPr/>
        <a:lstStyle/>
        <a:p>
          <a:pPr algn="l"/>
          <a:r>
            <a:rPr lang="en-US" altLang="zh-CN" sz="1050" b="0" i="0" dirty="0">
              <a:latin typeface="FZLanTingHeiS-R-GB" panose="02000000000000000000" pitchFamily="2" charset="-122"/>
              <a:ea typeface="FZLanTingHeiS-R-GB" panose="02000000000000000000" pitchFamily="2" charset="-122"/>
              <a:cs typeface="Microsoft YaHei" charset="-122"/>
            </a:rPr>
            <a:t>4.1.2</a:t>
          </a:r>
          <a:r>
            <a:rPr lang="zh-CN" altLang="en-US" sz="1050" b="0" i="0" dirty="0">
              <a:latin typeface="FZLanTingHeiS-R-GB" panose="02000000000000000000" pitchFamily="2" charset="-122"/>
              <a:ea typeface="FZLanTingHeiS-R-GB" panose="02000000000000000000" pitchFamily="2" charset="-122"/>
              <a:cs typeface="Microsoft YaHei" charset="-122"/>
            </a:rPr>
            <a:t> 需求的收入弹性</a:t>
          </a:r>
        </a:p>
      </dgm:t>
    </dgm:pt>
    <dgm:pt modelId="{BDC2CFA9-99C6-8347-9628-F8B57513FB8C}" type="parTrans" cxnId="{D6FF61F4-2E70-2445-B362-FDF5936BBC6B}">
      <dgm:prSet custT="1"/>
      <dgm:spPr/>
      <dgm:t>
        <a:bodyPr/>
        <a:lstStyle/>
        <a:p>
          <a:pPr algn="l"/>
          <a:endParaRPr lang="zh-CN" altLang="en-US" sz="100" b="0" i="0" dirty="0">
            <a:latin typeface="FZLanTingHeiS-R-GB" panose="02000000000000000000" pitchFamily="2" charset="-122"/>
            <a:ea typeface="FZLanTingHeiS-R-GB" panose="02000000000000000000" pitchFamily="2" charset="-122"/>
            <a:cs typeface="Microsoft YaHei" charset="-122"/>
          </a:endParaRPr>
        </a:p>
      </dgm:t>
    </dgm:pt>
    <dgm:pt modelId="{9458031D-FD27-D841-9D56-100BE85B229D}" type="sibTrans" cxnId="{D6FF61F4-2E70-2445-B362-FDF5936BBC6B}">
      <dgm:prSet/>
      <dgm:spPr/>
      <dgm:t>
        <a:bodyPr/>
        <a:lstStyle/>
        <a:p>
          <a:pPr algn="l"/>
          <a:endParaRPr lang="zh-CN" altLang="en-US" sz="1050">
            <a:latin typeface="Microsoft YaHei" charset="-122"/>
            <a:ea typeface="Microsoft YaHei" charset="-122"/>
            <a:cs typeface="Microsoft YaHei" charset="-122"/>
          </a:endParaRPr>
        </a:p>
      </dgm:t>
    </dgm:pt>
    <dgm:pt modelId="{9BA062DA-6B7A-FC4F-B1BB-7CC4C74C72CE}">
      <dgm:prSet phldrT="[文本]" custT="1"/>
      <dgm:spPr/>
      <dgm:t>
        <a:bodyPr/>
        <a:lstStyle/>
        <a:p>
          <a:pPr algn="l"/>
          <a:r>
            <a:rPr lang="en-US" altLang="zh-CN" sz="1050" b="0" i="0" dirty="0">
              <a:latin typeface="FZLanTingHeiS-R-GB" panose="02000000000000000000" pitchFamily="2" charset="-122"/>
              <a:ea typeface="FZLanTingHeiS-R-GB" panose="02000000000000000000" pitchFamily="2" charset="-122"/>
              <a:cs typeface="Microsoft YaHei" charset="-122"/>
            </a:rPr>
            <a:t>4.1.3</a:t>
          </a:r>
          <a:r>
            <a:rPr lang="zh-CN" altLang="en-US" sz="1050" b="0" i="0" dirty="0">
              <a:latin typeface="FZLanTingHeiS-R-GB" panose="02000000000000000000" pitchFamily="2" charset="-122"/>
              <a:ea typeface="FZLanTingHeiS-R-GB" panose="02000000000000000000" pitchFamily="2" charset="-122"/>
              <a:cs typeface="Microsoft YaHei" charset="-122"/>
            </a:rPr>
            <a:t> 需求交叉弹性</a:t>
          </a:r>
        </a:p>
      </dgm:t>
    </dgm:pt>
    <dgm:pt modelId="{45267C76-6276-B44A-878A-9D61B556EBD7}" type="parTrans" cxnId="{F5520AE5-50EB-8743-B48A-12307D4CCE80}">
      <dgm:prSet custT="1"/>
      <dgm:spPr/>
      <dgm:t>
        <a:bodyPr/>
        <a:lstStyle/>
        <a:p>
          <a:pPr algn="l"/>
          <a:endParaRPr lang="zh-CN" altLang="en-US" sz="100" b="0" i="0" dirty="0">
            <a:latin typeface="FZLanTingHeiS-R-GB" panose="02000000000000000000" pitchFamily="2" charset="-122"/>
            <a:ea typeface="FZLanTingHeiS-R-GB" panose="02000000000000000000" pitchFamily="2" charset="-122"/>
            <a:cs typeface="Microsoft YaHei" charset="-122"/>
          </a:endParaRPr>
        </a:p>
      </dgm:t>
    </dgm:pt>
    <dgm:pt modelId="{3A650251-37F9-7645-8144-FF91C57FC2AC}" type="sibTrans" cxnId="{F5520AE5-50EB-8743-B48A-12307D4CCE80}">
      <dgm:prSet/>
      <dgm:spPr/>
      <dgm:t>
        <a:bodyPr/>
        <a:lstStyle/>
        <a:p>
          <a:pPr algn="l"/>
          <a:endParaRPr lang="zh-CN" altLang="en-US" sz="1050">
            <a:latin typeface="Microsoft YaHei" charset="-122"/>
            <a:ea typeface="Microsoft YaHei" charset="-122"/>
            <a:cs typeface="Microsoft YaHei"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X="181444" custScaleY="63589" custLinFactX="-100000" custLinFactNeighborX="-184312" custLinFactNeighborY="0">
        <dgm:presLayoutVars>
          <dgm:chPref val="3"/>
        </dgm:presLayoutVars>
      </dgm:prSet>
      <dgm:spPr/>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3"/>
      <dgm:spPr/>
    </dgm:pt>
    <dgm:pt modelId="{F726EDD3-E670-9B47-8786-4F599884289D}" type="pres">
      <dgm:prSet presAssocID="{A73DCD64-89DF-3E4C-9543-0D417B51464E}" presName="connTx" presStyleLbl="parChTrans1D2" presStyleIdx="0" presStyleCnt="3"/>
      <dgm:spPr/>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3" custScaleX="150191" custScaleY="110365">
        <dgm:presLayoutVars>
          <dgm:chPref val="3"/>
        </dgm:presLayoutVars>
      </dgm:prSet>
      <dgm:spPr/>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3"/>
      <dgm:spPr/>
    </dgm:pt>
    <dgm:pt modelId="{7A2CD5A7-70D6-DE44-803D-0740544CB367}" type="pres">
      <dgm:prSet presAssocID="{BDC2CFA9-99C6-8347-9628-F8B57513FB8C}" presName="connTx" presStyleLbl="parChTrans1D2" presStyleIdx="1" presStyleCnt="3"/>
      <dgm:spPr/>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3" custScaleX="150191" custScaleY="110365">
        <dgm:presLayoutVars>
          <dgm:chPref val="3"/>
        </dgm:presLayoutVars>
      </dgm:prSet>
      <dgm:spPr/>
    </dgm:pt>
    <dgm:pt modelId="{1488A531-D252-B440-B1DA-4363F37F8970}" type="pres">
      <dgm:prSet presAssocID="{773FD5F0-F007-F148-886B-86E72F86266E}" presName="level3hierChild" presStyleCnt="0"/>
      <dgm:spPr/>
    </dgm:pt>
    <dgm:pt modelId="{1F2800E8-CF94-FD43-8D0E-7E4B278315B1}" type="pres">
      <dgm:prSet presAssocID="{45267C76-6276-B44A-878A-9D61B556EBD7}" presName="conn2-1" presStyleLbl="parChTrans1D2" presStyleIdx="2" presStyleCnt="3"/>
      <dgm:spPr/>
    </dgm:pt>
    <dgm:pt modelId="{938A9782-2B6B-8141-99DA-6568305E0C38}" type="pres">
      <dgm:prSet presAssocID="{45267C76-6276-B44A-878A-9D61B556EBD7}" presName="connTx" presStyleLbl="parChTrans1D2" presStyleIdx="2" presStyleCnt="3"/>
      <dgm:spPr/>
    </dgm:pt>
    <dgm:pt modelId="{7377E58F-198D-DE48-B3AF-2D2AF67C403D}" type="pres">
      <dgm:prSet presAssocID="{9BA062DA-6B7A-FC4F-B1BB-7CC4C74C72CE}" presName="root2" presStyleCnt="0"/>
      <dgm:spPr/>
    </dgm:pt>
    <dgm:pt modelId="{1C998B4A-F8C8-5D49-862A-38B9C7611407}" type="pres">
      <dgm:prSet presAssocID="{9BA062DA-6B7A-FC4F-B1BB-7CC4C74C72CE}" presName="LevelTwoTextNode" presStyleLbl="node2" presStyleIdx="2" presStyleCnt="3" custScaleX="150191" custScaleY="110365">
        <dgm:presLayoutVars>
          <dgm:chPref val="3"/>
        </dgm:presLayoutVars>
      </dgm:prSet>
      <dgm:spPr/>
    </dgm:pt>
    <dgm:pt modelId="{F9C8551A-E3F5-1A41-9D81-BA411262A93F}" type="pres">
      <dgm:prSet presAssocID="{9BA062DA-6B7A-FC4F-B1BB-7CC4C74C72CE}" presName="level3hierChild" presStyleCnt="0"/>
      <dgm:spPr/>
    </dgm:pt>
  </dgm:ptLst>
  <dgm:cxnLst>
    <dgm:cxn modelId="{F22A3105-D8F3-5942-9CC3-B551A4D6E81F}" type="presOf" srcId="{BDC2CFA9-99C6-8347-9628-F8B57513FB8C}" destId="{7A2CD5A7-70D6-DE44-803D-0740544CB367}" srcOrd="1" destOrd="0" presId="urn:microsoft.com/office/officeart/2008/layout/HorizontalMultiLevelHierarchy"/>
    <dgm:cxn modelId="{A795F30F-207A-5A4E-BB8B-0759B22DDE4A}" type="presOf" srcId="{BDC2CFA9-99C6-8347-9628-F8B57513FB8C}" destId="{93180932-306E-E545-95F9-2A5635FDC9F1}" srcOrd="0" destOrd="0" presId="urn:microsoft.com/office/officeart/2008/layout/HorizontalMultiLevelHierarchy"/>
    <dgm:cxn modelId="{7725A710-EB82-6543-8E80-B973AC4CD97A}" srcId="{2EFE4671-8583-3540-9262-1FC578B666F4}" destId="{CC08C8E7-D5AB-9C4F-A78B-4A8C57EB2D22}" srcOrd="0" destOrd="0" parTransId="{806FC88F-B9CF-A04B-B59C-3A472F525AEF}" sibTransId="{B0179D74-E210-A34F-9FFE-D6C2C6F405F5}"/>
    <dgm:cxn modelId="{046BB420-25B7-7A47-BF08-95DB5C25F3A0}" type="presOf" srcId="{773FD5F0-F007-F148-886B-86E72F86266E}" destId="{D3E2E567-EC04-E743-9B8C-985408EA1058}" srcOrd="0" destOrd="0" presId="urn:microsoft.com/office/officeart/2008/layout/HorizontalMultiLevelHierarchy"/>
    <dgm:cxn modelId="{FE34B427-9D47-5D4F-B08C-79C955C57CBA}" srcId="{CC08C8E7-D5AB-9C4F-A78B-4A8C57EB2D22}" destId="{DD5BF61D-B843-C744-B9A9-3312A1287EF4}" srcOrd="0" destOrd="0" parTransId="{A73DCD64-89DF-3E4C-9543-0D417B51464E}" sibTransId="{5F6E09CE-61C0-D34C-AE4A-99D078D226DF}"/>
    <dgm:cxn modelId="{5255543B-889C-2746-932B-03B25DDB32E3}" type="presOf" srcId="{A73DCD64-89DF-3E4C-9543-0D417B51464E}" destId="{F726EDD3-E670-9B47-8786-4F599884289D}" srcOrd="1" destOrd="0" presId="urn:microsoft.com/office/officeart/2008/layout/HorizontalMultiLevelHierarchy"/>
    <dgm:cxn modelId="{18845777-637C-644E-AC33-6A4ED2D96D50}" type="presOf" srcId="{45267C76-6276-B44A-878A-9D61B556EBD7}" destId="{1F2800E8-CF94-FD43-8D0E-7E4B278315B1}" srcOrd="0" destOrd="0" presId="urn:microsoft.com/office/officeart/2008/layout/HorizontalMultiLevelHierarchy"/>
    <dgm:cxn modelId="{4B923F7C-1C17-344B-BE51-CC5FC331FD72}" type="presOf" srcId="{DD5BF61D-B843-C744-B9A9-3312A1287EF4}" destId="{C852AF5D-E3CA-F844-B775-08DD6E6FB940}" srcOrd="0" destOrd="0" presId="urn:microsoft.com/office/officeart/2008/layout/HorizontalMultiLevelHierarchy"/>
    <dgm:cxn modelId="{92E98A7F-A493-9849-9ABF-629B02B2B4D7}" type="presOf" srcId="{CC08C8E7-D5AB-9C4F-A78B-4A8C57EB2D22}" destId="{7111AE39-B455-7C4D-91F4-9E37E3822D07}" srcOrd="0" destOrd="0" presId="urn:microsoft.com/office/officeart/2008/layout/HorizontalMultiLevelHierarchy"/>
    <dgm:cxn modelId="{6D4155BD-87CE-9644-AA74-0CC257026D5A}" type="presOf" srcId="{9BA062DA-6B7A-FC4F-B1BB-7CC4C74C72CE}" destId="{1C998B4A-F8C8-5D49-862A-38B9C7611407}" srcOrd="0" destOrd="0" presId="urn:microsoft.com/office/officeart/2008/layout/HorizontalMultiLevelHierarchy"/>
    <dgm:cxn modelId="{161ABEDB-CA49-9145-BE1F-F0AA28EB22D9}" type="presOf" srcId="{45267C76-6276-B44A-878A-9D61B556EBD7}" destId="{938A9782-2B6B-8141-99DA-6568305E0C38}" srcOrd="1" destOrd="0" presId="urn:microsoft.com/office/officeart/2008/layout/HorizontalMultiLevelHierarchy"/>
    <dgm:cxn modelId="{F5520AE5-50EB-8743-B48A-12307D4CCE80}" srcId="{CC08C8E7-D5AB-9C4F-A78B-4A8C57EB2D22}" destId="{9BA062DA-6B7A-FC4F-B1BB-7CC4C74C72CE}" srcOrd="2" destOrd="0" parTransId="{45267C76-6276-B44A-878A-9D61B556EBD7}" sibTransId="{3A650251-37F9-7645-8144-FF91C57FC2AC}"/>
    <dgm:cxn modelId="{EE1D63E9-5C30-BE4D-9226-569B894C75A2}" type="presOf" srcId="{A73DCD64-89DF-3E4C-9543-0D417B51464E}" destId="{082A771F-69AF-7C4C-86CB-DF1CD8CB6581}" srcOrd="0" destOrd="0" presId="urn:microsoft.com/office/officeart/2008/layout/HorizontalMultiLevelHierarchy"/>
    <dgm:cxn modelId="{D6FF61F4-2E70-2445-B362-FDF5936BBC6B}" srcId="{CC08C8E7-D5AB-9C4F-A78B-4A8C57EB2D22}" destId="{773FD5F0-F007-F148-886B-86E72F86266E}" srcOrd="1" destOrd="0" parTransId="{BDC2CFA9-99C6-8347-9628-F8B57513FB8C}" sibTransId="{9458031D-FD27-D841-9D56-100BE85B229D}"/>
    <dgm:cxn modelId="{E4AABBF7-9121-6540-90C4-ECFAE77EDBC2}" type="presOf" srcId="{2EFE4671-8583-3540-9262-1FC578B666F4}" destId="{3013142F-A3C7-F746-853E-2CA8B540A8DE}" srcOrd="0" destOrd="0" presId="urn:microsoft.com/office/officeart/2008/layout/HorizontalMultiLevelHierarchy"/>
    <dgm:cxn modelId="{F85C33B1-1ECA-1141-8F3F-7025049C1495}" type="presParOf" srcId="{3013142F-A3C7-F746-853E-2CA8B540A8DE}" destId="{B764B132-0961-414E-B6FA-FB0C6C1C6CED}" srcOrd="0" destOrd="0" presId="urn:microsoft.com/office/officeart/2008/layout/HorizontalMultiLevelHierarchy"/>
    <dgm:cxn modelId="{10BE7FA1-C379-A340-8C24-5B77206C1D2F}" type="presParOf" srcId="{B764B132-0961-414E-B6FA-FB0C6C1C6CED}" destId="{7111AE39-B455-7C4D-91F4-9E37E3822D07}" srcOrd="0" destOrd="0" presId="urn:microsoft.com/office/officeart/2008/layout/HorizontalMultiLevelHierarchy"/>
    <dgm:cxn modelId="{8B7B0D36-D83E-7C4E-A138-E3F5C2AAA07F}" type="presParOf" srcId="{B764B132-0961-414E-B6FA-FB0C6C1C6CED}" destId="{551EC4E6-AE1D-DD43-B7C4-D7EFBEA2E636}" srcOrd="1" destOrd="0" presId="urn:microsoft.com/office/officeart/2008/layout/HorizontalMultiLevelHierarchy"/>
    <dgm:cxn modelId="{62C67406-306E-F846-B5F4-2742A1854C51}" type="presParOf" srcId="{551EC4E6-AE1D-DD43-B7C4-D7EFBEA2E636}" destId="{082A771F-69AF-7C4C-86CB-DF1CD8CB6581}" srcOrd="0" destOrd="0" presId="urn:microsoft.com/office/officeart/2008/layout/HorizontalMultiLevelHierarchy"/>
    <dgm:cxn modelId="{D667C617-A8BB-4645-84ED-A3C583C76CEC}" type="presParOf" srcId="{082A771F-69AF-7C4C-86CB-DF1CD8CB6581}" destId="{F726EDD3-E670-9B47-8786-4F599884289D}" srcOrd="0" destOrd="0" presId="urn:microsoft.com/office/officeart/2008/layout/HorizontalMultiLevelHierarchy"/>
    <dgm:cxn modelId="{B360BBB2-51EE-8C4D-8A4D-EBD90FE844C0}" type="presParOf" srcId="{551EC4E6-AE1D-DD43-B7C4-D7EFBEA2E636}" destId="{7B40AE63-0EA3-0747-BCE5-5F3AB0355BF2}" srcOrd="1" destOrd="0" presId="urn:microsoft.com/office/officeart/2008/layout/HorizontalMultiLevelHierarchy"/>
    <dgm:cxn modelId="{9209166E-FC2B-1D4C-A61A-17BE6DEE3588}" type="presParOf" srcId="{7B40AE63-0EA3-0747-BCE5-5F3AB0355BF2}" destId="{C852AF5D-E3CA-F844-B775-08DD6E6FB940}" srcOrd="0" destOrd="0" presId="urn:microsoft.com/office/officeart/2008/layout/HorizontalMultiLevelHierarchy"/>
    <dgm:cxn modelId="{4736DA85-2FF4-A94E-B40B-18ED7278F11D}" type="presParOf" srcId="{7B40AE63-0EA3-0747-BCE5-5F3AB0355BF2}" destId="{30463D07-8E7F-3146-97CE-76CE82648742}" srcOrd="1" destOrd="0" presId="urn:microsoft.com/office/officeart/2008/layout/HorizontalMultiLevelHierarchy"/>
    <dgm:cxn modelId="{28FD2BB0-E13B-BC41-9B15-414A8624E95A}" type="presParOf" srcId="{551EC4E6-AE1D-DD43-B7C4-D7EFBEA2E636}" destId="{93180932-306E-E545-95F9-2A5635FDC9F1}" srcOrd="2" destOrd="0" presId="urn:microsoft.com/office/officeart/2008/layout/HorizontalMultiLevelHierarchy"/>
    <dgm:cxn modelId="{80B13D2E-E2DB-924F-9D36-EE26914FF389}" type="presParOf" srcId="{93180932-306E-E545-95F9-2A5635FDC9F1}" destId="{7A2CD5A7-70D6-DE44-803D-0740544CB367}" srcOrd="0" destOrd="0" presId="urn:microsoft.com/office/officeart/2008/layout/HorizontalMultiLevelHierarchy"/>
    <dgm:cxn modelId="{7B29DB4E-A6CE-A746-ADB3-F4E85F86B26F}" type="presParOf" srcId="{551EC4E6-AE1D-DD43-B7C4-D7EFBEA2E636}" destId="{A0C9905E-6DBF-7645-94A7-C4BCDADC46B9}" srcOrd="3" destOrd="0" presId="urn:microsoft.com/office/officeart/2008/layout/HorizontalMultiLevelHierarchy"/>
    <dgm:cxn modelId="{EE2C3BB6-8F9F-154B-BD66-CCE4094FB880}" type="presParOf" srcId="{A0C9905E-6DBF-7645-94A7-C4BCDADC46B9}" destId="{D3E2E567-EC04-E743-9B8C-985408EA1058}" srcOrd="0" destOrd="0" presId="urn:microsoft.com/office/officeart/2008/layout/HorizontalMultiLevelHierarchy"/>
    <dgm:cxn modelId="{BFB328D4-9FFD-1D49-8807-EF8D879A2A51}" type="presParOf" srcId="{A0C9905E-6DBF-7645-94A7-C4BCDADC46B9}" destId="{1488A531-D252-B440-B1DA-4363F37F8970}" srcOrd="1" destOrd="0" presId="urn:microsoft.com/office/officeart/2008/layout/HorizontalMultiLevelHierarchy"/>
    <dgm:cxn modelId="{5E3641B4-71DF-E042-BE40-C2DFBC015232}" type="presParOf" srcId="{551EC4E6-AE1D-DD43-B7C4-D7EFBEA2E636}" destId="{1F2800E8-CF94-FD43-8D0E-7E4B278315B1}" srcOrd="4" destOrd="0" presId="urn:microsoft.com/office/officeart/2008/layout/HorizontalMultiLevelHierarchy"/>
    <dgm:cxn modelId="{9F4EEAF4-A53E-8C44-963E-107E7729245A}" type="presParOf" srcId="{1F2800E8-CF94-FD43-8D0E-7E4B278315B1}" destId="{938A9782-2B6B-8141-99DA-6568305E0C38}" srcOrd="0" destOrd="0" presId="urn:microsoft.com/office/officeart/2008/layout/HorizontalMultiLevelHierarchy"/>
    <dgm:cxn modelId="{799C704B-9963-8B4A-ABE9-CE29E1AB4E89}" type="presParOf" srcId="{551EC4E6-AE1D-DD43-B7C4-D7EFBEA2E636}" destId="{7377E58F-198D-DE48-B3AF-2D2AF67C403D}" srcOrd="5" destOrd="0" presId="urn:microsoft.com/office/officeart/2008/layout/HorizontalMultiLevelHierarchy"/>
    <dgm:cxn modelId="{F1E17BC3-854B-594B-9E9F-201C94C37545}" type="presParOf" srcId="{7377E58F-198D-DE48-B3AF-2D2AF67C403D}" destId="{1C998B4A-F8C8-5D49-862A-38B9C7611407}" srcOrd="0" destOrd="0" presId="urn:microsoft.com/office/officeart/2008/layout/HorizontalMultiLevelHierarchy"/>
    <dgm:cxn modelId="{F97D3E56-2F08-1D4A-BCD0-19D91543E02C}" type="presParOf" srcId="{7377E58F-198D-DE48-B3AF-2D2AF67C403D}" destId="{F9C8551A-E3F5-1A41-9D81-BA411262A93F}"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6.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pPr algn="l"/>
          <a:r>
            <a:rPr lang="en-US" altLang="zh-CN" sz="1200" b="0" i="0" dirty="0">
              <a:latin typeface="FZLanTingHeiS-R-GB" panose="02000000000000000000" pitchFamily="2" charset="-122"/>
              <a:ea typeface="FZLanTingHeiS-R-GB" panose="02000000000000000000" pitchFamily="2" charset="-122"/>
              <a:cs typeface="Microsoft YaHei" charset="-122"/>
            </a:rPr>
            <a:t>4.1</a:t>
          </a:r>
          <a:r>
            <a:rPr lang="zh-CN" altLang="en-US" sz="1200" b="0" i="0" dirty="0">
              <a:latin typeface="FZLanTingHeiS-R-GB" panose="02000000000000000000" pitchFamily="2" charset="-122"/>
              <a:ea typeface="FZLanTingHeiS-R-GB" panose="02000000000000000000" pitchFamily="2" charset="-122"/>
              <a:cs typeface="Microsoft YaHei" charset="-122"/>
            </a:rPr>
            <a:t>需求弹性</a:t>
          </a:r>
        </a:p>
      </dgm:t>
    </dgm:pt>
    <dgm:pt modelId="{806FC88F-B9CF-A04B-B59C-3A472F525AEF}" type="parTrans" cxnId="{7725A710-EB82-6543-8E80-B973AC4CD97A}">
      <dgm:prSet/>
      <dgm:spPr/>
      <dgm:t>
        <a:bodyPr/>
        <a:lstStyle/>
        <a:p>
          <a:pPr algn="l"/>
          <a:endParaRPr lang="zh-CN" altLang="en-US" sz="105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pPr algn="l"/>
          <a:endParaRPr lang="zh-CN" altLang="en-US" sz="1050">
            <a:latin typeface="Microsoft YaHei" charset="-122"/>
            <a:ea typeface="Microsoft YaHei" charset="-122"/>
            <a:cs typeface="Microsoft YaHei" charset="-122"/>
          </a:endParaRPr>
        </a:p>
      </dgm:t>
    </dgm:pt>
    <dgm:pt modelId="{DD5BF61D-B843-C744-B9A9-3312A1287EF4}">
      <dgm:prSet phldrT="[文本]" custT="1"/>
      <dgm:spPr>
        <a:solidFill>
          <a:srgbClr val="C00000"/>
        </a:solidFill>
      </dgm:spPr>
      <dgm:t>
        <a:bodyPr/>
        <a:lstStyle/>
        <a:p>
          <a:pPr algn="l"/>
          <a:r>
            <a:rPr lang="en-US" altLang="zh-CN" sz="1050" b="0" i="0" dirty="0">
              <a:solidFill>
                <a:schemeClr val="tx1"/>
              </a:solidFill>
              <a:latin typeface="FZLanTingHeiS-R-GB" panose="02000000000000000000" pitchFamily="2" charset="-122"/>
              <a:ea typeface="FZLanTingHeiS-R-GB" panose="02000000000000000000" pitchFamily="2" charset="-122"/>
              <a:cs typeface="Microsoft YaHei" charset="-122"/>
            </a:rPr>
            <a:t>4.1.1</a:t>
          </a:r>
          <a:r>
            <a:rPr lang="zh-CN" altLang="en-US" sz="1050" b="0" i="0" dirty="0">
              <a:solidFill>
                <a:schemeClr val="tx1"/>
              </a:solidFill>
              <a:latin typeface="FZLanTingHeiS-R-GB" panose="02000000000000000000" pitchFamily="2" charset="-122"/>
              <a:ea typeface="FZLanTingHeiS-R-GB" panose="02000000000000000000" pitchFamily="2" charset="-122"/>
              <a:cs typeface="Microsoft YaHei" charset="-122"/>
            </a:rPr>
            <a:t> 需求价格弹性</a:t>
          </a:r>
        </a:p>
      </dgm:t>
    </dgm:pt>
    <dgm:pt modelId="{A73DCD64-89DF-3E4C-9543-0D417B51464E}" type="parTrans" cxnId="{FE34B427-9D47-5D4F-B08C-79C955C57CBA}">
      <dgm:prSet custT="1"/>
      <dgm:spPr/>
      <dgm:t>
        <a:bodyPr/>
        <a:lstStyle/>
        <a:p>
          <a:pPr algn="l"/>
          <a:endParaRPr lang="zh-CN" altLang="en-US" sz="100" b="0" i="0" dirty="0">
            <a:latin typeface="FZLanTingHeiS-R-GB" panose="02000000000000000000" pitchFamily="2" charset="-122"/>
            <a:ea typeface="FZLanTingHeiS-R-GB" panose="02000000000000000000" pitchFamily="2" charset="-122"/>
            <a:cs typeface="Microsoft YaHei" charset="-122"/>
          </a:endParaRPr>
        </a:p>
      </dgm:t>
    </dgm:pt>
    <dgm:pt modelId="{5F6E09CE-61C0-D34C-AE4A-99D078D226DF}" type="sibTrans" cxnId="{FE34B427-9D47-5D4F-B08C-79C955C57CBA}">
      <dgm:prSet/>
      <dgm:spPr/>
      <dgm:t>
        <a:bodyPr/>
        <a:lstStyle/>
        <a:p>
          <a:pPr algn="l"/>
          <a:endParaRPr lang="zh-CN" altLang="en-US" sz="1050">
            <a:latin typeface="Microsoft YaHei" charset="-122"/>
            <a:ea typeface="Microsoft YaHei" charset="-122"/>
            <a:cs typeface="Microsoft YaHei" charset="-122"/>
          </a:endParaRPr>
        </a:p>
      </dgm:t>
    </dgm:pt>
    <dgm:pt modelId="{773FD5F0-F007-F148-886B-86E72F86266E}">
      <dgm:prSet phldrT="[文本]" custT="1"/>
      <dgm:spPr/>
      <dgm:t>
        <a:bodyPr/>
        <a:lstStyle/>
        <a:p>
          <a:pPr algn="l"/>
          <a:r>
            <a:rPr lang="en-US" altLang="zh-CN" sz="1050" b="0" i="0" dirty="0">
              <a:latin typeface="FZLanTingHeiS-R-GB" panose="02000000000000000000" pitchFamily="2" charset="-122"/>
              <a:ea typeface="FZLanTingHeiS-R-GB" panose="02000000000000000000" pitchFamily="2" charset="-122"/>
              <a:cs typeface="Microsoft YaHei" charset="-122"/>
            </a:rPr>
            <a:t>4.1.2</a:t>
          </a:r>
          <a:r>
            <a:rPr lang="zh-CN" altLang="en-US" sz="1050" b="0" i="0" dirty="0">
              <a:latin typeface="FZLanTingHeiS-R-GB" panose="02000000000000000000" pitchFamily="2" charset="-122"/>
              <a:ea typeface="FZLanTingHeiS-R-GB" panose="02000000000000000000" pitchFamily="2" charset="-122"/>
              <a:cs typeface="Microsoft YaHei" charset="-122"/>
            </a:rPr>
            <a:t> 需求的收入弹性</a:t>
          </a:r>
        </a:p>
      </dgm:t>
    </dgm:pt>
    <dgm:pt modelId="{BDC2CFA9-99C6-8347-9628-F8B57513FB8C}" type="parTrans" cxnId="{D6FF61F4-2E70-2445-B362-FDF5936BBC6B}">
      <dgm:prSet custT="1"/>
      <dgm:spPr/>
      <dgm:t>
        <a:bodyPr/>
        <a:lstStyle/>
        <a:p>
          <a:pPr algn="l"/>
          <a:endParaRPr lang="zh-CN" altLang="en-US" sz="100" b="0" i="0" dirty="0">
            <a:latin typeface="FZLanTingHeiS-R-GB" panose="02000000000000000000" pitchFamily="2" charset="-122"/>
            <a:ea typeface="FZLanTingHeiS-R-GB" panose="02000000000000000000" pitchFamily="2" charset="-122"/>
            <a:cs typeface="Microsoft YaHei" charset="-122"/>
          </a:endParaRPr>
        </a:p>
      </dgm:t>
    </dgm:pt>
    <dgm:pt modelId="{9458031D-FD27-D841-9D56-100BE85B229D}" type="sibTrans" cxnId="{D6FF61F4-2E70-2445-B362-FDF5936BBC6B}">
      <dgm:prSet/>
      <dgm:spPr/>
      <dgm:t>
        <a:bodyPr/>
        <a:lstStyle/>
        <a:p>
          <a:pPr algn="l"/>
          <a:endParaRPr lang="zh-CN" altLang="en-US" sz="1050">
            <a:latin typeface="Microsoft YaHei" charset="-122"/>
            <a:ea typeface="Microsoft YaHei" charset="-122"/>
            <a:cs typeface="Microsoft YaHei" charset="-122"/>
          </a:endParaRPr>
        </a:p>
      </dgm:t>
    </dgm:pt>
    <dgm:pt modelId="{9BA062DA-6B7A-FC4F-B1BB-7CC4C74C72CE}">
      <dgm:prSet phldrT="[文本]" custT="1"/>
      <dgm:spPr/>
      <dgm:t>
        <a:bodyPr/>
        <a:lstStyle/>
        <a:p>
          <a:pPr algn="l"/>
          <a:r>
            <a:rPr lang="en-US" altLang="zh-CN" sz="1050" b="0" i="0" dirty="0">
              <a:latin typeface="FZLanTingHeiS-R-GB" panose="02000000000000000000" pitchFamily="2" charset="-122"/>
              <a:ea typeface="FZLanTingHeiS-R-GB" panose="02000000000000000000" pitchFamily="2" charset="-122"/>
              <a:cs typeface="Microsoft YaHei" charset="-122"/>
            </a:rPr>
            <a:t>4.1.3</a:t>
          </a:r>
          <a:r>
            <a:rPr lang="zh-CN" altLang="en-US" sz="1050" b="0" i="0" dirty="0">
              <a:latin typeface="FZLanTingHeiS-R-GB" panose="02000000000000000000" pitchFamily="2" charset="-122"/>
              <a:ea typeface="FZLanTingHeiS-R-GB" panose="02000000000000000000" pitchFamily="2" charset="-122"/>
              <a:cs typeface="Microsoft YaHei" charset="-122"/>
            </a:rPr>
            <a:t> 需求交叉弹性</a:t>
          </a:r>
        </a:p>
      </dgm:t>
    </dgm:pt>
    <dgm:pt modelId="{45267C76-6276-B44A-878A-9D61B556EBD7}" type="parTrans" cxnId="{F5520AE5-50EB-8743-B48A-12307D4CCE80}">
      <dgm:prSet custT="1"/>
      <dgm:spPr/>
      <dgm:t>
        <a:bodyPr/>
        <a:lstStyle/>
        <a:p>
          <a:pPr algn="l"/>
          <a:endParaRPr lang="zh-CN" altLang="en-US" sz="100" b="0" i="0" dirty="0">
            <a:latin typeface="FZLanTingHeiS-R-GB" panose="02000000000000000000" pitchFamily="2" charset="-122"/>
            <a:ea typeface="FZLanTingHeiS-R-GB" panose="02000000000000000000" pitchFamily="2" charset="-122"/>
            <a:cs typeface="Microsoft YaHei" charset="-122"/>
          </a:endParaRPr>
        </a:p>
      </dgm:t>
    </dgm:pt>
    <dgm:pt modelId="{3A650251-37F9-7645-8144-FF91C57FC2AC}" type="sibTrans" cxnId="{F5520AE5-50EB-8743-B48A-12307D4CCE80}">
      <dgm:prSet/>
      <dgm:spPr/>
      <dgm:t>
        <a:bodyPr/>
        <a:lstStyle/>
        <a:p>
          <a:pPr algn="l"/>
          <a:endParaRPr lang="zh-CN" altLang="en-US" sz="1050">
            <a:latin typeface="Microsoft YaHei" charset="-122"/>
            <a:ea typeface="Microsoft YaHei" charset="-122"/>
            <a:cs typeface="Microsoft YaHei"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X="181444" custScaleY="63589" custLinFactX="-100000" custLinFactNeighborX="-184312" custLinFactNeighborY="0">
        <dgm:presLayoutVars>
          <dgm:chPref val="3"/>
        </dgm:presLayoutVars>
      </dgm:prSet>
      <dgm:spPr/>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3"/>
      <dgm:spPr/>
    </dgm:pt>
    <dgm:pt modelId="{F726EDD3-E670-9B47-8786-4F599884289D}" type="pres">
      <dgm:prSet presAssocID="{A73DCD64-89DF-3E4C-9543-0D417B51464E}" presName="connTx" presStyleLbl="parChTrans1D2" presStyleIdx="0" presStyleCnt="3"/>
      <dgm:spPr/>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3" custScaleX="150191" custScaleY="110365">
        <dgm:presLayoutVars>
          <dgm:chPref val="3"/>
        </dgm:presLayoutVars>
      </dgm:prSet>
      <dgm:spPr/>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3"/>
      <dgm:spPr/>
    </dgm:pt>
    <dgm:pt modelId="{7A2CD5A7-70D6-DE44-803D-0740544CB367}" type="pres">
      <dgm:prSet presAssocID="{BDC2CFA9-99C6-8347-9628-F8B57513FB8C}" presName="connTx" presStyleLbl="parChTrans1D2" presStyleIdx="1" presStyleCnt="3"/>
      <dgm:spPr/>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3" custScaleX="150191" custScaleY="110365">
        <dgm:presLayoutVars>
          <dgm:chPref val="3"/>
        </dgm:presLayoutVars>
      </dgm:prSet>
      <dgm:spPr/>
    </dgm:pt>
    <dgm:pt modelId="{1488A531-D252-B440-B1DA-4363F37F8970}" type="pres">
      <dgm:prSet presAssocID="{773FD5F0-F007-F148-886B-86E72F86266E}" presName="level3hierChild" presStyleCnt="0"/>
      <dgm:spPr/>
    </dgm:pt>
    <dgm:pt modelId="{1F2800E8-CF94-FD43-8D0E-7E4B278315B1}" type="pres">
      <dgm:prSet presAssocID="{45267C76-6276-B44A-878A-9D61B556EBD7}" presName="conn2-1" presStyleLbl="parChTrans1D2" presStyleIdx="2" presStyleCnt="3"/>
      <dgm:spPr/>
    </dgm:pt>
    <dgm:pt modelId="{938A9782-2B6B-8141-99DA-6568305E0C38}" type="pres">
      <dgm:prSet presAssocID="{45267C76-6276-B44A-878A-9D61B556EBD7}" presName="connTx" presStyleLbl="parChTrans1D2" presStyleIdx="2" presStyleCnt="3"/>
      <dgm:spPr/>
    </dgm:pt>
    <dgm:pt modelId="{7377E58F-198D-DE48-B3AF-2D2AF67C403D}" type="pres">
      <dgm:prSet presAssocID="{9BA062DA-6B7A-FC4F-B1BB-7CC4C74C72CE}" presName="root2" presStyleCnt="0"/>
      <dgm:spPr/>
    </dgm:pt>
    <dgm:pt modelId="{1C998B4A-F8C8-5D49-862A-38B9C7611407}" type="pres">
      <dgm:prSet presAssocID="{9BA062DA-6B7A-FC4F-B1BB-7CC4C74C72CE}" presName="LevelTwoTextNode" presStyleLbl="node2" presStyleIdx="2" presStyleCnt="3" custScaleX="150191" custScaleY="110365">
        <dgm:presLayoutVars>
          <dgm:chPref val="3"/>
        </dgm:presLayoutVars>
      </dgm:prSet>
      <dgm:spPr/>
    </dgm:pt>
    <dgm:pt modelId="{F9C8551A-E3F5-1A41-9D81-BA411262A93F}" type="pres">
      <dgm:prSet presAssocID="{9BA062DA-6B7A-FC4F-B1BB-7CC4C74C72CE}" presName="level3hierChild" presStyleCnt="0"/>
      <dgm:spPr/>
    </dgm:pt>
  </dgm:ptLst>
  <dgm:cxnLst>
    <dgm:cxn modelId="{4D473509-DEC4-6B4B-883E-D3518A9EAA1F}" type="presOf" srcId="{45267C76-6276-B44A-878A-9D61B556EBD7}" destId="{1F2800E8-CF94-FD43-8D0E-7E4B278315B1}" srcOrd="0" destOrd="0" presId="urn:microsoft.com/office/officeart/2008/layout/HorizontalMultiLevelHierarchy"/>
    <dgm:cxn modelId="{3E78170F-DF96-B045-8A2C-3E9A0B046071}" type="presOf" srcId="{BDC2CFA9-99C6-8347-9628-F8B57513FB8C}" destId="{7A2CD5A7-70D6-DE44-803D-0740544CB367}" srcOrd="1" destOrd="0" presId="urn:microsoft.com/office/officeart/2008/layout/HorizontalMultiLevelHierarchy"/>
    <dgm:cxn modelId="{7725A710-EB82-6543-8E80-B973AC4CD97A}" srcId="{2EFE4671-8583-3540-9262-1FC578B666F4}" destId="{CC08C8E7-D5AB-9C4F-A78B-4A8C57EB2D22}" srcOrd="0" destOrd="0" parTransId="{806FC88F-B9CF-A04B-B59C-3A472F525AEF}" sibTransId="{B0179D74-E210-A34F-9FFE-D6C2C6F405F5}"/>
    <dgm:cxn modelId="{AFC55015-961E-1F4C-954A-2DD1A980B42A}" type="presOf" srcId="{2EFE4671-8583-3540-9262-1FC578B666F4}" destId="{3013142F-A3C7-F746-853E-2CA8B540A8DE}" srcOrd="0" destOrd="0" presId="urn:microsoft.com/office/officeart/2008/layout/HorizontalMultiLevelHierarchy"/>
    <dgm:cxn modelId="{480FA317-11D5-F149-8597-1C90F00D99EF}" type="presOf" srcId="{9BA062DA-6B7A-FC4F-B1BB-7CC4C74C72CE}" destId="{1C998B4A-F8C8-5D49-862A-38B9C7611407}" srcOrd="0" destOrd="0" presId="urn:microsoft.com/office/officeart/2008/layout/HorizontalMultiLevelHierarchy"/>
    <dgm:cxn modelId="{FE34B427-9D47-5D4F-B08C-79C955C57CBA}" srcId="{CC08C8E7-D5AB-9C4F-A78B-4A8C57EB2D22}" destId="{DD5BF61D-B843-C744-B9A9-3312A1287EF4}" srcOrd="0" destOrd="0" parTransId="{A73DCD64-89DF-3E4C-9543-0D417B51464E}" sibTransId="{5F6E09CE-61C0-D34C-AE4A-99D078D226DF}"/>
    <dgm:cxn modelId="{4EF90042-3D03-9F41-B4B0-D39CE88E7E6C}" type="presOf" srcId="{DD5BF61D-B843-C744-B9A9-3312A1287EF4}" destId="{C852AF5D-E3CA-F844-B775-08DD6E6FB940}" srcOrd="0" destOrd="0" presId="urn:microsoft.com/office/officeart/2008/layout/HorizontalMultiLevelHierarchy"/>
    <dgm:cxn modelId="{809EA352-2DE0-0548-9A69-97FB8938D1FB}" type="presOf" srcId="{BDC2CFA9-99C6-8347-9628-F8B57513FB8C}" destId="{93180932-306E-E545-95F9-2A5635FDC9F1}" srcOrd="0" destOrd="0" presId="urn:microsoft.com/office/officeart/2008/layout/HorizontalMultiLevelHierarchy"/>
    <dgm:cxn modelId="{28ED5287-AD7D-C74D-9B17-D73B504969F2}" type="presOf" srcId="{A73DCD64-89DF-3E4C-9543-0D417B51464E}" destId="{F726EDD3-E670-9B47-8786-4F599884289D}" srcOrd="1" destOrd="0" presId="urn:microsoft.com/office/officeart/2008/layout/HorizontalMultiLevelHierarchy"/>
    <dgm:cxn modelId="{2A4286B7-0471-FB45-B493-387BBCCD1B50}" type="presOf" srcId="{45267C76-6276-B44A-878A-9D61B556EBD7}" destId="{938A9782-2B6B-8141-99DA-6568305E0C38}" srcOrd="1" destOrd="0" presId="urn:microsoft.com/office/officeart/2008/layout/HorizontalMultiLevelHierarchy"/>
    <dgm:cxn modelId="{D1E609BB-E046-4241-8344-417C84A59DFA}" type="presOf" srcId="{A73DCD64-89DF-3E4C-9543-0D417B51464E}" destId="{082A771F-69AF-7C4C-86CB-DF1CD8CB6581}" srcOrd="0" destOrd="0" presId="urn:microsoft.com/office/officeart/2008/layout/HorizontalMultiLevelHierarchy"/>
    <dgm:cxn modelId="{F5520AE5-50EB-8743-B48A-12307D4CCE80}" srcId="{CC08C8E7-D5AB-9C4F-A78B-4A8C57EB2D22}" destId="{9BA062DA-6B7A-FC4F-B1BB-7CC4C74C72CE}" srcOrd="2" destOrd="0" parTransId="{45267C76-6276-B44A-878A-9D61B556EBD7}" sibTransId="{3A650251-37F9-7645-8144-FF91C57FC2AC}"/>
    <dgm:cxn modelId="{2A3D83E5-D8B0-C64F-8315-B57E2C1B0961}" type="presOf" srcId="{773FD5F0-F007-F148-886B-86E72F86266E}" destId="{D3E2E567-EC04-E743-9B8C-985408EA1058}" srcOrd="0" destOrd="0" presId="urn:microsoft.com/office/officeart/2008/layout/HorizontalMultiLevelHierarchy"/>
    <dgm:cxn modelId="{C2AA5AED-90DA-7C47-A7B9-9427F5837620}" type="presOf" srcId="{CC08C8E7-D5AB-9C4F-A78B-4A8C57EB2D22}" destId="{7111AE39-B455-7C4D-91F4-9E37E3822D07}" srcOrd="0" destOrd="0" presId="urn:microsoft.com/office/officeart/2008/layout/HorizontalMultiLevelHierarchy"/>
    <dgm:cxn modelId="{D6FF61F4-2E70-2445-B362-FDF5936BBC6B}" srcId="{CC08C8E7-D5AB-9C4F-A78B-4A8C57EB2D22}" destId="{773FD5F0-F007-F148-886B-86E72F86266E}" srcOrd="1" destOrd="0" parTransId="{BDC2CFA9-99C6-8347-9628-F8B57513FB8C}" sibTransId="{9458031D-FD27-D841-9D56-100BE85B229D}"/>
    <dgm:cxn modelId="{C0AF2B06-E403-0241-BF8F-D4B228B70E96}" type="presParOf" srcId="{3013142F-A3C7-F746-853E-2CA8B540A8DE}" destId="{B764B132-0961-414E-B6FA-FB0C6C1C6CED}" srcOrd="0" destOrd="0" presId="urn:microsoft.com/office/officeart/2008/layout/HorizontalMultiLevelHierarchy"/>
    <dgm:cxn modelId="{1B51ADE7-2633-8847-8D4B-5276A658A062}" type="presParOf" srcId="{B764B132-0961-414E-B6FA-FB0C6C1C6CED}" destId="{7111AE39-B455-7C4D-91F4-9E37E3822D07}" srcOrd="0" destOrd="0" presId="urn:microsoft.com/office/officeart/2008/layout/HorizontalMultiLevelHierarchy"/>
    <dgm:cxn modelId="{4EA82AA8-E115-8545-A1BC-B0162F586993}" type="presParOf" srcId="{B764B132-0961-414E-B6FA-FB0C6C1C6CED}" destId="{551EC4E6-AE1D-DD43-B7C4-D7EFBEA2E636}" srcOrd="1" destOrd="0" presId="urn:microsoft.com/office/officeart/2008/layout/HorizontalMultiLevelHierarchy"/>
    <dgm:cxn modelId="{43BF705E-07FB-FD4F-8815-AC1A4EC77EF8}" type="presParOf" srcId="{551EC4E6-AE1D-DD43-B7C4-D7EFBEA2E636}" destId="{082A771F-69AF-7C4C-86CB-DF1CD8CB6581}" srcOrd="0" destOrd="0" presId="urn:microsoft.com/office/officeart/2008/layout/HorizontalMultiLevelHierarchy"/>
    <dgm:cxn modelId="{DD4CCC6C-6352-314A-96BA-F15CE2D33524}" type="presParOf" srcId="{082A771F-69AF-7C4C-86CB-DF1CD8CB6581}" destId="{F726EDD3-E670-9B47-8786-4F599884289D}" srcOrd="0" destOrd="0" presId="urn:microsoft.com/office/officeart/2008/layout/HorizontalMultiLevelHierarchy"/>
    <dgm:cxn modelId="{EC195F4F-D439-E34E-99BA-C6A19987D3A6}" type="presParOf" srcId="{551EC4E6-AE1D-DD43-B7C4-D7EFBEA2E636}" destId="{7B40AE63-0EA3-0747-BCE5-5F3AB0355BF2}" srcOrd="1" destOrd="0" presId="urn:microsoft.com/office/officeart/2008/layout/HorizontalMultiLevelHierarchy"/>
    <dgm:cxn modelId="{9BF83AC0-B7D1-CC46-A8C2-6F55D15EC121}" type="presParOf" srcId="{7B40AE63-0EA3-0747-BCE5-5F3AB0355BF2}" destId="{C852AF5D-E3CA-F844-B775-08DD6E6FB940}" srcOrd="0" destOrd="0" presId="urn:microsoft.com/office/officeart/2008/layout/HorizontalMultiLevelHierarchy"/>
    <dgm:cxn modelId="{D0F10E54-B427-BE47-AD4A-378A8B1CB9D5}" type="presParOf" srcId="{7B40AE63-0EA3-0747-BCE5-5F3AB0355BF2}" destId="{30463D07-8E7F-3146-97CE-76CE82648742}" srcOrd="1" destOrd="0" presId="urn:microsoft.com/office/officeart/2008/layout/HorizontalMultiLevelHierarchy"/>
    <dgm:cxn modelId="{2CC195AE-C957-D84E-9948-AC1930EE5358}" type="presParOf" srcId="{551EC4E6-AE1D-DD43-B7C4-D7EFBEA2E636}" destId="{93180932-306E-E545-95F9-2A5635FDC9F1}" srcOrd="2" destOrd="0" presId="urn:microsoft.com/office/officeart/2008/layout/HorizontalMultiLevelHierarchy"/>
    <dgm:cxn modelId="{29909025-634A-3947-BD6B-7CB3618A8269}" type="presParOf" srcId="{93180932-306E-E545-95F9-2A5635FDC9F1}" destId="{7A2CD5A7-70D6-DE44-803D-0740544CB367}" srcOrd="0" destOrd="0" presId="urn:microsoft.com/office/officeart/2008/layout/HorizontalMultiLevelHierarchy"/>
    <dgm:cxn modelId="{36BB2070-BD6A-A145-BEF0-2596D08A6523}" type="presParOf" srcId="{551EC4E6-AE1D-DD43-B7C4-D7EFBEA2E636}" destId="{A0C9905E-6DBF-7645-94A7-C4BCDADC46B9}" srcOrd="3" destOrd="0" presId="urn:microsoft.com/office/officeart/2008/layout/HorizontalMultiLevelHierarchy"/>
    <dgm:cxn modelId="{DB2E9761-8A97-EE44-89D8-0DF489D8131F}" type="presParOf" srcId="{A0C9905E-6DBF-7645-94A7-C4BCDADC46B9}" destId="{D3E2E567-EC04-E743-9B8C-985408EA1058}" srcOrd="0" destOrd="0" presId="urn:microsoft.com/office/officeart/2008/layout/HorizontalMultiLevelHierarchy"/>
    <dgm:cxn modelId="{2B741534-55B4-7745-B75C-EB84E880FAF7}" type="presParOf" srcId="{A0C9905E-6DBF-7645-94A7-C4BCDADC46B9}" destId="{1488A531-D252-B440-B1DA-4363F37F8970}" srcOrd="1" destOrd="0" presId="urn:microsoft.com/office/officeart/2008/layout/HorizontalMultiLevelHierarchy"/>
    <dgm:cxn modelId="{84634A91-9F94-7D45-89BA-93DD27496AB7}" type="presParOf" srcId="{551EC4E6-AE1D-DD43-B7C4-D7EFBEA2E636}" destId="{1F2800E8-CF94-FD43-8D0E-7E4B278315B1}" srcOrd="4" destOrd="0" presId="urn:microsoft.com/office/officeart/2008/layout/HorizontalMultiLevelHierarchy"/>
    <dgm:cxn modelId="{47BFBC57-E74A-7942-B477-30751EA9EBE6}" type="presParOf" srcId="{1F2800E8-CF94-FD43-8D0E-7E4B278315B1}" destId="{938A9782-2B6B-8141-99DA-6568305E0C38}" srcOrd="0" destOrd="0" presId="urn:microsoft.com/office/officeart/2008/layout/HorizontalMultiLevelHierarchy"/>
    <dgm:cxn modelId="{14A77BEF-5705-0745-BAF3-8DD22D6D9D98}" type="presParOf" srcId="{551EC4E6-AE1D-DD43-B7C4-D7EFBEA2E636}" destId="{7377E58F-198D-DE48-B3AF-2D2AF67C403D}" srcOrd="5" destOrd="0" presId="urn:microsoft.com/office/officeart/2008/layout/HorizontalMultiLevelHierarchy"/>
    <dgm:cxn modelId="{BFCEBAAE-345D-EB4B-B6A4-AE84151CF9E0}" type="presParOf" srcId="{7377E58F-198D-DE48-B3AF-2D2AF67C403D}" destId="{1C998B4A-F8C8-5D49-862A-38B9C7611407}" srcOrd="0" destOrd="0" presId="urn:microsoft.com/office/officeart/2008/layout/HorizontalMultiLevelHierarchy"/>
    <dgm:cxn modelId="{08F1FD4E-F5A3-7547-AEDD-6054A9A0E476}" type="presParOf" srcId="{7377E58F-198D-DE48-B3AF-2D2AF67C403D}" destId="{F9C8551A-E3F5-1A41-9D81-BA411262A93F}"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7.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pPr algn="l"/>
          <a:r>
            <a:rPr lang="en-US" altLang="zh-CN" sz="1200" b="0" i="0" dirty="0">
              <a:latin typeface="FZLanTingHeiS-R-GB" panose="02000000000000000000" pitchFamily="2" charset="-122"/>
              <a:ea typeface="FZLanTingHeiS-R-GB" panose="02000000000000000000" pitchFamily="2" charset="-122"/>
              <a:cs typeface="Microsoft YaHei" charset="-122"/>
            </a:rPr>
            <a:t>4.1</a:t>
          </a:r>
          <a:r>
            <a:rPr lang="zh-CN" altLang="en-US" sz="1200" b="0" i="0" dirty="0">
              <a:latin typeface="FZLanTingHeiS-R-GB" panose="02000000000000000000" pitchFamily="2" charset="-122"/>
              <a:ea typeface="FZLanTingHeiS-R-GB" panose="02000000000000000000" pitchFamily="2" charset="-122"/>
              <a:cs typeface="Microsoft YaHei" charset="-122"/>
            </a:rPr>
            <a:t>需求弹性</a:t>
          </a:r>
        </a:p>
      </dgm:t>
    </dgm:pt>
    <dgm:pt modelId="{806FC88F-B9CF-A04B-B59C-3A472F525AEF}" type="parTrans" cxnId="{7725A710-EB82-6543-8E80-B973AC4CD97A}">
      <dgm:prSet/>
      <dgm:spPr/>
      <dgm:t>
        <a:bodyPr/>
        <a:lstStyle/>
        <a:p>
          <a:pPr algn="l"/>
          <a:endParaRPr lang="zh-CN" altLang="en-US" sz="105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pPr algn="l"/>
          <a:endParaRPr lang="zh-CN" altLang="en-US" sz="1050">
            <a:latin typeface="Microsoft YaHei" charset="-122"/>
            <a:ea typeface="Microsoft YaHei" charset="-122"/>
            <a:cs typeface="Microsoft YaHei" charset="-122"/>
          </a:endParaRPr>
        </a:p>
      </dgm:t>
    </dgm:pt>
    <dgm:pt modelId="{DD5BF61D-B843-C744-B9A9-3312A1287EF4}">
      <dgm:prSet phldrT="[文本]" custT="1"/>
      <dgm:spPr>
        <a:solidFill>
          <a:srgbClr val="C00000"/>
        </a:solidFill>
      </dgm:spPr>
      <dgm:t>
        <a:bodyPr/>
        <a:lstStyle/>
        <a:p>
          <a:pPr algn="l"/>
          <a:r>
            <a:rPr lang="en-US" altLang="zh-CN" sz="1050" b="0" i="0" dirty="0">
              <a:solidFill>
                <a:schemeClr val="tx1"/>
              </a:solidFill>
              <a:latin typeface="FZLanTingHeiS-R-GB" panose="02000000000000000000" pitchFamily="2" charset="-122"/>
              <a:ea typeface="FZLanTingHeiS-R-GB" panose="02000000000000000000" pitchFamily="2" charset="-122"/>
              <a:cs typeface="Microsoft YaHei" charset="-122"/>
            </a:rPr>
            <a:t>4.1.1</a:t>
          </a:r>
          <a:r>
            <a:rPr lang="zh-CN" altLang="en-US" sz="1050" b="0" i="0" dirty="0">
              <a:solidFill>
                <a:schemeClr val="tx1"/>
              </a:solidFill>
              <a:latin typeface="FZLanTingHeiS-R-GB" panose="02000000000000000000" pitchFamily="2" charset="-122"/>
              <a:ea typeface="FZLanTingHeiS-R-GB" panose="02000000000000000000" pitchFamily="2" charset="-122"/>
              <a:cs typeface="Microsoft YaHei" charset="-122"/>
            </a:rPr>
            <a:t> 需求价格弹性</a:t>
          </a:r>
        </a:p>
      </dgm:t>
    </dgm:pt>
    <dgm:pt modelId="{A73DCD64-89DF-3E4C-9543-0D417B51464E}" type="parTrans" cxnId="{FE34B427-9D47-5D4F-B08C-79C955C57CBA}">
      <dgm:prSet custT="1"/>
      <dgm:spPr/>
      <dgm:t>
        <a:bodyPr/>
        <a:lstStyle/>
        <a:p>
          <a:pPr algn="l"/>
          <a:endParaRPr lang="zh-CN" altLang="en-US" sz="100" b="0" i="0" dirty="0">
            <a:latin typeface="FZLanTingHeiS-R-GB" panose="02000000000000000000" pitchFamily="2" charset="-122"/>
            <a:ea typeface="FZLanTingHeiS-R-GB" panose="02000000000000000000" pitchFamily="2" charset="-122"/>
            <a:cs typeface="Microsoft YaHei" charset="-122"/>
          </a:endParaRPr>
        </a:p>
      </dgm:t>
    </dgm:pt>
    <dgm:pt modelId="{5F6E09CE-61C0-D34C-AE4A-99D078D226DF}" type="sibTrans" cxnId="{FE34B427-9D47-5D4F-B08C-79C955C57CBA}">
      <dgm:prSet/>
      <dgm:spPr/>
      <dgm:t>
        <a:bodyPr/>
        <a:lstStyle/>
        <a:p>
          <a:pPr algn="l"/>
          <a:endParaRPr lang="zh-CN" altLang="en-US" sz="1050">
            <a:latin typeface="Microsoft YaHei" charset="-122"/>
            <a:ea typeface="Microsoft YaHei" charset="-122"/>
            <a:cs typeface="Microsoft YaHei" charset="-122"/>
          </a:endParaRPr>
        </a:p>
      </dgm:t>
    </dgm:pt>
    <dgm:pt modelId="{773FD5F0-F007-F148-886B-86E72F86266E}">
      <dgm:prSet phldrT="[文本]" custT="1"/>
      <dgm:spPr/>
      <dgm:t>
        <a:bodyPr/>
        <a:lstStyle/>
        <a:p>
          <a:pPr algn="l"/>
          <a:r>
            <a:rPr lang="en-US" altLang="zh-CN" sz="1050" b="0" i="0" dirty="0">
              <a:latin typeface="FZLanTingHeiS-R-GB" panose="02000000000000000000" pitchFamily="2" charset="-122"/>
              <a:ea typeface="FZLanTingHeiS-R-GB" panose="02000000000000000000" pitchFamily="2" charset="-122"/>
              <a:cs typeface="Microsoft YaHei" charset="-122"/>
            </a:rPr>
            <a:t>4.1.2</a:t>
          </a:r>
          <a:r>
            <a:rPr lang="zh-CN" altLang="en-US" sz="1050" b="0" i="0" dirty="0">
              <a:latin typeface="FZLanTingHeiS-R-GB" panose="02000000000000000000" pitchFamily="2" charset="-122"/>
              <a:ea typeface="FZLanTingHeiS-R-GB" panose="02000000000000000000" pitchFamily="2" charset="-122"/>
              <a:cs typeface="Microsoft YaHei" charset="-122"/>
            </a:rPr>
            <a:t> 需求的收入弹性</a:t>
          </a:r>
        </a:p>
      </dgm:t>
    </dgm:pt>
    <dgm:pt modelId="{BDC2CFA9-99C6-8347-9628-F8B57513FB8C}" type="parTrans" cxnId="{D6FF61F4-2E70-2445-B362-FDF5936BBC6B}">
      <dgm:prSet custT="1"/>
      <dgm:spPr/>
      <dgm:t>
        <a:bodyPr/>
        <a:lstStyle/>
        <a:p>
          <a:pPr algn="l"/>
          <a:endParaRPr lang="zh-CN" altLang="en-US" sz="100" b="0" i="0" dirty="0">
            <a:latin typeface="FZLanTingHeiS-R-GB" panose="02000000000000000000" pitchFamily="2" charset="-122"/>
            <a:ea typeface="FZLanTingHeiS-R-GB" panose="02000000000000000000" pitchFamily="2" charset="-122"/>
            <a:cs typeface="Microsoft YaHei" charset="-122"/>
          </a:endParaRPr>
        </a:p>
      </dgm:t>
    </dgm:pt>
    <dgm:pt modelId="{9458031D-FD27-D841-9D56-100BE85B229D}" type="sibTrans" cxnId="{D6FF61F4-2E70-2445-B362-FDF5936BBC6B}">
      <dgm:prSet/>
      <dgm:spPr/>
      <dgm:t>
        <a:bodyPr/>
        <a:lstStyle/>
        <a:p>
          <a:pPr algn="l"/>
          <a:endParaRPr lang="zh-CN" altLang="en-US" sz="1050">
            <a:latin typeface="Microsoft YaHei" charset="-122"/>
            <a:ea typeface="Microsoft YaHei" charset="-122"/>
            <a:cs typeface="Microsoft YaHei" charset="-122"/>
          </a:endParaRPr>
        </a:p>
      </dgm:t>
    </dgm:pt>
    <dgm:pt modelId="{9BA062DA-6B7A-FC4F-B1BB-7CC4C74C72CE}">
      <dgm:prSet phldrT="[文本]" custT="1"/>
      <dgm:spPr/>
      <dgm:t>
        <a:bodyPr/>
        <a:lstStyle/>
        <a:p>
          <a:pPr algn="l"/>
          <a:r>
            <a:rPr lang="en-US" altLang="zh-CN" sz="1050" b="0" i="0" dirty="0">
              <a:latin typeface="FZLanTingHeiS-R-GB" panose="02000000000000000000" pitchFamily="2" charset="-122"/>
              <a:ea typeface="FZLanTingHeiS-R-GB" panose="02000000000000000000" pitchFamily="2" charset="-122"/>
              <a:cs typeface="Microsoft YaHei" charset="-122"/>
            </a:rPr>
            <a:t>4.1.3</a:t>
          </a:r>
          <a:r>
            <a:rPr lang="zh-CN" altLang="en-US" sz="1050" b="0" i="0" dirty="0">
              <a:latin typeface="FZLanTingHeiS-R-GB" panose="02000000000000000000" pitchFamily="2" charset="-122"/>
              <a:ea typeface="FZLanTingHeiS-R-GB" panose="02000000000000000000" pitchFamily="2" charset="-122"/>
              <a:cs typeface="Microsoft YaHei" charset="-122"/>
            </a:rPr>
            <a:t> 需求交叉弹性</a:t>
          </a:r>
        </a:p>
      </dgm:t>
    </dgm:pt>
    <dgm:pt modelId="{45267C76-6276-B44A-878A-9D61B556EBD7}" type="parTrans" cxnId="{F5520AE5-50EB-8743-B48A-12307D4CCE80}">
      <dgm:prSet custT="1"/>
      <dgm:spPr/>
      <dgm:t>
        <a:bodyPr/>
        <a:lstStyle/>
        <a:p>
          <a:pPr algn="l"/>
          <a:endParaRPr lang="zh-CN" altLang="en-US" sz="100" b="0" i="0" dirty="0">
            <a:latin typeface="FZLanTingHeiS-R-GB" panose="02000000000000000000" pitchFamily="2" charset="-122"/>
            <a:ea typeface="FZLanTingHeiS-R-GB" panose="02000000000000000000" pitchFamily="2" charset="-122"/>
            <a:cs typeface="Microsoft YaHei" charset="-122"/>
          </a:endParaRPr>
        </a:p>
      </dgm:t>
    </dgm:pt>
    <dgm:pt modelId="{3A650251-37F9-7645-8144-FF91C57FC2AC}" type="sibTrans" cxnId="{F5520AE5-50EB-8743-B48A-12307D4CCE80}">
      <dgm:prSet/>
      <dgm:spPr/>
      <dgm:t>
        <a:bodyPr/>
        <a:lstStyle/>
        <a:p>
          <a:pPr algn="l"/>
          <a:endParaRPr lang="zh-CN" altLang="en-US" sz="1050">
            <a:latin typeface="Microsoft YaHei" charset="-122"/>
            <a:ea typeface="Microsoft YaHei" charset="-122"/>
            <a:cs typeface="Microsoft YaHei"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X="181444" custScaleY="63589" custLinFactX="-100000" custLinFactNeighborX="-184312" custLinFactNeighborY="0">
        <dgm:presLayoutVars>
          <dgm:chPref val="3"/>
        </dgm:presLayoutVars>
      </dgm:prSet>
      <dgm:spPr/>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3"/>
      <dgm:spPr/>
    </dgm:pt>
    <dgm:pt modelId="{F726EDD3-E670-9B47-8786-4F599884289D}" type="pres">
      <dgm:prSet presAssocID="{A73DCD64-89DF-3E4C-9543-0D417B51464E}" presName="connTx" presStyleLbl="parChTrans1D2" presStyleIdx="0" presStyleCnt="3"/>
      <dgm:spPr/>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3" custScaleX="150191" custScaleY="110365">
        <dgm:presLayoutVars>
          <dgm:chPref val="3"/>
        </dgm:presLayoutVars>
      </dgm:prSet>
      <dgm:spPr/>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3"/>
      <dgm:spPr/>
    </dgm:pt>
    <dgm:pt modelId="{7A2CD5A7-70D6-DE44-803D-0740544CB367}" type="pres">
      <dgm:prSet presAssocID="{BDC2CFA9-99C6-8347-9628-F8B57513FB8C}" presName="connTx" presStyleLbl="parChTrans1D2" presStyleIdx="1" presStyleCnt="3"/>
      <dgm:spPr/>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3" custScaleX="150191" custScaleY="110365">
        <dgm:presLayoutVars>
          <dgm:chPref val="3"/>
        </dgm:presLayoutVars>
      </dgm:prSet>
      <dgm:spPr/>
    </dgm:pt>
    <dgm:pt modelId="{1488A531-D252-B440-B1DA-4363F37F8970}" type="pres">
      <dgm:prSet presAssocID="{773FD5F0-F007-F148-886B-86E72F86266E}" presName="level3hierChild" presStyleCnt="0"/>
      <dgm:spPr/>
    </dgm:pt>
    <dgm:pt modelId="{1F2800E8-CF94-FD43-8D0E-7E4B278315B1}" type="pres">
      <dgm:prSet presAssocID="{45267C76-6276-B44A-878A-9D61B556EBD7}" presName="conn2-1" presStyleLbl="parChTrans1D2" presStyleIdx="2" presStyleCnt="3"/>
      <dgm:spPr/>
    </dgm:pt>
    <dgm:pt modelId="{938A9782-2B6B-8141-99DA-6568305E0C38}" type="pres">
      <dgm:prSet presAssocID="{45267C76-6276-B44A-878A-9D61B556EBD7}" presName="connTx" presStyleLbl="parChTrans1D2" presStyleIdx="2" presStyleCnt="3"/>
      <dgm:spPr/>
    </dgm:pt>
    <dgm:pt modelId="{7377E58F-198D-DE48-B3AF-2D2AF67C403D}" type="pres">
      <dgm:prSet presAssocID="{9BA062DA-6B7A-FC4F-B1BB-7CC4C74C72CE}" presName="root2" presStyleCnt="0"/>
      <dgm:spPr/>
    </dgm:pt>
    <dgm:pt modelId="{1C998B4A-F8C8-5D49-862A-38B9C7611407}" type="pres">
      <dgm:prSet presAssocID="{9BA062DA-6B7A-FC4F-B1BB-7CC4C74C72CE}" presName="LevelTwoTextNode" presStyleLbl="node2" presStyleIdx="2" presStyleCnt="3" custScaleX="150191" custScaleY="110365">
        <dgm:presLayoutVars>
          <dgm:chPref val="3"/>
        </dgm:presLayoutVars>
      </dgm:prSet>
      <dgm:spPr/>
    </dgm:pt>
    <dgm:pt modelId="{F9C8551A-E3F5-1A41-9D81-BA411262A93F}" type="pres">
      <dgm:prSet presAssocID="{9BA062DA-6B7A-FC4F-B1BB-7CC4C74C72CE}" presName="level3hierChild" presStyleCnt="0"/>
      <dgm:spPr/>
    </dgm:pt>
  </dgm:ptLst>
  <dgm:cxnLst>
    <dgm:cxn modelId="{7725A710-EB82-6543-8E80-B973AC4CD97A}" srcId="{2EFE4671-8583-3540-9262-1FC578B666F4}" destId="{CC08C8E7-D5AB-9C4F-A78B-4A8C57EB2D22}" srcOrd="0" destOrd="0" parTransId="{806FC88F-B9CF-A04B-B59C-3A472F525AEF}" sibTransId="{B0179D74-E210-A34F-9FFE-D6C2C6F405F5}"/>
    <dgm:cxn modelId="{1CE01913-4AD9-4E43-BF70-DA1C487ECB6B}" type="presOf" srcId="{CC08C8E7-D5AB-9C4F-A78B-4A8C57EB2D22}" destId="{7111AE39-B455-7C4D-91F4-9E37E3822D07}" srcOrd="0" destOrd="0" presId="urn:microsoft.com/office/officeart/2008/layout/HorizontalMultiLevelHierarchy"/>
    <dgm:cxn modelId="{E1FD081D-A551-5C4E-9841-ABEBDA94CE72}" type="presOf" srcId="{DD5BF61D-B843-C744-B9A9-3312A1287EF4}" destId="{C852AF5D-E3CA-F844-B775-08DD6E6FB940}" srcOrd="0" destOrd="0" presId="urn:microsoft.com/office/officeart/2008/layout/HorizontalMultiLevelHierarchy"/>
    <dgm:cxn modelId="{A3EF2E21-9374-FB4B-894D-0B0EE1BD4C3A}" type="presOf" srcId="{BDC2CFA9-99C6-8347-9628-F8B57513FB8C}" destId="{7A2CD5A7-70D6-DE44-803D-0740544CB367}" srcOrd="1" destOrd="0" presId="urn:microsoft.com/office/officeart/2008/layout/HorizontalMultiLevelHierarchy"/>
    <dgm:cxn modelId="{FE34B427-9D47-5D4F-B08C-79C955C57CBA}" srcId="{CC08C8E7-D5AB-9C4F-A78B-4A8C57EB2D22}" destId="{DD5BF61D-B843-C744-B9A9-3312A1287EF4}" srcOrd="0" destOrd="0" parTransId="{A73DCD64-89DF-3E4C-9543-0D417B51464E}" sibTransId="{5F6E09CE-61C0-D34C-AE4A-99D078D226DF}"/>
    <dgm:cxn modelId="{FD40672E-152E-9B40-AE7D-790FC7D110AD}" type="presOf" srcId="{2EFE4671-8583-3540-9262-1FC578B666F4}" destId="{3013142F-A3C7-F746-853E-2CA8B540A8DE}" srcOrd="0" destOrd="0" presId="urn:microsoft.com/office/officeart/2008/layout/HorizontalMultiLevelHierarchy"/>
    <dgm:cxn modelId="{04B2B52F-1073-F74B-876E-52907C0CD5E7}" type="presOf" srcId="{A73DCD64-89DF-3E4C-9543-0D417B51464E}" destId="{082A771F-69AF-7C4C-86CB-DF1CD8CB6581}" srcOrd="0" destOrd="0" presId="urn:microsoft.com/office/officeart/2008/layout/HorizontalMultiLevelHierarchy"/>
    <dgm:cxn modelId="{43106B36-4A7D-B942-B48D-50766806195A}" type="presOf" srcId="{BDC2CFA9-99C6-8347-9628-F8B57513FB8C}" destId="{93180932-306E-E545-95F9-2A5635FDC9F1}" srcOrd="0" destOrd="0" presId="urn:microsoft.com/office/officeart/2008/layout/HorizontalMultiLevelHierarchy"/>
    <dgm:cxn modelId="{65F0254C-7996-8549-ACC3-025BD01A6E54}" type="presOf" srcId="{45267C76-6276-B44A-878A-9D61B556EBD7}" destId="{938A9782-2B6B-8141-99DA-6568305E0C38}" srcOrd="1" destOrd="0" presId="urn:microsoft.com/office/officeart/2008/layout/HorizontalMultiLevelHierarchy"/>
    <dgm:cxn modelId="{659EC46E-3C72-2748-8F58-0CA1D83754A2}" type="presOf" srcId="{9BA062DA-6B7A-FC4F-B1BB-7CC4C74C72CE}" destId="{1C998B4A-F8C8-5D49-862A-38B9C7611407}" srcOrd="0" destOrd="0" presId="urn:microsoft.com/office/officeart/2008/layout/HorizontalMultiLevelHierarchy"/>
    <dgm:cxn modelId="{8BBA0BBB-A796-2349-AB66-C4A9A267836A}" type="presOf" srcId="{A73DCD64-89DF-3E4C-9543-0D417B51464E}" destId="{F726EDD3-E670-9B47-8786-4F599884289D}" srcOrd="1" destOrd="0" presId="urn:microsoft.com/office/officeart/2008/layout/HorizontalMultiLevelHierarchy"/>
    <dgm:cxn modelId="{F5520AE5-50EB-8743-B48A-12307D4CCE80}" srcId="{CC08C8E7-D5AB-9C4F-A78B-4A8C57EB2D22}" destId="{9BA062DA-6B7A-FC4F-B1BB-7CC4C74C72CE}" srcOrd="2" destOrd="0" parTransId="{45267C76-6276-B44A-878A-9D61B556EBD7}" sibTransId="{3A650251-37F9-7645-8144-FF91C57FC2AC}"/>
    <dgm:cxn modelId="{87DE3FE8-1135-8842-99F1-3F7886334F93}" type="presOf" srcId="{773FD5F0-F007-F148-886B-86E72F86266E}" destId="{D3E2E567-EC04-E743-9B8C-985408EA1058}" srcOrd="0" destOrd="0" presId="urn:microsoft.com/office/officeart/2008/layout/HorizontalMultiLevelHierarchy"/>
    <dgm:cxn modelId="{1E2FEEE9-C63C-F541-ACE7-5FC68A1B1832}" type="presOf" srcId="{45267C76-6276-B44A-878A-9D61B556EBD7}" destId="{1F2800E8-CF94-FD43-8D0E-7E4B278315B1}" srcOrd="0" destOrd="0" presId="urn:microsoft.com/office/officeart/2008/layout/HorizontalMultiLevelHierarchy"/>
    <dgm:cxn modelId="{D6FF61F4-2E70-2445-B362-FDF5936BBC6B}" srcId="{CC08C8E7-D5AB-9C4F-A78B-4A8C57EB2D22}" destId="{773FD5F0-F007-F148-886B-86E72F86266E}" srcOrd="1" destOrd="0" parTransId="{BDC2CFA9-99C6-8347-9628-F8B57513FB8C}" sibTransId="{9458031D-FD27-D841-9D56-100BE85B229D}"/>
    <dgm:cxn modelId="{665189DB-C9E6-1D4E-BF63-4F3C661C33DF}" type="presParOf" srcId="{3013142F-A3C7-F746-853E-2CA8B540A8DE}" destId="{B764B132-0961-414E-B6FA-FB0C6C1C6CED}" srcOrd="0" destOrd="0" presId="urn:microsoft.com/office/officeart/2008/layout/HorizontalMultiLevelHierarchy"/>
    <dgm:cxn modelId="{0DD89A70-3F9F-F741-8C63-F7846E0574F1}" type="presParOf" srcId="{B764B132-0961-414E-B6FA-FB0C6C1C6CED}" destId="{7111AE39-B455-7C4D-91F4-9E37E3822D07}" srcOrd="0" destOrd="0" presId="urn:microsoft.com/office/officeart/2008/layout/HorizontalMultiLevelHierarchy"/>
    <dgm:cxn modelId="{C8D32360-3C2E-2343-B147-C2326097B74F}" type="presParOf" srcId="{B764B132-0961-414E-B6FA-FB0C6C1C6CED}" destId="{551EC4E6-AE1D-DD43-B7C4-D7EFBEA2E636}" srcOrd="1" destOrd="0" presId="urn:microsoft.com/office/officeart/2008/layout/HorizontalMultiLevelHierarchy"/>
    <dgm:cxn modelId="{31EFA459-C001-B04A-81EC-12499EBED8BF}" type="presParOf" srcId="{551EC4E6-AE1D-DD43-B7C4-D7EFBEA2E636}" destId="{082A771F-69AF-7C4C-86CB-DF1CD8CB6581}" srcOrd="0" destOrd="0" presId="urn:microsoft.com/office/officeart/2008/layout/HorizontalMultiLevelHierarchy"/>
    <dgm:cxn modelId="{E0E019C6-6043-394B-A183-7FCCA53FC027}" type="presParOf" srcId="{082A771F-69AF-7C4C-86CB-DF1CD8CB6581}" destId="{F726EDD3-E670-9B47-8786-4F599884289D}" srcOrd="0" destOrd="0" presId="urn:microsoft.com/office/officeart/2008/layout/HorizontalMultiLevelHierarchy"/>
    <dgm:cxn modelId="{CC102939-85B6-3C46-AC3A-6BB812AA0471}" type="presParOf" srcId="{551EC4E6-AE1D-DD43-B7C4-D7EFBEA2E636}" destId="{7B40AE63-0EA3-0747-BCE5-5F3AB0355BF2}" srcOrd="1" destOrd="0" presId="urn:microsoft.com/office/officeart/2008/layout/HorizontalMultiLevelHierarchy"/>
    <dgm:cxn modelId="{E046E35C-2037-C946-B826-6C7857747E62}" type="presParOf" srcId="{7B40AE63-0EA3-0747-BCE5-5F3AB0355BF2}" destId="{C852AF5D-E3CA-F844-B775-08DD6E6FB940}" srcOrd="0" destOrd="0" presId="urn:microsoft.com/office/officeart/2008/layout/HorizontalMultiLevelHierarchy"/>
    <dgm:cxn modelId="{D229D3BC-0B24-AB49-B9F4-9A7DA266D741}" type="presParOf" srcId="{7B40AE63-0EA3-0747-BCE5-5F3AB0355BF2}" destId="{30463D07-8E7F-3146-97CE-76CE82648742}" srcOrd="1" destOrd="0" presId="urn:microsoft.com/office/officeart/2008/layout/HorizontalMultiLevelHierarchy"/>
    <dgm:cxn modelId="{A83E3A41-89C3-7844-8213-C25F85E78BD8}" type="presParOf" srcId="{551EC4E6-AE1D-DD43-B7C4-D7EFBEA2E636}" destId="{93180932-306E-E545-95F9-2A5635FDC9F1}" srcOrd="2" destOrd="0" presId="urn:microsoft.com/office/officeart/2008/layout/HorizontalMultiLevelHierarchy"/>
    <dgm:cxn modelId="{5FC5A735-14A2-6E4B-804D-571DDEE09ABB}" type="presParOf" srcId="{93180932-306E-E545-95F9-2A5635FDC9F1}" destId="{7A2CD5A7-70D6-DE44-803D-0740544CB367}" srcOrd="0" destOrd="0" presId="urn:microsoft.com/office/officeart/2008/layout/HorizontalMultiLevelHierarchy"/>
    <dgm:cxn modelId="{BCB56B8D-1AB0-8F41-B4C7-E94415F1FBDF}" type="presParOf" srcId="{551EC4E6-AE1D-DD43-B7C4-D7EFBEA2E636}" destId="{A0C9905E-6DBF-7645-94A7-C4BCDADC46B9}" srcOrd="3" destOrd="0" presId="urn:microsoft.com/office/officeart/2008/layout/HorizontalMultiLevelHierarchy"/>
    <dgm:cxn modelId="{ABE4A3F3-E337-EF46-8416-6DB5CDE808E3}" type="presParOf" srcId="{A0C9905E-6DBF-7645-94A7-C4BCDADC46B9}" destId="{D3E2E567-EC04-E743-9B8C-985408EA1058}" srcOrd="0" destOrd="0" presId="urn:microsoft.com/office/officeart/2008/layout/HorizontalMultiLevelHierarchy"/>
    <dgm:cxn modelId="{B7FA6130-9BC8-5642-84B8-2AF35132FDBF}" type="presParOf" srcId="{A0C9905E-6DBF-7645-94A7-C4BCDADC46B9}" destId="{1488A531-D252-B440-B1DA-4363F37F8970}" srcOrd="1" destOrd="0" presId="urn:microsoft.com/office/officeart/2008/layout/HorizontalMultiLevelHierarchy"/>
    <dgm:cxn modelId="{6A3C4DCD-FEDE-E940-9549-B09593793A99}" type="presParOf" srcId="{551EC4E6-AE1D-DD43-B7C4-D7EFBEA2E636}" destId="{1F2800E8-CF94-FD43-8D0E-7E4B278315B1}" srcOrd="4" destOrd="0" presId="urn:microsoft.com/office/officeart/2008/layout/HorizontalMultiLevelHierarchy"/>
    <dgm:cxn modelId="{A410D375-DE1D-0D45-A028-C61FE35558E4}" type="presParOf" srcId="{1F2800E8-CF94-FD43-8D0E-7E4B278315B1}" destId="{938A9782-2B6B-8141-99DA-6568305E0C38}" srcOrd="0" destOrd="0" presId="urn:microsoft.com/office/officeart/2008/layout/HorizontalMultiLevelHierarchy"/>
    <dgm:cxn modelId="{CBC6A56B-408D-774A-A9DE-3183F9652E72}" type="presParOf" srcId="{551EC4E6-AE1D-DD43-B7C4-D7EFBEA2E636}" destId="{7377E58F-198D-DE48-B3AF-2D2AF67C403D}" srcOrd="5" destOrd="0" presId="urn:microsoft.com/office/officeart/2008/layout/HorizontalMultiLevelHierarchy"/>
    <dgm:cxn modelId="{7D395D78-6D6D-5B40-801A-825D102C8C6E}" type="presParOf" srcId="{7377E58F-198D-DE48-B3AF-2D2AF67C403D}" destId="{1C998B4A-F8C8-5D49-862A-38B9C7611407}" srcOrd="0" destOrd="0" presId="urn:microsoft.com/office/officeart/2008/layout/HorizontalMultiLevelHierarchy"/>
    <dgm:cxn modelId="{54881229-6447-A146-9376-16BD72E921B3}" type="presParOf" srcId="{7377E58F-198D-DE48-B3AF-2D2AF67C403D}" destId="{F9C8551A-E3F5-1A41-9D81-BA411262A93F}"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8.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pPr algn="l"/>
          <a:r>
            <a:rPr lang="en-US" altLang="zh-CN" sz="1200" b="0" i="0" dirty="0">
              <a:latin typeface="FZLanTingHeiS-R-GB" panose="02000000000000000000" pitchFamily="2" charset="-122"/>
              <a:ea typeface="FZLanTingHeiS-R-GB" panose="02000000000000000000" pitchFamily="2" charset="-122"/>
              <a:cs typeface="Microsoft YaHei" charset="-122"/>
            </a:rPr>
            <a:t>4.1</a:t>
          </a:r>
          <a:r>
            <a:rPr lang="zh-CN" altLang="en-US" sz="1200" b="0" i="0" dirty="0">
              <a:latin typeface="FZLanTingHeiS-R-GB" panose="02000000000000000000" pitchFamily="2" charset="-122"/>
              <a:ea typeface="FZLanTingHeiS-R-GB" panose="02000000000000000000" pitchFamily="2" charset="-122"/>
              <a:cs typeface="Microsoft YaHei" charset="-122"/>
            </a:rPr>
            <a:t>需求弹性</a:t>
          </a:r>
        </a:p>
      </dgm:t>
    </dgm:pt>
    <dgm:pt modelId="{806FC88F-B9CF-A04B-B59C-3A472F525AEF}" type="parTrans" cxnId="{7725A710-EB82-6543-8E80-B973AC4CD97A}">
      <dgm:prSet/>
      <dgm:spPr/>
      <dgm:t>
        <a:bodyPr/>
        <a:lstStyle/>
        <a:p>
          <a:pPr algn="l"/>
          <a:endParaRPr lang="zh-CN" altLang="en-US" sz="105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pPr algn="l"/>
          <a:endParaRPr lang="zh-CN" altLang="en-US" sz="1050">
            <a:latin typeface="Microsoft YaHei" charset="-122"/>
            <a:ea typeface="Microsoft YaHei" charset="-122"/>
            <a:cs typeface="Microsoft YaHei" charset="-122"/>
          </a:endParaRPr>
        </a:p>
      </dgm:t>
    </dgm:pt>
    <dgm:pt modelId="{DD5BF61D-B843-C744-B9A9-3312A1287EF4}">
      <dgm:prSet phldrT="[文本]" custT="1"/>
      <dgm:spPr>
        <a:solidFill>
          <a:srgbClr val="C00000"/>
        </a:solidFill>
      </dgm:spPr>
      <dgm:t>
        <a:bodyPr/>
        <a:lstStyle/>
        <a:p>
          <a:pPr algn="l"/>
          <a:r>
            <a:rPr lang="en-US" altLang="zh-CN" sz="1050" b="0" i="0" dirty="0">
              <a:solidFill>
                <a:schemeClr val="tx1"/>
              </a:solidFill>
              <a:latin typeface="FZLanTingHeiS-R-GB" panose="02000000000000000000" pitchFamily="2" charset="-122"/>
              <a:ea typeface="FZLanTingHeiS-R-GB" panose="02000000000000000000" pitchFamily="2" charset="-122"/>
              <a:cs typeface="Microsoft YaHei" charset="-122"/>
            </a:rPr>
            <a:t>4.1.1</a:t>
          </a:r>
          <a:r>
            <a:rPr lang="zh-CN" altLang="en-US" sz="1050" b="0" i="0" dirty="0">
              <a:solidFill>
                <a:schemeClr val="tx1"/>
              </a:solidFill>
              <a:latin typeface="FZLanTingHeiS-R-GB" panose="02000000000000000000" pitchFamily="2" charset="-122"/>
              <a:ea typeface="FZLanTingHeiS-R-GB" panose="02000000000000000000" pitchFamily="2" charset="-122"/>
              <a:cs typeface="Microsoft YaHei" charset="-122"/>
            </a:rPr>
            <a:t> 需求价格弹性</a:t>
          </a:r>
        </a:p>
      </dgm:t>
    </dgm:pt>
    <dgm:pt modelId="{A73DCD64-89DF-3E4C-9543-0D417B51464E}" type="parTrans" cxnId="{FE34B427-9D47-5D4F-B08C-79C955C57CBA}">
      <dgm:prSet custT="1"/>
      <dgm:spPr/>
      <dgm:t>
        <a:bodyPr/>
        <a:lstStyle/>
        <a:p>
          <a:pPr algn="l"/>
          <a:endParaRPr lang="zh-CN" altLang="en-US" sz="100" b="0" i="0" dirty="0">
            <a:latin typeface="FZLanTingHeiS-R-GB" panose="02000000000000000000" pitchFamily="2" charset="-122"/>
            <a:ea typeface="FZLanTingHeiS-R-GB" panose="02000000000000000000" pitchFamily="2" charset="-122"/>
            <a:cs typeface="Microsoft YaHei" charset="-122"/>
          </a:endParaRPr>
        </a:p>
      </dgm:t>
    </dgm:pt>
    <dgm:pt modelId="{5F6E09CE-61C0-D34C-AE4A-99D078D226DF}" type="sibTrans" cxnId="{FE34B427-9D47-5D4F-B08C-79C955C57CBA}">
      <dgm:prSet/>
      <dgm:spPr/>
      <dgm:t>
        <a:bodyPr/>
        <a:lstStyle/>
        <a:p>
          <a:pPr algn="l"/>
          <a:endParaRPr lang="zh-CN" altLang="en-US" sz="1050">
            <a:latin typeface="Microsoft YaHei" charset="-122"/>
            <a:ea typeface="Microsoft YaHei" charset="-122"/>
            <a:cs typeface="Microsoft YaHei" charset="-122"/>
          </a:endParaRPr>
        </a:p>
      </dgm:t>
    </dgm:pt>
    <dgm:pt modelId="{773FD5F0-F007-F148-886B-86E72F86266E}">
      <dgm:prSet phldrT="[文本]" custT="1"/>
      <dgm:spPr/>
      <dgm:t>
        <a:bodyPr/>
        <a:lstStyle/>
        <a:p>
          <a:pPr algn="l"/>
          <a:r>
            <a:rPr lang="en-US" altLang="zh-CN" sz="1050" b="0" i="0" dirty="0">
              <a:latin typeface="FZLanTingHeiS-R-GB" panose="02000000000000000000" pitchFamily="2" charset="-122"/>
              <a:ea typeface="FZLanTingHeiS-R-GB" panose="02000000000000000000" pitchFamily="2" charset="-122"/>
              <a:cs typeface="Microsoft YaHei" charset="-122"/>
            </a:rPr>
            <a:t>4.1.2</a:t>
          </a:r>
          <a:r>
            <a:rPr lang="zh-CN" altLang="en-US" sz="1050" b="0" i="0" dirty="0">
              <a:latin typeface="FZLanTingHeiS-R-GB" panose="02000000000000000000" pitchFamily="2" charset="-122"/>
              <a:ea typeface="FZLanTingHeiS-R-GB" panose="02000000000000000000" pitchFamily="2" charset="-122"/>
              <a:cs typeface="Microsoft YaHei" charset="-122"/>
            </a:rPr>
            <a:t> 需求的收入弹性</a:t>
          </a:r>
        </a:p>
      </dgm:t>
    </dgm:pt>
    <dgm:pt modelId="{BDC2CFA9-99C6-8347-9628-F8B57513FB8C}" type="parTrans" cxnId="{D6FF61F4-2E70-2445-B362-FDF5936BBC6B}">
      <dgm:prSet custT="1"/>
      <dgm:spPr/>
      <dgm:t>
        <a:bodyPr/>
        <a:lstStyle/>
        <a:p>
          <a:pPr algn="l"/>
          <a:endParaRPr lang="zh-CN" altLang="en-US" sz="100" b="0" i="0" dirty="0">
            <a:latin typeface="FZLanTingHeiS-R-GB" panose="02000000000000000000" pitchFamily="2" charset="-122"/>
            <a:ea typeface="FZLanTingHeiS-R-GB" panose="02000000000000000000" pitchFamily="2" charset="-122"/>
            <a:cs typeface="Microsoft YaHei" charset="-122"/>
          </a:endParaRPr>
        </a:p>
      </dgm:t>
    </dgm:pt>
    <dgm:pt modelId="{9458031D-FD27-D841-9D56-100BE85B229D}" type="sibTrans" cxnId="{D6FF61F4-2E70-2445-B362-FDF5936BBC6B}">
      <dgm:prSet/>
      <dgm:spPr/>
      <dgm:t>
        <a:bodyPr/>
        <a:lstStyle/>
        <a:p>
          <a:pPr algn="l"/>
          <a:endParaRPr lang="zh-CN" altLang="en-US" sz="1050">
            <a:latin typeface="Microsoft YaHei" charset="-122"/>
            <a:ea typeface="Microsoft YaHei" charset="-122"/>
            <a:cs typeface="Microsoft YaHei" charset="-122"/>
          </a:endParaRPr>
        </a:p>
      </dgm:t>
    </dgm:pt>
    <dgm:pt modelId="{9BA062DA-6B7A-FC4F-B1BB-7CC4C74C72CE}">
      <dgm:prSet phldrT="[文本]" custT="1"/>
      <dgm:spPr/>
      <dgm:t>
        <a:bodyPr/>
        <a:lstStyle/>
        <a:p>
          <a:pPr algn="l"/>
          <a:r>
            <a:rPr lang="en-US" altLang="zh-CN" sz="1050" b="0" i="0" dirty="0">
              <a:latin typeface="FZLanTingHeiS-R-GB" panose="02000000000000000000" pitchFamily="2" charset="-122"/>
              <a:ea typeface="FZLanTingHeiS-R-GB" panose="02000000000000000000" pitchFamily="2" charset="-122"/>
              <a:cs typeface="Microsoft YaHei" charset="-122"/>
            </a:rPr>
            <a:t>4.1.3</a:t>
          </a:r>
          <a:r>
            <a:rPr lang="zh-CN" altLang="en-US" sz="1050" b="0" i="0" dirty="0">
              <a:latin typeface="FZLanTingHeiS-R-GB" panose="02000000000000000000" pitchFamily="2" charset="-122"/>
              <a:ea typeface="FZLanTingHeiS-R-GB" panose="02000000000000000000" pitchFamily="2" charset="-122"/>
              <a:cs typeface="Microsoft YaHei" charset="-122"/>
            </a:rPr>
            <a:t> 需求交叉弹性</a:t>
          </a:r>
        </a:p>
      </dgm:t>
    </dgm:pt>
    <dgm:pt modelId="{45267C76-6276-B44A-878A-9D61B556EBD7}" type="parTrans" cxnId="{F5520AE5-50EB-8743-B48A-12307D4CCE80}">
      <dgm:prSet custT="1"/>
      <dgm:spPr/>
      <dgm:t>
        <a:bodyPr/>
        <a:lstStyle/>
        <a:p>
          <a:pPr algn="l"/>
          <a:endParaRPr lang="zh-CN" altLang="en-US" sz="100" b="0" i="0" dirty="0">
            <a:latin typeface="FZLanTingHeiS-R-GB" panose="02000000000000000000" pitchFamily="2" charset="-122"/>
            <a:ea typeface="FZLanTingHeiS-R-GB" panose="02000000000000000000" pitchFamily="2" charset="-122"/>
            <a:cs typeface="Microsoft YaHei" charset="-122"/>
          </a:endParaRPr>
        </a:p>
      </dgm:t>
    </dgm:pt>
    <dgm:pt modelId="{3A650251-37F9-7645-8144-FF91C57FC2AC}" type="sibTrans" cxnId="{F5520AE5-50EB-8743-B48A-12307D4CCE80}">
      <dgm:prSet/>
      <dgm:spPr/>
      <dgm:t>
        <a:bodyPr/>
        <a:lstStyle/>
        <a:p>
          <a:pPr algn="l"/>
          <a:endParaRPr lang="zh-CN" altLang="en-US" sz="1050">
            <a:latin typeface="Microsoft YaHei" charset="-122"/>
            <a:ea typeface="Microsoft YaHei" charset="-122"/>
            <a:cs typeface="Microsoft YaHei"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X="181444" custScaleY="63589" custLinFactX="-100000" custLinFactNeighborX="-184312" custLinFactNeighborY="0">
        <dgm:presLayoutVars>
          <dgm:chPref val="3"/>
        </dgm:presLayoutVars>
      </dgm:prSet>
      <dgm:spPr/>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3"/>
      <dgm:spPr/>
    </dgm:pt>
    <dgm:pt modelId="{F726EDD3-E670-9B47-8786-4F599884289D}" type="pres">
      <dgm:prSet presAssocID="{A73DCD64-89DF-3E4C-9543-0D417B51464E}" presName="connTx" presStyleLbl="parChTrans1D2" presStyleIdx="0" presStyleCnt="3"/>
      <dgm:spPr/>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3" custScaleX="150191" custScaleY="110365">
        <dgm:presLayoutVars>
          <dgm:chPref val="3"/>
        </dgm:presLayoutVars>
      </dgm:prSet>
      <dgm:spPr/>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3"/>
      <dgm:spPr/>
    </dgm:pt>
    <dgm:pt modelId="{7A2CD5A7-70D6-DE44-803D-0740544CB367}" type="pres">
      <dgm:prSet presAssocID="{BDC2CFA9-99C6-8347-9628-F8B57513FB8C}" presName="connTx" presStyleLbl="parChTrans1D2" presStyleIdx="1" presStyleCnt="3"/>
      <dgm:spPr/>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3" custScaleX="150191" custScaleY="110365">
        <dgm:presLayoutVars>
          <dgm:chPref val="3"/>
        </dgm:presLayoutVars>
      </dgm:prSet>
      <dgm:spPr/>
    </dgm:pt>
    <dgm:pt modelId="{1488A531-D252-B440-B1DA-4363F37F8970}" type="pres">
      <dgm:prSet presAssocID="{773FD5F0-F007-F148-886B-86E72F86266E}" presName="level3hierChild" presStyleCnt="0"/>
      <dgm:spPr/>
    </dgm:pt>
    <dgm:pt modelId="{1F2800E8-CF94-FD43-8D0E-7E4B278315B1}" type="pres">
      <dgm:prSet presAssocID="{45267C76-6276-B44A-878A-9D61B556EBD7}" presName="conn2-1" presStyleLbl="parChTrans1D2" presStyleIdx="2" presStyleCnt="3"/>
      <dgm:spPr/>
    </dgm:pt>
    <dgm:pt modelId="{938A9782-2B6B-8141-99DA-6568305E0C38}" type="pres">
      <dgm:prSet presAssocID="{45267C76-6276-B44A-878A-9D61B556EBD7}" presName="connTx" presStyleLbl="parChTrans1D2" presStyleIdx="2" presStyleCnt="3"/>
      <dgm:spPr/>
    </dgm:pt>
    <dgm:pt modelId="{7377E58F-198D-DE48-B3AF-2D2AF67C403D}" type="pres">
      <dgm:prSet presAssocID="{9BA062DA-6B7A-FC4F-B1BB-7CC4C74C72CE}" presName="root2" presStyleCnt="0"/>
      <dgm:spPr/>
    </dgm:pt>
    <dgm:pt modelId="{1C998B4A-F8C8-5D49-862A-38B9C7611407}" type="pres">
      <dgm:prSet presAssocID="{9BA062DA-6B7A-FC4F-B1BB-7CC4C74C72CE}" presName="LevelTwoTextNode" presStyleLbl="node2" presStyleIdx="2" presStyleCnt="3" custScaleX="150191" custScaleY="110365">
        <dgm:presLayoutVars>
          <dgm:chPref val="3"/>
        </dgm:presLayoutVars>
      </dgm:prSet>
      <dgm:spPr/>
    </dgm:pt>
    <dgm:pt modelId="{F9C8551A-E3F5-1A41-9D81-BA411262A93F}" type="pres">
      <dgm:prSet presAssocID="{9BA062DA-6B7A-FC4F-B1BB-7CC4C74C72CE}" presName="level3hierChild" presStyleCnt="0"/>
      <dgm:spPr/>
    </dgm:pt>
  </dgm:ptLst>
  <dgm:cxnLst>
    <dgm:cxn modelId="{BEF0DA0B-0595-C542-8E4C-4690880DF6FE}" type="presOf" srcId="{A73DCD64-89DF-3E4C-9543-0D417B51464E}" destId="{082A771F-69AF-7C4C-86CB-DF1CD8CB6581}" srcOrd="0" destOrd="0" presId="urn:microsoft.com/office/officeart/2008/layout/HorizontalMultiLevelHierarchy"/>
    <dgm:cxn modelId="{7725A710-EB82-6543-8E80-B973AC4CD97A}" srcId="{2EFE4671-8583-3540-9262-1FC578B666F4}" destId="{CC08C8E7-D5AB-9C4F-A78B-4A8C57EB2D22}" srcOrd="0" destOrd="0" parTransId="{806FC88F-B9CF-A04B-B59C-3A472F525AEF}" sibTransId="{B0179D74-E210-A34F-9FFE-D6C2C6F405F5}"/>
    <dgm:cxn modelId="{FE34B427-9D47-5D4F-B08C-79C955C57CBA}" srcId="{CC08C8E7-D5AB-9C4F-A78B-4A8C57EB2D22}" destId="{DD5BF61D-B843-C744-B9A9-3312A1287EF4}" srcOrd="0" destOrd="0" parTransId="{A73DCD64-89DF-3E4C-9543-0D417B51464E}" sibTransId="{5F6E09CE-61C0-D34C-AE4A-99D078D226DF}"/>
    <dgm:cxn modelId="{D77F0933-1B0E-484B-B3FE-E844A6ACC585}" type="presOf" srcId="{2EFE4671-8583-3540-9262-1FC578B666F4}" destId="{3013142F-A3C7-F746-853E-2CA8B540A8DE}" srcOrd="0" destOrd="0" presId="urn:microsoft.com/office/officeart/2008/layout/HorizontalMultiLevelHierarchy"/>
    <dgm:cxn modelId="{5C10CC3D-630A-2343-A70A-157D51AE4FEE}" type="presOf" srcId="{773FD5F0-F007-F148-886B-86E72F86266E}" destId="{D3E2E567-EC04-E743-9B8C-985408EA1058}" srcOrd="0" destOrd="0" presId="urn:microsoft.com/office/officeart/2008/layout/HorizontalMultiLevelHierarchy"/>
    <dgm:cxn modelId="{6677AC3E-0163-6F4B-8014-6BA32CA49D29}" type="presOf" srcId="{BDC2CFA9-99C6-8347-9628-F8B57513FB8C}" destId="{93180932-306E-E545-95F9-2A5635FDC9F1}" srcOrd="0" destOrd="0" presId="urn:microsoft.com/office/officeart/2008/layout/HorizontalMultiLevelHierarchy"/>
    <dgm:cxn modelId="{1D379F50-A46E-8E4D-B829-4B17035D9097}" type="presOf" srcId="{45267C76-6276-B44A-878A-9D61B556EBD7}" destId="{938A9782-2B6B-8141-99DA-6568305E0C38}" srcOrd="1" destOrd="0" presId="urn:microsoft.com/office/officeart/2008/layout/HorizontalMultiLevelHierarchy"/>
    <dgm:cxn modelId="{141A0A7C-CE0D-5940-B60C-33611BED4E87}" type="presOf" srcId="{BDC2CFA9-99C6-8347-9628-F8B57513FB8C}" destId="{7A2CD5A7-70D6-DE44-803D-0740544CB367}" srcOrd="1" destOrd="0" presId="urn:microsoft.com/office/officeart/2008/layout/HorizontalMultiLevelHierarchy"/>
    <dgm:cxn modelId="{C56FFAA6-6C0E-AC48-A8C4-DF864294B167}" type="presOf" srcId="{CC08C8E7-D5AB-9C4F-A78B-4A8C57EB2D22}" destId="{7111AE39-B455-7C4D-91F4-9E37E3822D07}" srcOrd="0" destOrd="0" presId="urn:microsoft.com/office/officeart/2008/layout/HorizontalMultiLevelHierarchy"/>
    <dgm:cxn modelId="{56C8EFBB-FCA4-0D4C-AE0F-17519411EEA2}" type="presOf" srcId="{45267C76-6276-B44A-878A-9D61B556EBD7}" destId="{1F2800E8-CF94-FD43-8D0E-7E4B278315B1}" srcOrd="0" destOrd="0" presId="urn:microsoft.com/office/officeart/2008/layout/HorizontalMultiLevelHierarchy"/>
    <dgm:cxn modelId="{DA2462BC-78E8-6E45-ADAB-B19B67451314}" type="presOf" srcId="{A73DCD64-89DF-3E4C-9543-0D417B51464E}" destId="{F726EDD3-E670-9B47-8786-4F599884289D}" srcOrd="1" destOrd="0" presId="urn:microsoft.com/office/officeart/2008/layout/HorizontalMultiLevelHierarchy"/>
    <dgm:cxn modelId="{9FE2F7CF-65F4-5541-8F96-49A93C879C0B}" type="presOf" srcId="{9BA062DA-6B7A-FC4F-B1BB-7CC4C74C72CE}" destId="{1C998B4A-F8C8-5D49-862A-38B9C7611407}" srcOrd="0" destOrd="0" presId="urn:microsoft.com/office/officeart/2008/layout/HorizontalMultiLevelHierarchy"/>
    <dgm:cxn modelId="{A436F5DB-C478-CB45-B3E3-F38A9F8A9E45}" type="presOf" srcId="{DD5BF61D-B843-C744-B9A9-3312A1287EF4}" destId="{C852AF5D-E3CA-F844-B775-08DD6E6FB940}" srcOrd="0" destOrd="0" presId="urn:microsoft.com/office/officeart/2008/layout/HorizontalMultiLevelHierarchy"/>
    <dgm:cxn modelId="{F5520AE5-50EB-8743-B48A-12307D4CCE80}" srcId="{CC08C8E7-D5AB-9C4F-A78B-4A8C57EB2D22}" destId="{9BA062DA-6B7A-FC4F-B1BB-7CC4C74C72CE}" srcOrd="2" destOrd="0" parTransId="{45267C76-6276-B44A-878A-9D61B556EBD7}" sibTransId="{3A650251-37F9-7645-8144-FF91C57FC2AC}"/>
    <dgm:cxn modelId="{D6FF61F4-2E70-2445-B362-FDF5936BBC6B}" srcId="{CC08C8E7-D5AB-9C4F-A78B-4A8C57EB2D22}" destId="{773FD5F0-F007-F148-886B-86E72F86266E}" srcOrd="1" destOrd="0" parTransId="{BDC2CFA9-99C6-8347-9628-F8B57513FB8C}" sibTransId="{9458031D-FD27-D841-9D56-100BE85B229D}"/>
    <dgm:cxn modelId="{0662856D-613B-E84C-850B-A9F14A77F15A}" type="presParOf" srcId="{3013142F-A3C7-F746-853E-2CA8B540A8DE}" destId="{B764B132-0961-414E-B6FA-FB0C6C1C6CED}" srcOrd="0" destOrd="0" presId="urn:microsoft.com/office/officeart/2008/layout/HorizontalMultiLevelHierarchy"/>
    <dgm:cxn modelId="{5A7820DD-47B2-D246-A01B-802FB292559B}" type="presParOf" srcId="{B764B132-0961-414E-B6FA-FB0C6C1C6CED}" destId="{7111AE39-B455-7C4D-91F4-9E37E3822D07}" srcOrd="0" destOrd="0" presId="urn:microsoft.com/office/officeart/2008/layout/HorizontalMultiLevelHierarchy"/>
    <dgm:cxn modelId="{DF7070EC-3D69-D84E-8031-885B0EACDBF9}" type="presParOf" srcId="{B764B132-0961-414E-B6FA-FB0C6C1C6CED}" destId="{551EC4E6-AE1D-DD43-B7C4-D7EFBEA2E636}" srcOrd="1" destOrd="0" presId="urn:microsoft.com/office/officeart/2008/layout/HorizontalMultiLevelHierarchy"/>
    <dgm:cxn modelId="{CA364D8E-64F3-7F43-8278-4DAEB4B2481B}" type="presParOf" srcId="{551EC4E6-AE1D-DD43-B7C4-D7EFBEA2E636}" destId="{082A771F-69AF-7C4C-86CB-DF1CD8CB6581}" srcOrd="0" destOrd="0" presId="urn:microsoft.com/office/officeart/2008/layout/HorizontalMultiLevelHierarchy"/>
    <dgm:cxn modelId="{FE3419FC-8785-1843-AA2D-161C91FE444F}" type="presParOf" srcId="{082A771F-69AF-7C4C-86CB-DF1CD8CB6581}" destId="{F726EDD3-E670-9B47-8786-4F599884289D}" srcOrd="0" destOrd="0" presId="urn:microsoft.com/office/officeart/2008/layout/HorizontalMultiLevelHierarchy"/>
    <dgm:cxn modelId="{9983E451-0FDB-F94D-B400-769E69891147}" type="presParOf" srcId="{551EC4E6-AE1D-DD43-B7C4-D7EFBEA2E636}" destId="{7B40AE63-0EA3-0747-BCE5-5F3AB0355BF2}" srcOrd="1" destOrd="0" presId="urn:microsoft.com/office/officeart/2008/layout/HorizontalMultiLevelHierarchy"/>
    <dgm:cxn modelId="{639F1DBE-4A85-BD4A-9DB0-19BBE0B8BC82}" type="presParOf" srcId="{7B40AE63-0EA3-0747-BCE5-5F3AB0355BF2}" destId="{C852AF5D-E3CA-F844-B775-08DD6E6FB940}" srcOrd="0" destOrd="0" presId="urn:microsoft.com/office/officeart/2008/layout/HorizontalMultiLevelHierarchy"/>
    <dgm:cxn modelId="{672C66D1-F068-6340-93E3-80FCAC806E84}" type="presParOf" srcId="{7B40AE63-0EA3-0747-BCE5-5F3AB0355BF2}" destId="{30463D07-8E7F-3146-97CE-76CE82648742}" srcOrd="1" destOrd="0" presId="urn:microsoft.com/office/officeart/2008/layout/HorizontalMultiLevelHierarchy"/>
    <dgm:cxn modelId="{95A0BC7A-35CB-E047-9072-34C8A705F294}" type="presParOf" srcId="{551EC4E6-AE1D-DD43-B7C4-D7EFBEA2E636}" destId="{93180932-306E-E545-95F9-2A5635FDC9F1}" srcOrd="2" destOrd="0" presId="urn:microsoft.com/office/officeart/2008/layout/HorizontalMultiLevelHierarchy"/>
    <dgm:cxn modelId="{320F527F-A6C4-8649-B271-5E217F322E78}" type="presParOf" srcId="{93180932-306E-E545-95F9-2A5635FDC9F1}" destId="{7A2CD5A7-70D6-DE44-803D-0740544CB367}" srcOrd="0" destOrd="0" presId="urn:microsoft.com/office/officeart/2008/layout/HorizontalMultiLevelHierarchy"/>
    <dgm:cxn modelId="{C480BE2D-CF4D-4041-88E5-D295A4B0512D}" type="presParOf" srcId="{551EC4E6-AE1D-DD43-B7C4-D7EFBEA2E636}" destId="{A0C9905E-6DBF-7645-94A7-C4BCDADC46B9}" srcOrd="3" destOrd="0" presId="urn:microsoft.com/office/officeart/2008/layout/HorizontalMultiLevelHierarchy"/>
    <dgm:cxn modelId="{D2827D77-6756-BF4A-BF6B-29782CB064E2}" type="presParOf" srcId="{A0C9905E-6DBF-7645-94A7-C4BCDADC46B9}" destId="{D3E2E567-EC04-E743-9B8C-985408EA1058}" srcOrd="0" destOrd="0" presId="urn:microsoft.com/office/officeart/2008/layout/HorizontalMultiLevelHierarchy"/>
    <dgm:cxn modelId="{D73D1BD4-8926-DC48-A3C6-24378DD8D359}" type="presParOf" srcId="{A0C9905E-6DBF-7645-94A7-C4BCDADC46B9}" destId="{1488A531-D252-B440-B1DA-4363F37F8970}" srcOrd="1" destOrd="0" presId="urn:microsoft.com/office/officeart/2008/layout/HorizontalMultiLevelHierarchy"/>
    <dgm:cxn modelId="{FC8C8895-C175-624A-B100-26C7092576AD}" type="presParOf" srcId="{551EC4E6-AE1D-DD43-B7C4-D7EFBEA2E636}" destId="{1F2800E8-CF94-FD43-8D0E-7E4B278315B1}" srcOrd="4" destOrd="0" presId="urn:microsoft.com/office/officeart/2008/layout/HorizontalMultiLevelHierarchy"/>
    <dgm:cxn modelId="{965AC5BC-419E-3D4F-AFA4-6924E80DCC59}" type="presParOf" srcId="{1F2800E8-CF94-FD43-8D0E-7E4B278315B1}" destId="{938A9782-2B6B-8141-99DA-6568305E0C38}" srcOrd="0" destOrd="0" presId="urn:microsoft.com/office/officeart/2008/layout/HorizontalMultiLevelHierarchy"/>
    <dgm:cxn modelId="{19CA6644-F9F6-564C-85C6-80FCF694A7BA}" type="presParOf" srcId="{551EC4E6-AE1D-DD43-B7C4-D7EFBEA2E636}" destId="{7377E58F-198D-DE48-B3AF-2D2AF67C403D}" srcOrd="5" destOrd="0" presId="urn:microsoft.com/office/officeart/2008/layout/HorizontalMultiLevelHierarchy"/>
    <dgm:cxn modelId="{8CB5B6A9-3C7E-3046-B556-77F6DA96C116}" type="presParOf" srcId="{7377E58F-198D-DE48-B3AF-2D2AF67C403D}" destId="{1C998B4A-F8C8-5D49-862A-38B9C7611407}" srcOrd="0" destOrd="0" presId="urn:microsoft.com/office/officeart/2008/layout/HorizontalMultiLevelHierarchy"/>
    <dgm:cxn modelId="{295778CC-072F-D04A-88F1-4A3921272FF9}" type="presParOf" srcId="{7377E58F-198D-DE48-B3AF-2D2AF67C403D}" destId="{F9C8551A-E3F5-1A41-9D81-BA411262A93F}"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9.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pPr algn="l"/>
          <a:r>
            <a:rPr lang="en-US" altLang="zh-CN" sz="1200" b="0" i="0" dirty="0">
              <a:latin typeface="FZLanTingHeiS-R-GB" panose="02000000000000000000" pitchFamily="2" charset="-122"/>
              <a:ea typeface="FZLanTingHeiS-R-GB" panose="02000000000000000000" pitchFamily="2" charset="-122"/>
              <a:cs typeface="Microsoft YaHei" charset="-122"/>
            </a:rPr>
            <a:t>4.1</a:t>
          </a:r>
          <a:r>
            <a:rPr lang="zh-CN" altLang="en-US" sz="1200" b="0" i="0" dirty="0">
              <a:latin typeface="FZLanTingHeiS-R-GB" panose="02000000000000000000" pitchFamily="2" charset="-122"/>
              <a:ea typeface="FZLanTingHeiS-R-GB" panose="02000000000000000000" pitchFamily="2" charset="-122"/>
              <a:cs typeface="Microsoft YaHei" charset="-122"/>
            </a:rPr>
            <a:t>需求弹性</a:t>
          </a:r>
        </a:p>
      </dgm:t>
    </dgm:pt>
    <dgm:pt modelId="{806FC88F-B9CF-A04B-B59C-3A472F525AEF}" type="parTrans" cxnId="{7725A710-EB82-6543-8E80-B973AC4CD97A}">
      <dgm:prSet/>
      <dgm:spPr/>
      <dgm:t>
        <a:bodyPr/>
        <a:lstStyle/>
        <a:p>
          <a:pPr algn="l"/>
          <a:endParaRPr lang="zh-CN" altLang="en-US" sz="105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pPr algn="l"/>
          <a:endParaRPr lang="zh-CN" altLang="en-US" sz="1050">
            <a:latin typeface="Microsoft YaHei" charset="-122"/>
            <a:ea typeface="Microsoft YaHei" charset="-122"/>
            <a:cs typeface="Microsoft YaHei" charset="-122"/>
          </a:endParaRPr>
        </a:p>
      </dgm:t>
    </dgm:pt>
    <dgm:pt modelId="{DD5BF61D-B843-C744-B9A9-3312A1287EF4}">
      <dgm:prSet phldrT="[文本]" custT="1"/>
      <dgm:spPr>
        <a:solidFill>
          <a:srgbClr val="C00000"/>
        </a:solidFill>
      </dgm:spPr>
      <dgm:t>
        <a:bodyPr/>
        <a:lstStyle/>
        <a:p>
          <a:pPr algn="l"/>
          <a:r>
            <a:rPr lang="en-US" altLang="zh-CN" sz="1050" b="0" i="0" dirty="0">
              <a:solidFill>
                <a:schemeClr val="tx1"/>
              </a:solidFill>
              <a:latin typeface="FZLanTingHeiS-R-GB" panose="02000000000000000000" pitchFamily="2" charset="-122"/>
              <a:ea typeface="FZLanTingHeiS-R-GB" panose="02000000000000000000" pitchFamily="2" charset="-122"/>
              <a:cs typeface="Microsoft YaHei" charset="-122"/>
            </a:rPr>
            <a:t>4.1.1</a:t>
          </a:r>
          <a:r>
            <a:rPr lang="zh-CN" altLang="en-US" sz="1050" b="0" i="0" dirty="0">
              <a:solidFill>
                <a:schemeClr val="tx1"/>
              </a:solidFill>
              <a:latin typeface="FZLanTingHeiS-R-GB" panose="02000000000000000000" pitchFamily="2" charset="-122"/>
              <a:ea typeface="FZLanTingHeiS-R-GB" panose="02000000000000000000" pitchFamily="2" charset="-122"/>
              <a:cs typeface="Microsoft YaHei" charset="-122"/>
            </a:rPr>
            <a:t> 需求价格弹性</a:t>
          </a:r>
        </a:p>
      </dgm:t>
    </dgm:pt>
    <dgm:pt modelId="{A73DCD64-89DF-3E4C-9543-0D417B51464E}" type="parTrans" cxnId="{FE34B427-9D47-5D4F-B08C-79C955C57CBA}">
      <dgm:prSet custT="1"/>
      <dgm:spPr/>
      <dgm:t>
        <a:bodyPr/>
        <a:lstStyle/>
        <a:p>
          <a:pPr algn="l"/>
          <a:endParaRPr lang="zh-CN" altLang="en-US" sz="100" b="0" i="0" dirty="0">
            <a:latin typeface="FZLanTingHeiS-R-GB" panose="02000000000000000000" pitchFamily="2" charset="-122"/>
            <a:ea typeface="FZLanTingHeiS-R-GB" panose="02000000000000000000" pitchFamily="2" charset="-122"/>
            <a:cs typeface="Microsoft YaHei" charset="-122"/>
          </a:endParaRPr>
        </a:p>
      </dgm:t>
    </dgm:pt>
    <dgm:pt modelId="{5F6E09CE-61C0-D34C-AE4A-99D078D226DF}" type="sibTrans" cxnId="{FE34B427-9D47-5D4F-B08C-79C955C57CBA}">
      <dgm:prSet/>
      <dgm:spPr/>
      <dgm:t>
        <a:bodyPr/>
        <a:lstStyle/>
        <a:p>
          <a:pPr algn="l"/>
          <a:endParaRPr lang="zh-CN" altLang="en-US" sz="1050">
            <a:latin typeface="Microsoft YaHei" charset="-122"/>
            <a:ea typeface="Microsoft YaHei" charset="-122"/>
            <a:cs typeface="Microsoft YaHei" charset="-122"/>
          </a:endParaRPr>
        </a:p>
      </dgm:t>
    </dgm:pt>
    <dgm:pt modelId="{773FD5F0-F007-F148-886B-86E72F86266E}">
      <dgm:prSet phldrT="[文本]" custT="1"/>
      <dgm:spPr/>
      <dgm:t>
        <a:bodyPr/>
        <a:lstStyle/>
        <a:p>
          <a:pPr algn="l"/>
          <a:r>
            <a:rPr lang="en-US" altLang="zh-CN" sz="1050" b="0" i="0" dirty="0">
              <a:latin typeface="FZLanTingHeiS-R-GB" panose="02000000000000000000" pitchFamily="2" charset="-122"/>
              <a:ea typeface="FZLanTingHeiS-R-GB" panose="02000000000000000000" pitchFamily="2" charset="-122"/>
              <a:cs typeface="Microsoft YaHei" charset="-122"/>
            </a:rPr>
            <a:t>4.1.2</a:t>
          </a:r>
          <a:r>
            <a:rPr lang="zh-CN" altLang="en-US" sz="1050" b="0" i="0" dirty="0">
              <a:latin typeface="FZLanTingHeiS-R-GB" panose="02000000000000000000" pitchFamily="2" charset="-122"/>
              <a:ea typeface="FZLanTingHeiS-R-GB" panose="02000000000000000000" pitchFamily="2" charset="-122"/>
              <a:cs typeface="Microsoft YaHei" charset="-122"/>
            </a:rPr>
            <a:t> 需求的收入弹性</a:t>
          </a:r>
        </a:p>
      </dgm:t>
    </dgm:pt>
    <dgm:pt modelId="{BDC2CFA9-99C6-8347-9628-F8B57513FB8C}" type="parTrans" cxnId="{D6FF61F4-2E70-2445-B362-FDF5936BBC6B}">
      <dgm:prSet custT="1"/>
      <dgm:spPr/>
      <dgm:t>
        <a:bodyPr/>
        <a:lstStyle/>
        <a:p>
          <a:pPr algn="l"/>
          <a:endParaRPr lang="zh-CN" altLang="en-US" sz="100" b="0" i="0" dirty="0">
            <a:latin typeface="FZLanTingHeiS-R-GB" panose="02000000000000000000" pitchFamily="2" charset="-122"/>
            <a:ea typeface="FZLanTingHeiS-R-GB" panose="02000000000000000000" pitchFamily="2" charset="-122"/>
            <a:cs typeface="Microsoft YaHei" charset="-122"/>
          </a:endParaRPr>
        </a:p>
      </dgm:t>
    </dgm:pt>
    <dgm:pt modelId="{9458031D-FD27-D841-9D56-100BE85B229D}" type="sibTrans" cxnId="{D6FF61F4-2E70-2445-B362-FDF5936BBC6B}">
      <dgm:prSet/>
      <dgm:spPr/>
      <dgm:t>
        <a:bodyPr/>
        <a:lstStyle/>
        <a:p>
          <a:pPr algn="l"/>
          <a:endParaRPr lang="zh-CN" altLang="en-US" sz="1050">
            <a:latin typeface="Microsoft YaHei" charset="-122"/>
            <a:ea typeface="Microsoft YaHei" charset="-122"/>
            <a:cs typeface="Microsoft YaHei" charset="-122"/>
          </a:endParaRPr>
        </a:p>
      </dgm:t>
    </dgm:pt>
    <dgm:pt modelId="{9BA062DA-6B7A-FC4F-B1BB-7CC4C74C72CE}">
      <dgm:prSet phldrT="[文本]" custT="1"/>
      <dgm:spPr/>
      <dgm:t>
        <a:bodyPr/>
        <a:lstStyle/>
        <a:p>
          <a:pPr algn="l"/>
          <a:r>
            <a:rPr lang="en-US" altLang="zh-CN" sz="1050" b="0" i="0" dirty="0">
              <a:latin typeface="FZLanTingHeiS-R-GB" panose="02000000000000000000" pitchFamily="2" charset="-122"/>
              <a:ea typeface="FZLanTingHeiS-R-GB" panose="02000000000000000000" pitchFamily="2" charset="-122"/>
              <a:cs typeface="Microsoft YaHei" charset="-122"/>
            </a:rPr>
            <a:t>4.1.3</a:t>
          </a:r>
          <a:r>
            <a:rPr lang="zh-CN" altLang="en-US" sz="1050" b="0" i="0" dirty="0">
              <a:latin typeface="FZLanTingHeiS-R-GB" panose="02000000000000000000" pitchFamily="2" charset="-122"/>
              <a:ea typeface="FZLanTingHeiS-R-GB" panose="02000000000000000000" pitchFamily="2" charset="-122"/>
              <a:cs typeface="Microsoft YaHei" charset="-122"/>
            </a:rPr>
            <a:t> 需求交叉弹性</a:t>
          </a:r>
        </a:p>
      </dgm:t>
    </dgm:pt>
    <dgm:pt modelId="{45267C76-6276-B44A-878A-9D61B556EBD7}" type="parTrans" cxnId="{F5520AE5-50EB-8743-B48A-12307D4CCE80}">
      <dgm:prSet custT="1"/>
      <dgm:spPr/>
      <dgm:t>
        <a:bodyPr/>
        <a:lstStyle/>
        <a:p>
          <a:pPr algn="l"/>
          <a:endParaRPr lang="zh-CN" altLang="en-US" sz="100" b="0" i="0" dirty="0">
            <a:latin typeface="FZLanTingHeiS-R-GB" panose="02000000000000000000" pitchFamily="2" charset="-122"/>
            <a:ea typeface="FZLanTingHeiS-R-GB" panose="02000000000000000000" pitchFamily="2" charset="-122"/>
            <a:cs typeface="Microsoft YaHei" charset="-122"/>
          </a:endParaRPr>
        </a:p>
      </dgm:t>
    </dgm:pt>
    <dgm:pt modelId="{3A650251-37F9-7645-8144-FF91C57FC2AC}" type="sibTrans" cxnId="{F5520AE5-50EB-8743-B48A-12307D4CCE80}">
      <dgm:prSet/>
      <dgm:spPr/>
      <dgm:t>
        <a:bodyPr/>
        <a:lstStyle/>
        <a:p>
          <a:pPr algn="l"/>
          <a:endParaRPr lang="zh-CN" altLang="en-US" sz="1050">
            <a:latin typeface="Microsoft YaHei" charset="-122"/>
            <a:ea typeface="Microsoft YaHei" charset="-122"/>
            <a:cs typeface="Microsoft YaHei"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X="181444" custScaleY="63589" custLinFactX="-100000" custLinFactNeighborX="-184312" custLinFactNeighborY="0">
        <dgm:presLayoutVars>
          <dgm:chPref val="3"/>
        </dgm:presLayoutVars>
      </dgm:prSet>
      <dgm:spPr/>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3"/>
      <dgm:spPr/>
    </dgm:pt>
    <dgm:pt modelId="{F726EDD3-E670-9B47-8786-4F599884289D}" type="pres">
      <dgm:prSet presAssocID="{A73DCD64-89DF-3E4C-9543-0D417B51464E}" presName="connTx" presStyleLbl="parChTrans1D2" presStyleIdx="0" presStyleCnt="3"/>
      <dgm:spPr/>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3" custScaleX="150191" custScaleY="110365">
        <dgm:presLayoutVars>
          <dgm:chPref val="3"/>
        </dgm:presLayoutVars>
      </dgm:prSet>
      <dgm:spPr/>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3"/>
      <dgm:spPr/>
    </dgm:pt>
    <dgm:pt modelId="{7A2CD5A7-70D6-DE44-803D-0740544CB367}" type="pres">
      <dgm:prSet presAssocID="{BDC2CFA9-99C6-8347-9628-F8B57513FB8C}" presName="connTx" presStyleLbl="parChTrans1D2" presStyleIdx="1" presStyleCnt="3"/>
      <dgm:spPr/>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3" custScaleX="150191" custScaleY="110365">
        <dgm:presLayoutVars>
          <dgm:chPref val="3"/>
        </dgm:presLayoutVars>
      </dgm:prSet>
      <dgm:spPr/>
    </dgm:pt>
    <dgm:pt modelId="{1488A531-D252-B440-B1DA-4363F37F8970}" type="pres">
      <dgm:prSet presAssocID="{773FD5F0-F007-F148-886B-86E72F86266E}" presName="level3hierChild" presStyleCnt="0"/>
      <dgm:spPr/>
    </dgm:pt>
    <dgm:pt modelId="{1F2800E8-CF94-FD43-8D0E-7E4B278315B1}" type="pres">
      <dgm:prSet presAssocID="{45267C76-6276-B44A-878A-9D61B556EBD7}" presName="conn2-1" presStyleLbl="parChTrans1D2" presStyleIdx="2" presStyleCnt="3"/>
      <dgm:spPr/>
    </dgm:pt>
    <dgm:pt modelId="{938A9782-2B6B-8141-99DA-6568305E0C38}" type="pres">
      <dgm:prSet presAssocID="{45267C76-6276-B44A-878A-9D61B556EBD7}" presName="connTx" presStyleLbl="parChTrans1D2" presStyleIdx="2" presStyleCnt="3"/>
      <dgm:spPr/>
    </dgm:pt>
    <dgm:pt modelId="{7377E58F-198D-DE48-B3AF-2D2AF67C403D}" type="pres">
      <dgm:prSet presAssocID="{9BA062DA-6B7A-FC4F-B1BB-7CC4C74C72CE}" presName="root2" presStyleCnt="0"/>
      <dgm:spPr/>
    </dgm:pt>
    <dgm:pt modelId="{1C998B4A-F8C8-5D49-862A-38B9C7611407}" type="pres">
      <dgm:prSet presAssocID="{9BA062DA-6B7A-FC4F-B1BB-7CC4C74C72CE}" presName="LevelTwoTextNode" presStyleLbl="node2" presStyleIdx="2" presStyleCnt="3" custScaleX="150191" custScaleY="110365">
        <dgm:presLayoutVars>
          <dgm:chPref val="3"/>
        </dgm:presLayoutVars>
      </dgm:prSet>
      <dgm:spPr/>
    </dgm:pt>
    <dgm:pt modelId="{F9C8551A-E3F5-1A41-9D81-BA411262A93F}" type="pres">
      <dgm:prSet presAssocID="{9BA062DA-6B7A-FC4F-B1BB-7CC4C74C72CE}" presName="level3hierChild" presStyleCnt="0"/>
      <dgm:spPr/>
    </dgm:pt>
  </dgm:ptLst>
  <dgm:cxnLst>
    <dgm:cxn modelId="{7725A710-EB82-6543-8E80-B973AC4CD97A}" srcId="{2EFE4671-8583-3540-9262-1FC578B666F4}" destId="{CC08C8E7-D5AB-9C4F-A78B-4A8C57EB2D22}" srcOrd="0" destOrd="0" parTransId="{806FC88F-B9CF-A04B-B59C-3A472F525AEF}" sibTransId="{B0179D74-E210-A34F-9FFE-D6C2C6F405F5}"/>
    <dgm:cxn modelId="{26399A15-60E5-5042-9281-0A961DF98554}" type="presOf" srcId="{A73DCD64-89DF-3E4C-9543-0D417B51464E}" destId="{082A771F-69AF-7C4C-86CB-DF1CD8CB6581}" srcOrd="0" destOrd="0" presId="urn:microsoft.com/office/officeart/2008/layout/HorizontalMultiLevelHierarchy"/>
    <dgm:cxn modelId="{FE34B427-9D47-5D4F-B08C-79C955C57CBA}" srcId="{CC08C8E7-D5AB-9C4F-A78B-4A8C57EB2D22}" destId="{DD5BF61D-B843-C744-B9A9-3312A1287EF4}" srcOrd="0" destOrd="0" parTransId="{A73DCD64-89DF-3E4C-9543-0D417B51464E}" sibTransId="{5F6E09CE-61C0-D34C-AE4A-99D078D226DF}"/>
    <dgm:cxn modelId="{99B6D233-8A0C-A54C-ACCB-0A5E78EE4F25}" type="presOf" srcId="{2EFE4671-8583-3540-9262-1FC578B666F4}" destId="{3013142F-A3C7-F746-853E-2CA8B540A8DE}" srcOrd="0" destOrd="0" presId="urn:microsoft.com/office/officeart/2008/layout/HorizontalMultiLevelHierarchy"/>
    <dgm:cxn modelId="{4295CE59-9E5D-E045-A702-4DB6B88FD465}" type="presOf" srcId="{45267C76-6276-B44A-878A-9D61B556EBD7}" destId="{938A9782-2B6B-8141-99DA-6568305E0C38}" srcOrd="1" destOrd="0" presId="urn:microsoft.com/office/officeart/2008/layout/HorizontalMultiLevelHierarchy"/>
    <dgm:cxn modelId="{5112305D-D58A-C046-A1EF-00FE6A16C5EC}" type="presOf" srcId="{A73DCD64-89DF-3E4C-9543-0D417B51464E}" destId="{F726EDD3-E670-9B47-8786-4F599884289D}" srcOrd="1" destOrd="0" presId="urn:microsoft.com/office/officeart/2008/layout/HorizontalMultiLevelHierarchy"/>
    <dgm:cxn modelId="{03DCC679-14E2-8D43-A71E-DB547AE735B4}" type="presOf" srcId="{BDC2CFA9-99C6-8347-9628-F8B57513FB8C}" destId="{93180932-306E-E545-95F9-2A5635FDC9F1}" srcOrd="0" destOrd="0" presId="urn:microsoft.com/office/officeart/2008/layout/HorizontalMultiLevelHierarchy"/>
    <dgm:cxn modelId="{CDCE857F-B020-7141-B489-7D89E1EFB9E8}" type="presOf" srcId="{45267C76-6276-B44A-878A-9D61B556EBD7}" destId="{1F2800E8-CF94-FD43-8D0E-7E4B278315B1}" srcOrd="0" destOrd="0" presId="urn:microsoft.com/office/officeart/2008/layout/HorizontalMultiLevelHierarchy"/>
    <dgm:cxn modelId="{2A97DE8A-E009-6D41-AF3E-9D679EC25585}" type="presOf" srcId="{DD5BF61D-B843-C744-B9A9-3312A1287EF4}" destId="{C852AF5D-E3CA-F844-B775-08DD6E6FB940}" srcOrd="0" destOrd="0" presId="urn:microsoft.com/office/officeart/2008/layout/HorizontalMultiLevelHierarchy"/>
    <dgm:cxn modelId="{665B948F-0DD2-6C46-AF5B-50B1EDD796EF}" type="presOf" srcId="{BDC2CFA9-99C6-8347-9628-F8B57513FB8C}" destId="{7A2CD5A7-70D6-DE44-803D-0740544CB367}" srcOrd="1" destOrd="0" presId="urn:microsoft.com/office/officeart/2008/layout/HorizontalMultiLevelHierarchy"/>
    <dgm:cxn modelId="{6339F0AD-C5CC-624D-BDE9-E2AA1D38C722}" type="presOf" srcId="{9BA062DA-6B7A-FC4F-B1BB-7CC4C74C72CE}" destId="{1C998B4A-F8C8-5D49-862A-38B9C7611407}" srcOrd="0" destOrd="0" presId="urn:microsoft.com/office/officeart/2008/layout/HorizontalMultiLevelHierarchy"/>
    <dgm:cxn modelId="{FAD366C1-D0CB-BD4D-BE21-BCD85A28E9D2}" type="presOf" srcId="{773FD5F0-F007-F148-886B-86E72F86266E}" destId="{D3E2E567-EC04-E743-9B8C-985408EA1058}" srcOrd="0" destOrd="0" presId="urn:microsoft.com/office/officeart/2008/layout/HorizontalMultiLevelHierarchy"/>
    <dgm:cxn modelId="{F5520AE5-50EB-8743-B48A-12307D4CCE80}" srcId="{CC08C8E7-D5AB-9C4F-A78B-4A8C57EB2D22}" destId="{9BA062DA-6B7A-FC4F-B1BB-7CC4C74C72CE}" srcOrd="2" destOrd="0" parTransId="{45267C76-6276-B44A-878A-9D61B556EBD7}" sibTransId="{3A650251-37F9-7645-8144-FF91C57FC2AC}"/>
    <dgm:cxn modelId="{D6FF61F4-2E70-2445-B362-FDF5936BBC6B}" srcId="{CC08C8E7-D5AB-9C4F-A78B-4A8C57EB2D22}" destId="{773FD5F0-F007-F148-886B-86E72F86266E}" srcOrd="1" destOrd="0" parTransId="{BDC2CFA9-99C6-8347-9628-F8B57513FB8C}" sibTransId="{9458031D-FD27-D841-9D56-100BE85B229D}"/>
    <dgm:cxn modelId="{833059F9-9841-0E44-86A2-E4D68C168AF0}" type="presOf" srcId="{CC08C8E7-D5AB-9C4F-A78B-4A8C57EB2D22}" destId="{7111AE39-B455-7C4D-91F4-9E37E3822D07}" srcOrd="0" destOrd="0" presId="urn:microsoft.com/office/officeart/2008/layout/HorizontalMultiLevelHierarchy"/>
    <dgm:cxn modelId="{553B58DC-0C79-3345-8834-7CD3AB31E60A}" type="presParOf" srcId="{3013142F-A3C7-F746-853E-2CA8B540A8DE}" destId="{B764B132-0961-414E-B6FA-FB0C6C1C6CED}" srcOrd="0" destOrd="0" presId="urn:microsoft.com/office/officeart/2008/layout/HorizontalMultiLevelHierarchy"/>
    <dgm:cxn modelId="{133F5FA9-EAB2-894D-A0AF-F4AB98B90AAC}" type="presParOf" srcId="{B764B132-0961-414E-B6FA-FB0C6C1C6CED}" destId="{7111AE39-B455-7C4D-91F4-9E37E3822D07}" srcOrd="0" destOrd="0" presId="urn:microsoft.com/office/officeart/2008/layout/HorizontalMultiLevelHierarchy"/>
    <dgm:cxn modelId="{ABDF32C9-BD7E-AD49-A1D0-982CE99EA0E9}" type="presParOf" srcId="{B764B132-0961-414E-B6FA-FB0C6C1C6CED}" destId="{551EC4E6-AE1D-DD43-B7C4-D7EFBEA2E636}" srcOrd="1" destOrd="0" presId="urn:microsoft.com/office/officeart/2008/layout/HorizontalMultiLevelHierarchy"/>
    <dgm:cxn modelId="{3C2A1F48-43C9-F245-B40C-F0677CB85DE5}" type="presParOf" srcId="{551EC4E6-AE1D-DD43-B7C4-D7EFBEA2E636}" destId="{082A771F-69AF-7C4C-86CB-DF1CD8CB6581}" srcOrd="0" destOrd="0" presId="urn:microsoft.com/office/officeart/2008/layout/HorizontalMultiLevelHierarchy"/>
    <dgm:cxn modelId="{5ABCF6BE-47FE-9344-A54B-68541216C459}" type="presParOf" srcId="{082A771F-69AF-7C4C-86CB-DF1CD8CB6581}" destId="{F726EDD3-E670-9B47-8786-4F599884289D}" srcOrd="0" destOrd="0" presId="urn:microsoft.com/office/officeart/2008/layout/HorizontalMultiLevelHierarchy"/>
    <dgm:cxn modelId="{4F64C67D-86F9-544E-BC7E-A93B780F5088}" type="presParOf" srcId="{551EC4E6-AE1D-DD43-B7C4-D7EFBEA2E636}" destId="{7B40AE63-0EA3-0747-BCE5-5F3AB0355BF2}" srcOrd="1" destOrd="0" presId="urn:microsoft.com/office/officeart/2008/layout/HorizontalMultiLevelHierarchy"/>
    <dgm:cxn modelId="{E18EFFBC-6AB2-DA40-9FCC-5C51088354B7}" type="presParOf" srcId="{7B40AE63-0EA3-0747-BCE5-5F3AB0355BF2}" destId="{C852AF5D-E3CA-F844-B775-08DD6E6FB940}" srcOrd="0" destOrd="0" presId="urn:microsoft.com/office/officeart/2008/layout/HorizontalMultiLevelHierarchy"/>
    <dgm:cxn modelId="{CAF4AE7D-3845-584C-BC38-9F0D32026854}" type="presParOf" srcId="{7B40AE63-0EA3-0747-BCE5-5F3AB0355BF2}" destId="{30463D07-8E7F-3146-97CE-76CE82648742}" srcOrd="1" destOrd="0" presId="urn:microsoft.com/office/officeart/2008/layout/HorizontalMultiLevelHierarchy"/>
    <dgm:cxn modelId="{74C48F54-CF8A-344F-B7B4-D4FB7CEF9277}" type="presParOf" srcId="{551EC4E6-AE1D-DD43-B7C4-D7EFBEA2E636}" destId="{93180932-306E-E545-95F9-2A5635FDC9F1}" srcOrd="2" destOrd="0" presId="urn:microsoft.com/office/officeart/2008/layout/HorizontalMultiLevelHierarchy"/>
    <dgm:cxn modelId="{9C9C7B26-E3AD-874B-923D-F3A21CE55FAB}" type="presParOf" srcId="{93180932-306E-E545-95F9-2A5635FDC9F1}" destId="{7A2CD5A7-70D6-DE44-803D-0740544CB367}" srcOrd="0" destOrd="0" presId="urn:microsoft.com/office/officeart/2008/layout/HorizontalMultiLevelHierarchy"/>
    <dgm:cxn modelId="{2B8794FA-6E45-8245-8535-8F646B09F1B9}" type="presParOf" srcId="{551EC4E6-AE1D-DD43-B7C4-D7EFBEA2E636}" destId="{A0C9905E-6DBF-7645-94A7-C4BCDADC46B9}" srcOrd="3" destOrd="0" presId="urn:microsoft.com/office/officeart/2008/layout/HorizontalMultiLevelHierarchy"/>
    <dgm:cxn modelId="{E4884F7C-9A60-014D-AD81-60064D1F5378}" type="presParOf" srcId="{A0C9905E-6DBF-7645-94A7-C4BCDADC46B9}" destId="{D3E2E567-EC04-E743-9B8C-985408EA1058}" srcOrd="0" destOrd="0" presId="urn:microsoft.com/office/officeart/2008/layout/HorizontalMultiLevelHierarchy"/>
    <dgm:cxn modelId="{0854597A-FB73-D941-894A-B09132D38A53}" type="presParOf" srcId="{A0C9905E-6DBF-7645-94A7-C4BCDADC46B9}" destId="{1488A531-D252-B440-B1DA-4363F37F8970}" srcOrd="1" destOrd="0" presId="urn:microsoft.com/office/officeart/2008/layout/HorizontalMultiLevelHierarchy"/>
    <dgm:cxn modelId="{5D443E71-17E0-8940-8723-699B80B683A1}" type="presParOf" srcId="{551EC4E6-AE1D-DD43-B7C4-D7EFBEA2E636}" destId="{1F2800E8-CF94-FD43-8D0E-7E4B278315B1}" srcOrd="4" destOrd="0" presId="urn:microsoft.com/office/officeart/2008/layout/HorizontalMultiLevelHierarchy"/>
    <dgm:cxn modelId="{F7B47DBD-3ACE-7942-9025-B2D7DCE8E70A}" type="presParOf" srcId="{1F2800E8-CF94-FD43-8D0E-7E4B278315B1}" destId="{938A9782-2B6B-8141-99DA-6568305E0C38}" srcOrd="0" destOrd="0" presId="urn:microsoft.com/office/officeart/2008/layout/HorizontalMultiLevelHierarchy"/>
    <dgm:cxn modelId="{7F58686C-C2C5-8348-85F8-CBDD382A4187}" type="presParOf" srcId="{551EC4E6-AE1D-DD43-B7C4-D7EFBEA2E636}" destId="{7377E58F-198D-DE48-B3AF-2D2AF67C403D}" srcOrd="5" destOrd="0" presId="urn:microsoft.com/office/officeart/2008/layout/HorizontalMultiLevelHierarchy"/>
    <dgm:cxn modelId="{8684FA9D-104B-BA45-B675-10599D7805D6}" type="presParOf" srcId="{7377E58F-198D-DE48-B3AF-2D2AF67C403D}" destId="{1C998B4A-F8C8-5D49-862A-38B9C7611407}" srcOrd="0" destOrd="0" presId="urn:microsoft.com/office/officeart/2008/layout/HorizontalMultiLevelHierarchy"/>
    <dgm:cxn modelId="{442682C7-9A3D-2046-A258-3D66CA099518}" type="presParOf" srcId="{7377E58F-198D-DE48-B3AF-2D2AF67C403D}" destId="{F9C8551A-E3F5-1A41-9D81-BA411262A93F}"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r>
            <a:rPr lang="en-US" altLang="zh-CN" sz="1200" b="0" i="0" dirty="0">
              <a:latin typeface="FZLanTingHeiS-R-GB" panose="02000000000000000000" pitchFamily="2" charset="-122"/>
              <a:ea typeface="FZLanTingHeiS-R-GB" panose="02000000000000000000" pitchFamily="2" charset="-122"/>
              <a:cs typeface="Microsoft YaHei" charset="-122"/>
            </a:rPr>
            <a:t>3.3</a:t>
          </a:r>
          <a:r>
            <a:rPr lang="zh-CN" altLang="en-US" sz="1200" b="0" i="0" dirty="0">
              <a:latin typeface="FZLanTingHeiS-R-GB" panose="02000000000000000000" pitchFamily="2" charset="-122"/>
              <a:ea typeface="FZLanTingHeiS-R-GB" panose="02000000000000000000" pitchFamily="2" charset="-122"/>
              <a:cs typeface="Microsoft YaHei" charset="-122"/>
            </a:rPr>
            <a:t> 序数效用论与无差异曲线分析</a:t>
          </a:r>
        </a:p>
      </dgm:t>
    </dgm:pt>
    <dgm:pt modelId="{806FC88F-B9CF-A04B-B59C-3A472F525AEF}" type="parTrans" cxnId="{7725A710-EB82-6543-8E80-B973AC4CD97A}">
      <dgm:prSet/>
      <dgm:spPr/>
      <dgm:t>
        <a:bodyPr/>
        <a:lstStyle/>
        <a:p>
          <a:endParaRPr lang="zh-CN" altLang="en-US" sz="120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endParaRPr lang="zh-CN" altLang="en-US" sz="1200">
            <a:latin typeface="Microsoft YaHei" charset="-122"/>
            <a:ea typeface="Microsoft YaHei" charset="-122"/>
            <a:cs typeface="Microsoft YaHei" charset="-122"/>
          </a:endParaRPr>
        </a:p>
      </dgm:t>
    </dgm:pt>
    <dgm:pt modelId="{DD5BF61D-B843-C744-B9A9-3312A1287EF4}">
      <dgm:prSet phldrT="[文本]" custT="1"/>
      <dgm:spPr>
        <a:solidFill>
          <a:schemeClr val="bg1"/>
        </a:solidFill>
      </dgm:spPr>
      <dgm:t>
        <a:bodyPr/>
        <a:lstStyle/>
        <a:p>
          <a:pPr algn="l"/>
          <a:r>
            <a:rPr lang="en-US" altLang="zh-CN" sz="1200" b="0" i="0" dirty="0">
              <a:solidFill>
                <a:schemeClr val="tx1"/>
              </a:solidFill>
              <a:latin typeface="FZLanTingHeiS-R-GB" panose="02000000000000000000" pitchFamily="2" charset="-122"/>
              <a:ea typeface="FZLanTingHeiS-R-GB" panose="02000000000000000000" pitchFamily="2" charset="-122"/>
              <a:cs typeface="Microsoft YaHei" charset="-122"/>
            </a:rPr>
            <a:t>3.3.1</a:t>
          </a:r>
          <a:r>
            <a:rPr lang="zh-CN" altLang="en-US" sz="1200" b="0" i="0" dirty="0">
              <a:solidFill>
                <a:schemeClr val="tx1"/>
              </a:solidFill>
              <a:latin typeface="FZLanTingHeiS-R-GB" panose="02000000000000000000" pitchFamily="2" charset="-122"/>
              <a:ea typeface="FZLanTingHeiS-R-GB" panose="02000000000000000000" pitchFamily="2" charset="-122"/>
              <a:cs typeface="Microsoft YaHei" charset="-122"/>
            </a:rPr>
            <a:t> 无差异曲线</a:t>
          </a:r>
        </a:p>
      </dgm:t>
    </dgm:pt>
    <dgm:pt modelId="{A73DCD64-89DF-3E4C-9543-0D417B51464E}" type="parTrans" cxnId="{FE34B427-9D47-5D4F-B08C-79C955C57CBA}">
      <dgm:prSet custT="1"/>
      <dgm:spPr/>
      <dgm:t>
        <a:bodyPr/>
        <a:lstStyle/>
        <a:p>
          <a:endParaRPr lang="zh-CN" altLang="en-US" sz="200" b="0" i="0" dirty="0">
            <a:latin typeface="FZLanTingHeiS-R-GB" panose="02000000000000000000" pitchFamily="2" charset="-122"/>
            <a:ea typeface="FZLanTingHeiS-R-GB" panose="02000000000000000000" pitchFamily="2" charset="-122"/>
            <a:cs typeface="Microsoft YaHei" charset="-122"/>
          </a:endParaRPr>
        </a:p>
      </dgm:t>
    </dgm:pt>
    <dgm:pt modelId="{5F6E09CE-61C0-D34C-AE4A-99D078D226DF}" type="sibTrans" cxnId="{FE34B427-9D47-5D4F-B08C-79C955C57CBA}">
      <dgm:prSet/>
      <dgm:spPr/>
      <dgm:t>
        <a:bodyPr/>
        <a:lstStyle/>
        <a:p>
          <a:endParaRPr lang="zh-CN" altLang="en-US" sz="1200">
            <a:latin typeface="Microsoft YaHei" charset="-122"/>
            <a:ea typeface="Microsoft YaHei" charset="-122"/>
            <a:cs typeface="Microsoft YaHei" charset="-122"/>
          </a:endParaRPr>
        </a:p>
      </dgm:t>
    </dgm:pt>
    <dgm:pt modelId="{773FD5F0-F007-F148-886B-86E72F86266E}">
      <dgm:prSet phldrT="[文本]" custT="1"/>
      <dgm:spPr>
        <a:solidFill>
          <a:srgbClr val="C00000"/>
        </a:solidFill>
      </dgm:spPr>
      <dgm:t>
        <a:bodyPr/>
        <a:lstStyle/>
        <a:p>
          <a:pPr algn="l"/>
          <a:r>
            <a:rPr lang="en-US" altLang="zh-CN" sz="1200" b="0" i="0" dirty="0">
              <a:solidFill>
                <a:schemeClr val="tx1"/>
              </a:solidFill>
              <a:latin typeface="FZLanTingHeiS-R-GB" panose="02000000000000000000" pitchFamily="2" charset="-122"/>
              <a:ea typeface="FZLanTingHeiS-R-GB" panose="02000000000000000000" pitchFamily="2" charset="-122"/>
              <a:cs typeface="Microsoft YaHei" charset="-122"/>
            </a:rPr>
            <a:t>3.3.2</a:t>
          </a:r>
          <a:r>
            <a:rPr lang="zh-CN" altLang="en-US" sz="1200" b="0" i="0" dirty="0">
              <a:solidFill>
                <a:schemeClr val="tx1"/>
              </a:solidFill>
              <a:latin typeface="FZLanTingHeiS-R-GB" panose="02000000000000000000" pitchFamily="2" charset="-122"/>
              <a:ea typeface="FZLanTingHeiS-R-GB" panose="02000000000000000000" pitchFamily="2" charset="-122"/>
              <a:cs typeface="Microsoft YaHei" charset="-122"/>
            </a:rPr>
            <a:t> 消费者的预算线</a:t>
          </a:r>
          <a:endParaRPr lang="zh-CN" altLang="en-US" sz="1200" b="0" i="0" dirty="0">
            <a:latin typeface="FZLanTingHeiS-R-GB" panose="02000000000000000000" pitchFamily="2" charset="-122"/>
            <a:ea typeface="FZLanTingHeiS-R-GB" panose="02000000000000000000" pitchFamily="2" charset="-122"/>
            <a:cs typeface="Microsoft YaHei" charset="-122"/>
          </a:endParaRPr>
        </a:p>
      </dgm:t>
    </dgm:pt>
    <dgm:pt modelId="{BDC2CFA9-99C6-8347-9628-F8B57513FB8C}" type="parTrans" cxnId="{D6FF61F4-2E70-2445-B362-FDF5936BBC6B}">
      <dgm:prSet custT="1"/>
      <dgm:spPr/>
      <dgm:t>
        <a:bodyPr/>
        <a:lstStyle/>
        <a:p>
          <a:endParaRPr lang="zh-CN" altLang="en-US" sz="200" b="0" i="0" dirty="0">
            <a:latin typeface="FZLanTingHeiS-R-GB" panose="02000000000000000000" pitchFamily="2" charset="-122"/>
            <a:ea typeface="FZLanTingHeiS-R-GB" panose="02000000000000000000" pitchFamily="2" charset="-122"/>
            <a:cs typeface="Microsoft YaHei" charset="-122"/>
          </a:endParaRPr>
        </a:p>
      </dgm:t>
    </dgm:pt>
    <dgm:pt modelId="{9458031D-FD27-D841-9D56-100BE85B229D}" type="sibTrans" cxnId="{D6FF61F4-2E70-2445-B362-FDF5936BBC6B}">
      <dgm:prSet/>
      <dgm:spPr/>
      <dgm:t>
        <a:bodyPr/>
        <a:lstStyle/>
        <a:p>
          <a:endParaRPr lang="zh-CN" altLang="en-US" sz="1200">
            <a:latin typeface="Microsoft YaHei" charset="-122"/>
            <a:ea typeface="Microsoft YaHei" charset="-122"/>
            <a:cs typeface="Microsoft YaHei" charset="-122"/>
          </a:endParaRPr>
        </a:p>
      </dgm:t>
    </dgm:pt>
    <dgm:pt modelId="{9BA062DA-6B7A-FC4F-B1BB-7CC4C74C72CE}">
      <dgm:prSet phldrT="[文本]" custT="1"/>
      <dgm:spPr/>
      <dgm:t>
        <a:bodyPr/>
        <a:lstStyle/>
        <a:p>
          <a:pPr algn="l"/>
          <a:r>
            <a:rPr lang="en-US" altLang="zh-CN" sz="1200" b="0" i="0" dirty="0">
              <a:solidFill>
                <a:schemeClr val="tx1"/>
              </a:solidFill>
              <a:latin typeface="FZLanTingHeiS-R-GB" panose="02000000000000000000" pitchFamily="2" charset="-122"/>
              <a:ea typeface="FZLanTingHeiS-R-GB" panose="02000000000000000000" pitchFamily="2" charset="-122"/>
              <a:cs typeface="Microsoft YaHei" charset="-122"/>
            </a:rPr>
            <a:t>3.3.3</a:t>
          </a:r>
          <a:r>
            <a:rPr lang="zh-CN" altLang="en-US" sz="1200" b="0" i="0" dirty="0">
              <a:solidFill>
                <a:schemeClr val="tx1"/>
              </a:solidFill>
              <a:latin typeface="FZLanTingHeiS-R-GB" panose="02000000000000000000" pitchFamily="2" charset="-122"/>
              <a:ea typeface="FZLanTingHeiS-R-GB" panose="02000000000000000000" pitchFamily="2" charset="-122"/>
              <a:cs typeface="Microsoft YaHei" charset="-122"/>
            </a:rPr>
            <a:t>  消费者均衡</a:t>
          </a:r>
          <a:endParaRPr lang="zh-CN" altLang="en-US" sz="1200" b="0" i="0" dirty="0">
            <a:latin typeface="FZLanTingHeiS-R-GB" panose="02000000000000000000" pitchFamily="2" charset="-122"/>
            <a:ea typeface="FZLanTingHeiS-R-GB" panose="02000000000000000000" pitchFamily="2" charset="-122"/>
            <a:cs typeface="Microsoft YaHei" charset="-122"/>
          </a:endParaRPr>
        </a:p>
      </dgm:t>
    </dgm:pt>
    <dgm:pt modelId="{45267C76-6276-B44A-878A-9D61B556EBD7}" type="parTrans" cxnId="{F5520AE5-50EB-8743-B48A-12307D4CCE80}">
      <dgm:prSet custT="1"/>
      <dgm:spPr/>
      <dgm:t>
        <a:bodyPr/>
        <a:lstStyle/>
        <a:p>
          <a:endParaRPr lang="zh-CN" altLang="en-US" sz="200" b="0" i="0" dirty="0">
            <a:latin typeface="FZLanTingHeiS-R-GB" panose="02000000000000000000" pitchFamily="2" charset="-122"/>
            <a:ea typeface="FZLanTingHeiS-R-GB" panose="02000000000000000000" pitchFamily="2" charset="-122"/>
            <a:cs typeface="Microsoft YaHei" charset="-122"/>
          </a:endParaRPr>
        </a:p>
      </dgm:t>
    </dgm:pt>
    <dgm:pt modelId="{3A650251-37F9-7645-8144-FF91C57FC2AC}" type="sibTrans" cxnId="{F5520AE5-50EB-8743-B48A-12307D4CCE80}">
      <dgm:prSet/>
      <dgm:spPr/>
      <dgm:t>
        <a:bodyPr/>
        <a:lstStyle/>
        <a:p>
          <a:endParaRPr lang="zh-CN" altLang="en-US" sz="1200">
            <a:latin typeface="Microsoft YaHei" charset="-122"/>
            <a:ea typeface="Microsoft YaHei" charset="-122"/>
            <a:cs typeface="Microsoft YaHei"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X="153608" custScaleY="71344" custLinFactX="-100000" custLinFactNeighborX="-186820" custLinFactNeighborY="3601">
        <dgm:presLayoutVars>
          <dgm:chPref val="3"/>
        </dgm:presLayoutVars>
      </dgm:prSet>
      <dgm:spPr/>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3"/>
      <dgm:spPr/>
    </dgm:pt>
    <dgm:pt modelId="{F726EDD3-E670-9B47-8786-4F599884289D}" type="pres">
      <dgm:prSet presAssocID="{A73DCD64-89DF-3E4C-9543-0D417B51464E}" presName="connTx" presStyleLbl="parChTrans1D2" presStyleIdx="0" presStyleCnt="3"/>
      <dgm:spPr/>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3" custScaleX="150395" custScaleY="97266" custLinFactNeighborX="18563" custLinFactNeighborY="-4690">
        <dgm:presLayoutVars>
          <dgm:chPref val="3"/>
        </dgm:presLayoutVars>
      </dgm:prSet>
      <dgm:spPr/>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3"/>
      <dgm:spPr/>
    </dgm:pt>
    <dgm:pt modelId="{7A2CD5A7-70D6-DE44-803D-0740544CB367}" type="pres">
      <dgm:prSet presAssocID="{BDC2CFA9-99C6-8347-9628-F8B57513FB8C}" presName="connTx" presStyleLbl="parChTrans1D2" presStyleIdx="1" presStyleCnt="3"/>
      <dgm:spPr/>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3" custScaleX="151949" custScaleY="97266" custLinFactNeighborX="18563" custLinFactNeighborY="-4690">
        <dgm:presLayoutVars>
          <dgm:chPref val="3"/>
        </dgm:presLayoutVars>
      </dgm:prSet>
      <dgm:spPr/>
    </dgm:pt>
    <dgm:pt modelId="{1488A531-D252-B440-B1DA-4363F37F8970}" type="pres">
      <dgm:prSet presAssocID="{773FD5F0-F007-F148-886B-86E72F86266E}" presName="level3hierChild" presStyleCnt="0"/>
      <dgm:spPr/>
    </dgm:pt>
    <dgm:pt modelId="{1F2800E8-CF94-FD43-8D0E-7E4B278315B1}" type="pres">
      <dgm:prSet presAssocID="{45267C76-6276-B44A-878A-9D61B556EBD7}" presName="conn2-1" presStyleLbl="parChTrans1D2" presStyleIdx="2" presStyleCnt="3"/>
      <dgm:spPr/>
    </dgm:pt>
    <dgm:pt modelId="{938A9782-2B6B-8141-99DA-6568305E0C38}" type="pres">
      <dgm:prSet presAssocID="{45267C76-6276-B44A-878A-9D61B556EBD7}" presName="connTx" presStyleLbl="parChTrans1D2" presStyleIdx="2" presStyleCnt="3"/>
      <dgm:spPr/>
    </dgm:pt>
    <dgm:pt modelId="{7377E58F-198D-DE48-B3AF-2D2AF67C403D}" type="pres">
      <dgm:prSet presAssocID="{9BA062DA-6B7A-FC4F-B1BB-7CC4C74C72CE}" presName="root2" presStyleCnt="0"/>
      <dgm:spPr/>
    </dgm:pt>
    <dgm:pt modelId="{1C998B4A-F8C8-5D49-862A-38B9C7611407}" type="pres">
      <dgm:prSet presAssocID="{9BA062DA-6B7A-FC4F-B1BB-7CC4C74C72CE}" presName="LevelTwoTextNode" presStyleLbl="node2" presStyleIdx="2" presStyleCnt="3" custScaleX="150383" custScaleY="97266" custLinFactNeighborX="18543" custLinFactNeighborY="-4690">
        <dgm:presLayoutVars>
          <dgm:chPref val="3"/>
        </dgm:presLayoutVars>
      </dgm:prSet>
      <dgm:spPr/>
    </dgm:pt>
    <dgm:pt modelId="{F9C8551A-E3F5-1A41-9D81-BA411262A93F}" type="pres">
      <dgm:prSet presAssocID="{9BA062DA-6B7A-FC4F-B1BB-7CC4C74C72CE}" presName="level3hierChild" presStyleCnt="0"/>
      <dgm:spPr/>
    </dgm:pt>
  </dgm:ptLst>
  <dgm:cxnLst>
    <dgm:cxn modelId="{7725A710-EB82-6543-8E80-B973AC4CD97A}" srcId="{2EFE4671-8583-3540-9262-1FC578B666F4}" destId="{CC08C8E7-D5AB-9C4F-A78B-4A8C57EB2D22}" srcOrd="0" destOrd="0" parTransId="{806FC88F-B9CF-A04B-B59C-3A472F525AEF}" sibTransId="{B0179D74-E210-A34F-9FFE-D6C2C6F405F5}"/>
    <dgm:cxn modelId="{B1DA2B1A-9BAB-2146-BA3A-5B59A35357C5}" type="presOf" srcId="{A73DCD64-89DF-3E4C-9543-0D417B51464E}" destId="{082A771F-69AF-7C4C-86CB-DF1CD8CB6581}" srcOrd="0" destOrd="0" presId="urn:microsoft.com/office/officeart/2008/layout/HorizontalMultiLevelHierarchy"/>
    <dgm:cxn modelId="{FE34B427-9D47-5D4F-B08C-79C955C57CBA}" srcId="{CC08C8E7-D5AB-9C4F-A78B-4A8C57EB2D22}" destId="{DD5BF61D-B843-C744-B9A9-3312A1287EF4}" srcOrd="0" destOrd="0" parTransId="{A73DCD64-89DF-3E4C-9543-0D417B51464E}" sibTransId="{5F6E09CE-61C0-D34C-AE4A-99D078D226DF}"/>
    <dgm:cxn modelId="{09A2E78A-ABCB-8141-BE92-409C3751B8FC}" type="presOf" srcId="{A73DCD64-89DF-3E4C-9543-0D417B51464E}" destId="{F726EDD3-E670-9B47-8786-4F599884289D}" srcOrd="1" destOrd="0" presId="urn:microsoft.com/office/officeart/2008/layout/HorizontalMultiLevelHierarchy"/>
    <dgm:cxn modelId="{49560396-4A1F-A245-BC8E-A6145982DDA5}" type="presOf" srcId="{9BA062DA-6B7A-FC4F-B1BB-7CC4C74C72CE}" destId="{1C998B4A-F8C8-5D49-862A-38B9C7611407}" srcOrd="0" destOrd="0" presId="urn:microsoft.com/office/officeart/2008/layout/HorizontalMultiLevelHierarchy"/>
    <dgm:cxn modelId="{9EE4E3A2-36D6-AD43-AF2F-69E4456419B4}" type="presOf" srcId="{DD5BF61D-B843-C744-B9A9-3312A1287EF4}" destId="{C852AF5D-E3CA-F844-B775-08DD6E6FB940}" srcOrd="0" destOrd="0" presId="urn:microsoft.com/office/officeart/2008/layout/HorizontalMultiLevelHierarchy"/>
    <dgm:cxn modelId="{EF563CA6-38FD-3D4D-84E4-0E7D4988739F}" type="presOf" srcId="{BDC2CFA9-99C6-8347-9628-F8B57513FB8C}" destId="{7A2CD5A7-70D6-DE44-803D-0740544CB367}" srcOrd="1" destOrd="0" presId="urn:microsoft.com/office/officeart/2008/layout/HorizontalMultiLevelHierarchy"/>
    <dgm:cxn modelId="{2877D6CD-473B-8F4F-8968-25BB54E546C2}" type="presOf" srcId="{773FD5F0-F007-F148-886B-86E72F86266E}" destId="{D3E2E567-EC04-E743-9B8C-985408EA1058}" srcOrd="0" destOrd="0" presId="urn:microsoft.com/office/officeart/2008/layout/HorizontalMultiLevelHierarchy"/>
    <dgm:cxn modelId="{C6E9FCD8-993C-9F4B-A008-0A834E0DC594}" type="presOf" srcId="{CC08C8E7-D5AB-9C4F-A78B-4A8C57EB2D22}" destId="{7111AE39-B455-7C4D-91F4-9E37E3822D07}" srcOrd="0" destOrd="0" presId="urn:microsoft.com/office/officeart/2008/layout/HorizontalMultiLevelHierarchy"/>
    <dgm:cxn modelId="{210193DF-99D8-DA4B-B12C-052AD911C669}" type="presOf" srcId="{BDC2CFA9-99C6-8347-9628-F8B57513FB8C}" destId="{93180932-306E-E545-95F9-2A5635FDC9F1}" srcOrd="0" destOrd="0" presId="urn:microsoft.com/office/officeart/2008/layout/HorizontalMultiLevelHierarchy"/>
    <dgm:cxn modelId="{F5520AE5-50EB-8743-B48A-12307D4CCE80}" srcId="{CC08C8E7-D5AB-9C4F-A78B-4A8C57EB2D22}" destId="{9BA062DA-6B7A-FC4F-B1BB-7CC4C74C72CE}" srcOrd="2" destOrd="0" parTransId="{45267C76-6276-B44A-878A-9D61B556EBD7}" sibTransId="{3A650251-37F9-7645-8144-FF91C57FC2AC}"/>
    <dgm:cxn modelId="{DA2D72ED-2514-2940-BB65-51E55544914F}" type="presOf" srcId="{45267C76-6276-B44A-878A-9D61B556EBD7}" destId="{938A9782-2B6B-8141-99DA-6568305E0C38}" srcOrd="1" destOrd="0" presId="urn:microsoft.com/office/officeart/2008/layout/HorizontalMultiLevelHierarchy"/>
    <dgm:cxn modelId="{D6FF61F4-2E70-2445-B362-FDF5936BBC6B}" srcId="{CC08C8E7-D5AB-9C4F-A78B-4A8C57EB2D22}" destId="{773FD5F0-F007-F148-886B-86E72F86266E}" srcOrd="1" destOrd="0" parTransId="{BDC2CFA9-99C6-8347-9628-F8B57513FB8C}" sibTransId="{9458031D-FD27-D841-9D56-100BE85B229D}"/>
    <dgm:cxn modelId="{3D68D7F6-A369-C34E-8248-DBEB5820CE41}" type="presOf" srcId="{45267C76-6276-B44A-878A-9D61B556EBD7}" destId="{1F2800E8-CF94-FD43-8D0E-7E4B278315B1}" srcOrd="0" destOrd="0" presId="urn:microsoft.com/office/officeart/2008/layout/HorizontalMultiLevelHierarchy"/>
    <dgm:cxn modelId="{FFE181FE-F0D1-8C48-92F5-80E59B6F94F9}" type="presOf" srcId="{2EFE4671-8583-3540-9262-1FC578B666F4}" destId="{3013142F-A3C7-F746-853E-2CA8B540A8DE}" srcOrd="0" destOrd="0" presId="urn:microsoft.com/office/officeart/2008/layout/HorizontalMultiLevelHierarchy"/>
    <dgm:cxn modelId="{84A1762E-0183-4140-8C69-F688A93B8F2D}" type="presParOf" srcId="{3013142F-A3C7-F746-853E-2CA8B540A8DE}" destId="{B764B132-0961-414E-B6FA-FB0C6C1C6CED}" srcOrd="0" destOrd="0" presId="urn:microsoft.com/office/officeart/2008/layout/HorizontalMultiLevelHierarchy"/>
    <dgm:cxn modelId="{CDAC0198-F69F-8F49-B200-05AE686BAD20}" type="presParOf" srcId="{B764B132-0961-414E-B6FA-FB0C6C1C6CED}" destId="{7111AE39-B455-7C4D-91F4-9E37E3822D07}" srcOrd="0" destOrd="0" presId="urn:microsoft.com/office/officeart/2008/layout/HorizontalMultiLevelHierarchy"/>
    <dgm:cxn modelId="{860B0F09-ADE1-3245-8330-D1C9738E1BDF}" type="presParOf" srcId="{B764B132-0961-414E-B6FA-FB0C6C1C6CED}" destId="{551EC4E6-AE1D-DD43-B7C4-D7EFBEA2E636}" srcOrd="1" destOrd="0" presId="urn:microsoft.com/office/officeart/2008/layout/HorizontalMultiLevelHierarchy"/>
    <dgm:cxn modelId="{F69B99B6-E77A-7E49-B931-40E4974CE4DE}" type="presParOf" srcId="{551EC4E6-AE1D-DD43-B7C4-D7EFBEA2E636}" destId="{082A771F-69AF-7C4C-86CB-DF1CD8CB6581}" srcOrd="0" destOrd="0" presId="urn:microsoft.com/office/officeart/2008/layout/HorizontalMultiLevelHierarchy"/>
    <dgm:cxn modelId="{9FD9B73D-B179-D749-8251-ED97506CD008}" type="presParOf" srcId="{082A771F-69AF-7C4C-86CB-DF1CD8CB6581}" destId="{F726EDD3-E670-9B47-8786-4F599884289D}" srcOrd="0" destOrd="0" presId="urn:microsoft.com/office/officeart/2008/layout/HorizontalMultiLevelHierarchy"/>
    <dgm:cxn modelId="{602F5DBA-27A1-8843-AB94-7B952D7E3C9C}" type="presParOf" srcId="{551EC4E6-AE1D-DD43-B7C4-D7EFBEA2E636}" destId="{7B40AE63-0EA3-0747-BCE5-5F3AB0355BF2}" srcOrd="1" destOrd="0" presId="urn:microsoft.com/office/officeart/2008/layout/HorizontalMultiLevelHierarchy"/>
    <dgm:cxn modelId="{A04ED0A9-6199-AC4B-97CA-5589D3035B21}" type="presParOf" srcId="{7B40AE63-0EA3-0747-BCE5-5F3AB0355BF2}" destId="{C852AF5D-E3CA-F844-B775-08DD6E6FB940}" srcOrd="0" destOrd="0" presId="urn:microsoft.com/office/officeart/2008/layout/HorizontalMultiLevelHierarchy"/>
    <dgm:cxn modelId="{AA420124-EE8F-2F45-83BC-7B46E1F0A64B}" type="presParOf" srcId="{7B40AE63-0EA3-0747-BCE5-5F3AB0355BF2}" destId="{30463D07-8E7F-3146-97CE-76CE82648742}" srcOrd="1" destOrd="0" presId="urn:microsoft.com/office/officeart/2008/layout/HorizontalMultiLevelHierarchy"/>
    <dgm:cxn modelId="{074A61CE-8874-7647-BD41-9407D56AE951}" type="presParOf" srcId="{551EC4E6-AE1D-DD43-B7C4-D7EFBEA2E636}" destId="{93180932-306E-E545-95F9-2A5635FDC9F1}" srcOrd="2" destOrd="0" presId="urn:microsoft.com/office/officeart/2008/layout/HorizontalMultiLevelHierarchy"/>
    <dgm:cxn modelId="{9E196CC3-D13A-8747-8A51-3FA676D6FFD9}" type="presParOf" srcId="{93180932-306E-E545-95F9-2A5635FDC9F1}" destId="{7A2CD5A7-70D6-DE44-803D-0740544CB367}" srcOrd="0" destOrd="0" presId="urn:microsoft.com/office/officeart/2008/layout/HorizontalMultiLevelHierarchy"/>
    <dgm:cxn modelId="{B79B578C-6A26-554A-A3A3-68A732F7D8A0}" type="presParOf" srcId="{551EC4E6-AE1D-DD43-B7C4-D7EFBEA2E636}" destId="{A0C9905E-6DBF-7645-94A7-C4BCDADC46B9}" srcOrd="3" destOrd="0" presId="urn:microsoft.com/office/officeart/2008/layout/HorizontalMultiLevelHierarchy"/>
    <dgm:cxn modelId="{C4DFF384-9FDE-6C46-A0F4-920503538CDE}" type="presParOf" srcId="{A0C9905E-6DBF-7645-94A7-C4BCDADC46B9}" destId="{D3E2E567-EC04-E743-9B8C-985408EA1058}" srcOrd="0" destOrd="0" presId="urn:microsoft.com/office/officeart/2008/layout/HorizontalMultiLevelHierarchy"/>
    <dgm:cxn modelId="{89D48A76-F6F9-D649-AA75-E6EC6CA3CE8E}" type="presParOf" srcId="{A0C9905E-6DBF-7645-94A7-C4BCDADC46B9}" destId="{1488A531-D252-B440-B1DA-4363F37F8970}" srcOrd="1" destOrd="0" presId="urn:microsoft.com/office/officeart/2008/layout/HorizontalMultiLevelHierarchy"/>
    <dgm:cxn modelId="{798ABA50-9DD5-DB48-9215-3E5D89173950}" type="presParOf" srcId="{551EC4E6-AE1D-DD43-B7C4-D7EFBEA2E636}" destId="{1F2800E8-CF94-FD43-8D0E-7E4B278315B1}" srcOrd="4" destOrd="0" presId="urn:microsoft.com/office/officeart/2008/layout/HorizontalMultiLevelHierarchy"/>
    <dgm:cxn modelId="{27F06A91-C1AE-C042-BA2D-403C07227F3A}" type="presParOf" srcId="{1F2800E8-CF94-FD43-8D0E-7E4B278315B1}" destId="{938A9782-2B6B-8141-99DA-6568305E0C38}" srcOrd="0" destOrd="0" presId="urn:microsoft.com/office/officeart/2008/layout/HorizontalMultiLevelHierarchy"/>
    <dgm:cxn modelId="{32E4A424-EA46-1346-B889-9B6E03834D06}" type="presParOf" srcId="{551EC4E6-AE1D-DD43-B7C4-D7EFBEA2E636}" destId="{7377E58F-198D-DE48-B3AF-2D2AF67C403D}" srcOrd="5" destOrd="0" presId="urn:microsoft.com/office/officeart/2008/layout/HorizontalMultiLevelHierarchy"/>
    <dgm:cxn modelId="{DA1E8945-DD71-BB4D-A905-9FC29C99B396}" type="presParOf" srcId="{7377E58F-198D-DE48-B3AF-2D2AF67C403D}" destId="{1C998B4A-F8C8-5D49-862A-38B9C7611407}" srcOrd="0" destOrd="0" presId="urn:microsoft.com/office/officeart/2008/layout/HorizontalMultiLevelHierarchy"/>
    <dgm:cxn modelId="{305194F5-02A1-734C-8096-C4CD3896F9E7}" type="presParOf" srcId="{7377E58F-198D-DE48-B3AF-2D2AF67C403D}" destId="{F9C8551A-E3F5-1A41-9D81-BA411262A93F}" srcOrd="1" destOrd="0" presId="urn:microsoft.com/office/officeart/2008/layout/HorizontalMultiLevelHierarchy"/>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0.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pPr algn="l"/>
          <a:r>
            <a:rPr lang="en-US" altLang="zh-CN" sz="1200" b="0" i="0" dirty="0">
              <a:latin typeface="FZLanTingHeiS-R-GB" panose="02000000000000000000" pitchFamily="2" charset="-122"/>
              <a:ea typeface="FZLanTingHeiS-R-GB" panose="02000000000000000000" pitchFamily="2" charset="-122"/>
              <a:cs typeface="Microsoft YaHei" charset="-122"/>
            </a:rPr>
            <a:t>4.1</a:t>
          </a:r>
          <a:r>
            <a:rPr lang="zh-CN" altLang="en-US" sz="1200" b="0" i="0" dirty="0">
              <a:latin typeface="FZLanTingHeiS-R-GB" panose="02000000000000000000" pitchFamily="2" charset="-122"/>
              <a:ea typeface="FZLanTingHeiS-R-GB" panose="02000000000000000000" pitchFamily="2" charset="-122"/>
              <a:cs typeface="Microsoft YaHei" charset="-122"/>
            </a:rPr>
            <a:t>需求弹性</a:t>
          </a:r>
        </a:p>
      </dgm:t>
    </dgm:pt>
    <dgm:pt modelId="{806FC88F-B9CF-A04B-B59C-3A472F525AEF}" type="parTrans" cxnId="{7725A710-EB82-6543-8E80-B973AC4CD97A}">
      <dgm:prSet/>
      <dgm:spPr/>
      <dgm:t>
        <a:bodyPr/>
        <a:lstStyle/>
        <a:p>
          <a:pPr algn="l"/>
          <a:endParaRPr lang="zh-CN" altLang="en-US" sz="105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pPr algn="l"/>
          <a:endParaRPr lang="zh-CN" altLang="en-US" sz="1050">
            <a:latin typeface="Microsoft YaHei" charset="-122"/>
            <a:ea typeface="Microsoft YaHei" charset="-122"/>
            <a:cs typeface="Microsoft YaHei" charset="-122"/>
          </a:endParaRPr>
        </a:p>
      </dgm:t>
    </dgm:pt>
    <dgm:pt modelId="{DD5BF61D-B843-C744-B9A9-3312A1287EF4}">
      <dgm:prSet phldrT="[文本]" custT="1"/>
      <dgm:spPr>
        <a:solidFill>
          <a:srgbClr val="C00000"/>
        </a:solidFill>
      </dgm:spPr>
      <dgm:t>
        <a:bodyPr/>
        <a:lstStyle/>
        <a:p>
          <a:pPr algn="l"/>
          <a:r>
            <a:rPr lang="en-US" altLang="zh-CN" sz="1050" b="0" i="0" dirty="0">
              <a:solidFill>
                <a:schemeClr val="tx1"/>
              </a:solidFill>
              <a:latin typeface="FZLanTingHeiS-R-GB" panose="02000000000000000000" pitchFamily="2" charset="-122"/>
              <a:ea typeface="FZLanTingHeiS-R-GB" panose="02000000000000000000" pitchFamily="2" charset="-122"/>
              <a:cs typeface="Microsoft YaHei" charset="-122"/>
            </a:rPr>
            <a:t>4.1.1</a:t>
          </a:r>
          <a:r>
            <a:rPr lang="zh-CN" altLang="en-US" sz="1050" b="0" i="0" dirty="0">
              <a:solidFill>
                <a:schemeClr val="tx1"/>
              </a:solidFill>
              <a:latin typeface="FZLanTingHeiS-R-GB" panose="02000000000000000000" pitchFamily="2" charset="-122"/>
              <a:ea typeface="FZLanTingHeiS-R-GB" panose="02000000000000000000" pitchFamily="2" charset="-122"/>
              <a:cs typeface="Microsoft YaHei" charset="-122"/>
            </a:rPr>
            <a:t> 需求价格弹性</a:t>
          </a:r>
        </a:p>
      </dgm:t>
    </dgm:pt>
    <dgm:pt modelId="{A73DCD64-89DF-3E4C-9543-0D417B51464E}" type="parTrans" cxnId="{FE34B427-9D47-5D4F-B08C-79C955C57CBA}">
      <dgm:prSet custT="1"/>
      <dgm:spPr/>
      <dgm:t>
        <a:bodyPr/>
        <a:lstStyle/>
        <a:p>
          <a:pPr algn="l"/>
          <a:endParaRPr lang="zh-CN" altLang="en-US" sz="100" b="0" i="0" dirty="0">
            <a:latin typeface="FZLanTingHeiS-R-GB" panose="02000000000000000000" pitchFamily="2" charset="-122"/>
            <a:ea typeface="FZLanTingHeiS-R-GB" panose="02000000000000000000" pitchFamily="2" charset="-122"/>
            <a:cs typeface="Microsoft YaHei" charset="-122"/>
          </a:endParaRPr>
        </a:p>
      </dgm:t>
    </dgm:pt>
    <dgm:pt modelId="{5F6E09CE-61C0-D34C-AE4A-99D078D226DF}" type="sibTrans" cxnId="{FE34B427-9D47-5D4F-B08C-79C955C57CBA}">
      <dgm:prSet/>
      <dgm:spPr/>
      <dgm:t>
        <a:bodyPr/>
        <a:lstStyle/>
        <a:p>
          <a:pPr algn="l"/>
          <a:endParaRPr lang="zh-CN" altLang="en-US" sz="1050">
            <a:latin typeface="Microsoft YaHei" charset="-122"/>
            <a:ea typeface="Microsoft YaHei" charset="-122"/>
            <a:cs typeface="Microsoft YaHei" charset="-122"/>
          </a:endParaRPr>
        </a:p>
      </dgm:t>
    </dgm:pt>
    <dgm:pt modelId="{773FD5F0-F007-F148-886B-86E72F86266E}">
      <dgm:prSet phldrT="[文本]" custT="1"/>
      <dgm:spPr/>
      <dgm:t>
        <a:bodyPr/>
        <a:lstStyle/>
        <a:p>
          <a:pPr algn="l"/>
          <a:r>
            <a:rPr lang="en-US" altLang="zh-CN" sz="1050" b="0" i="0" dirty="0">
              <a:latin typeface="FZLanTingHeiS-R-GB" panose="02000000000000000000" pitchFamily="2" charset="-122"/>
              <a:ea typeface="FZLanTingHeiS-R-GB" panose="02000000000000000000" pitchFamily="2" charset="-122"/>
              <a:cs typeface="Microsoft YaHei" charset="-122"/>
            </a:rPr>
            <a:t>4.1.2</a:t>
          </a:r>
          <a:r>
            <a:rPr lang="zh-CN" altLang="en-US" sz="1050" b="0" i="0" dirty="0">
              <a:latin typeface="FZLanTingHeiS-R-GB" panose="02000000000000000000" pitchFamily="2" charset="-122"/>
              <a:ea typeface="FZLanTingHeiS-R-GB" panose="02000000000000000000" pitchFamily="2" charset="-122"/>
              <a:cs typeface="Microsoft YaHei" charset="-122"/>
            </a:rPr>
            <a:t> 需求的收入弹性</a:t>
          </a:r>
        </a:p>
      </dgm:t>
    </dgm:pt>
    <dgm:pt modelId="{BDC2CFA9-99C6-8347-9628-F8B57513FB8C}" type="parTrans" cxnId="{D6FF61F4-2E70-2445-B362-FDF5936BBC6B}">
      <dgm:prSet custT="1"/>
      <dgm:spPr/>
      <dgm:t>
        <a:bodyPr/>
        <a:lstStyle/>
        <a:p>
          <a:pPr algn="l"/>
          <a:endParaRPr lang="zh-CN" altLang="en-US" sz="100" b="0" i="0" dirty="0">
            <a:latin typeface="FZLanTingHeiS-R-GB" panose="02000000000000000000" pitchFamily="2" charset="-122"/>
            <a:ea typeface="FZLanTingHeiS-R-GB" panose="02000000000000000000" pitchFamily="2" charset="-122"/>
            <a:cs typeface="Microsoft YaHei" charset="-122"/>
          </a:endParaRPr>
        </a:p>
      </dgm:t>
    </dgm:pt>
    <dgm:pt modelId="{9458031D-FD27-D841-9D56-100BE85B229D}" type="sibTrans" cxnId="{D6FF61F4-2E70-2445-B362-FDF5936BBC6B}">
      <dgm:prSet/>
      <dgm:spPr/>
      <dgm:t>
        <a:bodyPr/>
        <a:lstStyle/>
        <a:p>
          <a:pPr algn="l"/>
          <a:endParaRPr lang="zh-CN" altLang="en-US" sz="1050">
            <a:latin typeface="Microsoft YaHei" charset="-122"/>
            <a:ea typeface="Microsoft YaHei" charset="-122"/>
            <a:cs typeface="Microsoft YaHei" charset="-122"/>
          </a:endParaRPr>
        </a:p>
      </dgm:t>
    </dgm:pt>
    <dgm:pt modelId="{9BA062DA-6B7A-FC4F-B1BB-7CC4C74C72CE}">
      <dgm:prSet phldrT="[文本]" custT="1"/>
      <dgm:spPr/>
      <dgm:t>
        <a:bodyPr/>
        <a:lstStyle/>
        <a:p>
          <a:pPr algn="l"/>
          <a:r>
            <a:rPr lang="en-US" altLang="zh-CN" sz="1050" b="0" i="0" dirty="0">
              <a:latin typeface="FZLanTingHeiS-R-GB" panose="02000000000000000000" pitchFamily="2" charset="-122"/>
              <a:ea typeface="FZLanTingHeiS-R-GB" panose="02000000000000000000" pitchFamily="2" charset="-122"/>
              <a:cs typeface="Microsoft YaHei" charset="-122"/>
            </a:rPr>
            <a:t>4.1.3</a:t>
          </a:r>
          <a:r>
            <a:rPr lang="zh-CN" altLang="en-US" sz="1050" b="0" i="0" dirty="0">
              <a:latin typeface="FZLanTingHeiS-R-GB" panose="02000000000000000000" pitchFamily="2" charset="-122"/>
              <a:ea typeface="FZLanTingHeiS-R-GB" panose="02000000000000000000" pitchFamily="2" charset="-122"/>
              <a:cs typeface="Microsoft YaHei" charset="-122"/>
            </a:rPr>
            <a:t> 需求交叉弹性</a:t>
          </a:r>
        </a:p>
      </dgm:t>
    </dgm:pt>
    <dgm:pt modelId="{45267C76-6276-B44A-878A-9D61B556EBD7}" type="parTrans" cxnId="{F5520AE5-50EB-8743-B48A-12307D4CCE80}">
      <dgm:prSet custT="1"/>
      <dgm:spPr/>
      <dgm:t>
        <a:bodyPr/>
        <a:lstStyle/>
        <a:p>
          <a:pPr algn="l"/>
          <a:endParaRPr lang="zh-CN" altLang="en-US" sz="100" b="0" i="0" dirty="0">
            <a:latin typeface="FZLanTingHeiS-R-GB" panose="02000000000000000000" pitchFamily="2" charset="-122"/>
            <a:ea typeface="FZLanTingHeiS-R-GB" panose="02000000000000000000" pitchFamily="2" charset="-122"/>
            <a:cs typeface="Microsoft YaHei" charset="-122"/>
          </a:endParaRPr>
        </a:p>
      </dgm:t>
    </dgm:pt>
    <dgm:pt modelId="{3A650251-37F9-7645-8144-FF91C57FC2AC}" type="sibTrans" cxnId="{F5520AE5-50EB-8743-B48A-12307D4CCE80}">
      <dgm:prSet/>
      <dgm:spPr/>
      <dgm:t>
        <a:bodyPr/>
        <a:lstStyle/>
        <a:p>
          <a:pPr algn="l"/>
          <a:endParaRPr lang="zh-CN" altLang="en-US" sz="1050">
            <a:latin typeface="Microsoft YaHei" charset="-122"/>
            <a:ea typeface="Microsoft YaHei" charset="-122"/>
            <a:cs typeface="Microsoft YaHei"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X="181444" custScaleY="63589" custLinFactX="-100000" custLinFactNeighborX="-184312" custLinFactNeighborY="0">
        <dgm:presLayoutVars>
          <dgm:chPref val="3"/>
        </dgm:presLayoutVars>
      </dgm:prSet>
      <dgm:spPr/>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3"/>
      <dgm:spPr/>
    </dgm:pt>
    <dgm:pt modelId="{F726EDD3-E670-9B47-8786-4F599884289D}" type="pres">
      <dgm:prSet presAssocID="{A73DCD64-89DF-3E4C-9543-0D417B51464E}" presName="connTx" presStyleLbl="parChTrans1D2" presStyleIdx="0" presStyleCnt="3"/>
      <dgm:spPr/>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3" custScaleX="150191" custScaleY="110365">
        <dgm:presLayoutVars>
          <dgm:chPref val="3"/>
        </dgm:presLayoutVars>
      </dgm:prSet>
      <dgm:spPr/>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3"/>
      <dgm:spPr/>
    </dgm:pt>
    <dgm:pt modelId="{7A2CD5A7-70D6-DE44-803D-0740544CB367}" type="pres">
      <dgm:prSet presAssocID="{BDC2CFA9-99C6-8347-9628-F8B57513FB8C}" presName="connTx" presStyleLbl="parChTrans1D2" presStyleIdx="1" presStyleCnt="3"/>
      <dgm:spPr/>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3" custScaleX="150191" custScaleY="110365">
        <dgm:presLayoutVars>
          <dgm:chPref val="3"/>
        </dgm:presLayoutVars>
      </dgm:prSet>
      <dgm:spPr/>
    </dgm:pt>
    <dgm:pt modelId="{1488A531-D252-B440-B1DA-4363F37F8970}" type="pres">
      <dgm:prSet presAssocID="{773FD5F0-F007-F148-886B-86E72F86266E}" presName="level3hierChild" presStyleCnt="0"/>
      <dgm:spPr/>
    </dgm:pt>
    <dgm:pt modelId="{1F2800E8-CF94-FD43-8D0E-7E4B278315B1}" type="pres">
      <dgm:prSet presAssocID="{45267C76-6276-B44A-878A-9D61B556EBD7}" presName="conn2-1" presStyleLbl="parChTrans1D2" presStyleIdx="2" presStyleCnt="3"/>
      <dgm:spPr/>
    </dgm:pt>
    <dgm:pt modelId="{938A9782-2B6B-8141-99DA-6568305E0C38}" type="pres">
      <dgm:prSet presAssocID="{45267C76-6276-B44A-878A-9D61B556EBD7}" presName="connTx" presStyleLbl="parChTrans1D2" presStyleIdx="2" presStyleCnt="3"/>
      <dgm:spPr/>
    </dgm:pt>
    <dgm:pt modelId="{7377E58F-198D-DE48-B3AF-2D2AF67C403D}" type="pres">
      <dgm:prSet presAssocID="{9BA062DA-6B7A-FC4F-B1BB-7CC4C74C72CE}" presName="root2" presStyleCnt="0"/>
      <dgm:spPr/>
    </dgm:pt>
    <dgm:pt modelId="{1C998B4A-F8C8-5D49-862A-38B9C7611407}" type="pres">
      <dgm:prSet presAssocID="{9BA062DA-6B7A-FC4F-B1BB-7CC4C74C72CE}" presName="LevelTwoTextNode" presStyleLbl="node2" presStyleIdx="2" presStyleCnt="3" custScaleX="150191" custScaleY="110365">
        <dgm:presLayoutVars>
          <dgm:chPref val="3"/>
        </dgm:presLayoutVars>
      </dgm:prSet>
      <dgm:spPr/>
    </dgm:pt>
    <dgm:pt modelId="{F9C8551A-E3F5-1A41-9D81-BA411262A93F}" type="pres">
      <dgm:prSet presAssocID="{9BA062DA-6B7A-FC4F-B1BB-7CC4C74C72CE}" presName="level3hierChild" presStyleCnt="0"/>
      <dgm:spPr/>
    </dgm:pt>
  </dgm:ptLst>
  <dgm:cxnLst>
    <dgm:cxn modelId="{4428B500-A24C-754A-9B0D-C0AA6F3055BC}" type="presOf" srcId="{A73DCD64-89DF-3E4C-9543-0D417B51464E}" destId="{F726EDD3-E670-9B47-8786-4F599884289D}" srcOrd="1" destOrd="0" presId="urn:microsoft.com/office/officeart/2008/layout/HorizontalMultiLevelHierarchy"/>
    <dgm:cxn modelId="{7725A710-EB82-6543-8E80-B973AC4CD97A}" srcId="{2EFE4671-8583-3540-9262-1FC578B666F4}" destId="{CC08C8E7-D5AB-9C4F-A78B-4A8C57EB2D22}" srcOrd="0" destOrd="0" parTransId="{806FC88F-B9CF-A04B-B59C-3A472F525AEF}" sibTransId="{B0179D74-E210-A34F-9FFE-D6C2C6F405F5}"/>
    <dgm:cxn modelId="{9CFCE91A-F5AC-1B4B-B6B7-2F4CA182336D}" type="presOf" srcId="{DD5BF61D-B843-C744-B9A9-3312A1287EF4}" destId="{C852AF5D-E3CA-F844-B775-08DD6E6FB940}" srcOrd="0" destOrd="0" presId="urn:microsoft.com/office/officeart/2008/layout/HorizontalMultiLevelHierarchy"/>
    <dgm:cxn modelId="{03811924-F552-4F48-B414-ADC39975A02C}" type="presOf" srcId="{45267C76-6276-B44A-878A-9D61B556EBD7}" destId="{1F2800E8-CF94-FD43-8D0E-7E4B278315B1}" srcOrd="0" destOrd="0" presId="urn:microsoft.com/office/officeart/2008/layout/HorizontalMultiLevelHierarchy"/>
    <dgm:cxn modelId="{FE34B427-9D47-5D4F-B08C-79C955C57CBA}" srcId="{CC08C8E7-D5AB-9C4F-A78B-4A8C57EB2D22}" destId="{DD5BF61D-B843-C744-B9A9-3312A1287EF4}" srcOrd="0" destOrd="0" parTransId="{A73DCD64-89DF-3E4C-9543-0D417B51464E}" sibTransId="{5F6E09CE-61C0-D34C-AE4A-99D078D226DF}"/>
    <dgm:cxn modelId="{DD6B3B4B-DEEB-B248-9D5F-3E6B5B652A81}" type="presOf" srcId="{9BA062DA-6B7A-FC4F-B1BB-7CC4C74C72CE}" destId="{1C998B4A-F8C8-5D49-862A-38B9C7611407}" srcOrd="0" destOrd="0" presId="urn:microsoft.com/office/officeart/2008/layout/HorizontalMultiLevelHierarchy"/>
    <dgm:cxn modelId="{DE71D057-0C6E-A240-82B3-3F0BEC314496}" type="presOf" srcId="{BDC2CFA9-99C6-8347-9628-F8B57513FB8C}" destId="{7A2CD5A7-70D6-DE44-803D-0740544CB367}" srcOrd="1" destOrd="0" presId="urn:microsoft.com/office/officeart/2008/layout/HorizontalMultiLevelHierarchy"/>
    <dgm:cxn modelId="{B55F066C-5BF2-9F4F-AB10-362B8F657FE7}" type="presOf" srcId="{CC08C8E7-D5AB-9C4F-A78B-4A8C57EB2D22}" destId="{7111AE39-B455-7C4D-91F4-9E37E3822D07}" srcOrd="0" destOrd="0" presId="urn:microsoft.com/office/officeart/2008/layout/HorizontalMultiLevelHierarchy"/>
    <dgm:cxn modelId="{FDF6C36F-92EF-814B-9DC2-D66AB268AC9B}" type="presOf" srcId="{773FD5F0-F007-F148-886B-86E72F86266E}" destId="{D3E2E567-EC04-E743-9B8C-985408EA1058}" srcOrd="0" destOrd="0" presId="urn:microsoft.com/office/officeart/2008/layout/HorizontalMultiLevelHierarchy"/>
    <dgm:cxn modelId="{1E6FD5BA-E2D8-C044-A9CB-8B1CD75E308F}" type="presOf" srcId="{2EFE4671-8583-3540-9262-1FC578B666F4}" destId="{3013142F-A3C7-F746-853E-2CA8B540A8DE}" srcOrd="0" destOrd="0" presId="urn:microsoft.com/office/officeart/2008/layout/HorizontalMultiLevelHierarchy"/>
    <dgm:cxn modelId="{BD642BCA-864C-4144-B5D0-03225FAB838C}" type="presOf" srcId="{BDC2CFA9-99C6-8347-9628-F8B57513FB8C}" destId="{93180932-306E-E545-95F9-2A5635FDC9F1}" srcOrd="0" destOrd="0" presId="urn:microsoft.com/office/officeart/2008/layout/HorizontalMultiLevelHierarchy"/>
    <dgm:cxn modelId="{881513CE-DBA9-9C46-8D7D-3C9C2F158160}" type="presOf" srcId="{A73DCD64-89DF-3E4C-9543-0D417B51464E}" destId="{082A771F-69AF-7C4C-86CB-DF1CD8CB6581}" srcOrd="0" destOrd="0" presId="urn:microsoft.com/office/officeart/2008/layout/HorizontalMultiLevelHierarchy"/>
    <dgm:cxn modelId="{6EAB22E0-61E4-D848-9431-C3805B964576}" type="presOf" srcId="{45267C76-6276-B44A-878A-9D61B556EBD7}" destId="{938A9782-2B6B-8141-99DA-6568305E0C38}" srcOrd="1" destOrd="0" presId="urn:microsoft.com/office/officeart/2008/layout/HorizontalMultiLevelHierarchy"/>
    <dgm:cxn modelId="{F5520AE5-50EB-8743-B48A-12307D4CCE80}" srcId="{CC08C8E7-D5AB-9C4F-A78B-4A8C57EB2D22}" destId="{9BA062DA-6B7A-FC4F-B1BB-7CC4C74C72CE}" srcOrd="2" destOrd="0" parTransId="{45267C76-6276-B44A-878A-9D61B556EBD7}" sibTransId="{3A650251-37F9-7645-8144-FF91C57FC2AC}"/>
    <dgm:cxn modelId="{D6FF61F4-2E70-2445-B362-FDF5936BBC6B}" srcId="{CC08C8E7-D5AB-9C4F-A78B-4A8C57EB2D22}" destId="{773FD5F0-F007-F148-886B-86E72F86266E}" srcOrd="1" destOrd="0" parTransId="{BDC2CFA9-99C6-8347-9628-F8B57513FB8C}" sibTransId="{9458031D-FD27-D841-9D56-100BE85B229D}"/>
    <dgm:cxn modelId="{79ECFF48-1E78-A240-99C1-E9C85F130EF1}" type="presParOf" srcId="{3013142F-A3C7-F746-853E-2CA8B540A8DE}" destId="{B764B132-0961-414E-B6FA-FB0C6C1C6CED}" srcOrd="0" destOrd="0" presId="urn:microsoft.com/office/officeart/2008/layout/HorizontalMultiLevelHierarchy"/>
    <dgm:cxn modelId="{97C9FC23-5431-3441-9CA9-5BE9E6AF6BEF}" type="presParOf" srcId="{B764B132-0961-414E-B6FA-FB0C6C1C6CED}" destId="{7111AE39-B455-7C4D-91F4-9E37E3822D07}" srcOrd="0" destOrd="0" presId="urn:microsoft.com/office/officeart/2008/layout/HorizontalMultiLevelHierarchy"/>
    <dgm:cxn modelId="{32DEE994-1D54-BA47-9864-A4A889C58B69}" type="presParOf" srcId="{B764B132-0961-414E-B6FA-FB0C6C1C6CED}" destId="{551EC4E6-AE1D-DD43-B7C4-D7EFBEA2E636}" srcOrd="1" destOrd="0" presId="urn:microsoft.com/office/officeart/2008/layout/HorizontalMultiLevelHierarchy"/>
    <dgm:cxn modelId="{3418E01A-DBBD-3843-BC0A-C21829FBDA43}" type="presParOf" srcId="{551EC4E6-AE1D-DD43-B7C4-D7EFBEA2E636}" destId="{082A771F-69AF-7C4C-86CB-DF1CD8CB6581}" srcOrd="0" destOrd="0" presId="urn:microsoft.com/office/officeart/2008/layout/HorizontalMultiLevelHierarchy"/>
    <dgm:cxn modelId="{454CE09B-7254-5646-A1D2-E83FE7B437CB}" type="presParOf" srcId="{082A771F-69AF-7C4C-86CB-DF1CD8CB6581}" destId="{F726EDD3-E670-9B47-8786-4F599884289D}" srcOrd="0" destOrd="0" presId="urn:microsoft.com/office/officeart/2008/layout/HorizontalMultiLevelHierarchy"/>
    <dgm:cxn modelId="{3E392FEF-78E4-5C46-96E3-691F41D468FF}" type="presParOf" srcId="{551EC4E6-AE1D-DD43-B7C4-D7EFBEA2E636}" destId="{7B40AE63-0EA3-0747-BCE5-5F3AB0355BF2}" srcOrd="1" destOrd="0" presId="urn:microsoft.com/office/officeart/2008/layout/HorizontalMultiLevelHierarchy"/>
    <dgm:cxn modelId="{FF0835EF-7521-9040-9D9B-9F69F0B3DC31}" type="presParOf" srcId="{7B40AE63-0EA3-0747-BCE5-5F3AB0355BF2}" destId="{C852AF5D-E3CA-F844-B775-08DD6E6FB940}" srcOrd="0" destOrd="0" presId="urn:microsoft.com/office/officeart/2008/layout/HorizontalMultiLevelHierarchy"/>
    <dgm:cxn modelId="{1228851A-22A6-0746-A48D-D0B43CAE8216}" type="presParOf" srcId="{7B40AE63-0EA3-0747-BCE5-5F3AB0355BF2}" destId="{30463D07-8E7F-3146-97CE-76CE82648742}" srcOrd="1" destOrd="0" presId="urn:microsoft.com/office/officeart/2008/layout/HorizontalMultiLevelHierarchy"/>
    <dgm:cxn modelId="{C9F17EFF-DCDF-BF4D-92E7-17D7E614699B}" type="presParOf" srcId="{551EC4E6-AE1D-DD43-B7C4-D7EFBEA2E636}" destId="{93180932-306E-E545-95F9-2A5635FDC9F1}" srcOrd="2" destOrd="0" presId="urn:microsoft.com/office/officeart/2008/layout/HorizontalMultiLevelHierarchy"/>
    <dgm:cxn modelId="{2AA1D512-AF55-1A47-9E1E-F3287629061C}" type="presParOf" srcId="{93180932-306E-E545-95F9-2A5635FDC9F1}" destId="{7A2CD5A7-70D6-DE44-803D-0740544CB367}" srcOrd="0" destOrd="0" presId="urn:microsoft.com/office/officeart/2008/layout/HorizontalMultiLevelHierarchy"/>
    <dgm:cxn modelId="{413C4DC3-0DEF-B942-ACD6-35B9188B669A}" type="presParOf" srcId="{551EC4E6-AE1D-DD43-B7C4-D7EFBEA2E636}" destId="{A0C9905E-6DBF-7645-94A7-C4BCDADC46B9}" srcOrd="3" destOrd="0" presId="urn:microsoft.com/office/officeart/2008/layout/HorizontalMultiLevelHierarchy"/>
    <dgm:cxn modelId="{735C2DF1-833B-7449-BDEC-43C52AB64230}" type="presParOf" srcId="{A0C9905E-6DBF-7645-94A7-C4BCDADC46B9}" destId="{D3E2E567-EC04-E743-9B8C-985408EA1058}" srcOrd="0" destOrd="0" presId="urn:microsoft.com/office/officeart/2008/layout/HorizontalMultiLevelHierarchy"/>
    <dgm:cxn modelId="{E0684BE3-FFCA-6D4D-A217-7274367BFE1F}" type="presParOf" srcId="{A0C9905E-6DBF-7645-94A7-C4BCDADC46B9}" destId="{1488A531-D252-B440-B1DA-4363F37F8970}" srcOrd="1" destOrd="0" presId="urn:microsoft.com/office/officeart/2008/layout/HorizontalMultiLevelHierarchy"/>
    <dgm:cxn modelId="{5AF1665A-9CD2-1C41-B7F7-D145B540BAFA}" type="presParOf" srcId="{551EC4E6-AE1D-DD43-B7C4-D7EFBEA2E636}" destId="{1F2800E8-CF94-FD43-8D0E-7E4B278315B1}" srcOrd="4" destOrd="0" presId="urn:microsoft.com/office/officeart/2008/layout/HorizontalMultiLevelHierarchy"/>
    <dgm:cxn modelId="{A94B5D84-CED9-104A-A5BA-601694E6D249}" type="presParOf" srcId="{1F2800E8-CF94-FD43-8D0E-7E4B278315B1}" destId="{938A9782-2B6B-8141-99DA-6568305E0C38}" srcOrd="0" destOrd="0" presId="urn:microsoft.com/office/officeart/2008/layout/HorizontalMultiLevelHierarchy"/>
    <dgm:cxn modelId="{D3B71B42-1345-264D-A63E-CF15ED468F4B}" type="presParOf" srcId="{551EC4E6-AE1D-DD43-B7C4-D7EFBEA2E636}" destId="{7377E58F-198D-DE48-B3AF-2D2AF67C403D}" srcOrd="5" destOrd="0" presId="urn:microsoft.com/office/officeart/2008/layout/HorizontalMultiLevelHierarchy"/>
    <dgm:cxn modelId="{ED794B15-0EE1-3341-A96C-8734B2F603C2}" type="presParOf" srcId="{7377E58F-198D-DE48-B3AF-2D2AF67C403D}" destId="{1C998B4A-F8C8-5D49-862A-38B9C7611407}" srcOrd="0" destOrd="0" presId="urn:microsoft.com/office/officeart/2008/layout/HorizontalMultiLevelHierarchy"/>
    <dgm:cxn modelId="{0C0C3518-207B-3140-89FB-4B7B0B06AB4F}" type="presParOf" srcId="{7377E58F-198D-DE48-B3AF-2D2AF67C403D}" destId="{F9C8551A-E3F5-1A41-9D81-BA411262A93F}"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1.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pPr algn="l"/>
          <a:r>
            <a:rPr lang="en-US" altLang="zh-CN" sz="1200" b="0" i="0" dirty="0">
              <a:latin typeface="FZLanTingHeiS-R-GB" panose="02000000000000000000" pitchFamily="2" charset="-122"/>
              <a:ea typeface="FZLanTingHeiS-R-GB" panose="02000000000000000000" pitchFamily="2" charset="-122"/>
              <a:cs typeface="Microsoft YaHei" charset="-122"/>
            </a:rPr>
            <a:t>4.1</a:t>
          </a:r>
          <a:r>
            <a:rPr lang="zh-CN" altLang="en-US" sz="1200" b="0" i="0" dirty="0">
              <a:latin typeface="FZLanTingHeiS-R-GB" panose="02000000000000000000" pitchFamily="2" charset="-122"/>
              <a:ea typeface="FZLanTingHeiS-R-GB" panose="02000000000000000000" pitchFamily="2" charset="-122"/>
              <a:cs typeface="Microsoft YaHei" charset="-122"/>
            </a:rPr>
            <a:t>需求弹性</a:t>
          </a:r>
        </a:p>
      </dgm:t>
    </dgm:pt>
    <dgm:pt modelId="{806FC88F-B9CF-A04B-B59C-3A472F525AEF}" type="parTrans" cxnId="{7725A710-EB82-6543-8E80-B973AC4CD97A}">
      <dgm:prSet/>
      <dgm:spPr/>
      <dgm:t>
        <a:bodyPr/>
        <a:lstStyle/>
        <a:p>
          <a:pPr algn="l"/>
          <a:endParaRPr lang="zh-CN" altLang="en-US" sz="105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pPr algn="l"/>
          <a:endParaRPr lang="zh-CN" altLang="en-US" sz="1050">
            <a:latin typeface="Microsoft YaHei" charset="-122"/>
            <a:ea typeface="Microsoft YaHei" charset="-122"/>
            <a:cs typeface="Microsoft YaHei" charset="-122"/>
          </a:endParaRPr>
        </a:p>
      </dgm:t>
    </dgm:pt>
    <dgm:pt modelId="{DD5BF61D-B843-C744-B9A9-3312A1287EF4}">
      <dgm:prSet phldrT="[文本]" custT="1"/>
      <dgm:spPr>
        <a:solidFill>
          <a:srgbClr val="C00000"/>
        </a:solidFill>
      </dgm:spPr>
      <dgm:t>
        <a:bodyPr/>
        <a:lstStyle/>
        <a:p>
          <a:pPr algn="l"/>
          <a:r>
            <a:rPr lang="en-US" altLang="zh-CN" sz="1050" b="0" i="0" dirty="0">
              <a:solidFill>
                <a:schemeClr val="tx1"/>
              </a:solidFill>
              <a:latin typeface="FZLanTingHeiS-R-GB" panose="02000000000000000000" pitchFamily="2" charset="-122"/>
              <a:ea typeface="FZLanTingHeiS-R-GB" panose="02000000000000000000" pitchFamily="2" charset="-122"/>
              <a:cs typeface="Microsoft YaHei" charset="-122"/>
            </a:rPr>
            <a:t>4.1.1</a:t>
          </a:r>
          <a:r>
            <a:rPr lang="zh-CN" altLang="en-US" sz="1050" b="0" i="0" dirty="0">
              <a:solidFill>
                <a:schemeClr val="tx1"/>
              </a:solidFill>
              <a:latin typeface="FZLanTingHeiS-R-GB" panose="02000000000000000000" pitchFamily="2" charset="-122"/>
              <a:ea typeface="FZLanTingHeiS-R-GB" panose="02000000000000000000" pitchFamily="2" charset="-122"/>
              <a:cs typeface="Microsoft YaHei" charset="-122"/>
            </a:rPr>
            <a:t> 需求价格弹性</a:t>
          </a:r>
        </a:p>
      </dgm:t>
    </dgm:pt>
    <dgm:pt modelId="{A73DCD64-89DF-3E4C-9543-0D417B51464E}" type="parTrans" cxnId="{FE34B427-9D47-5D4F-B08C-79C955C57CBA}">
      <dgm:prSet custT="1"/>
      <dgm:spPr/>
      <dgm:t>
        <a:bodyPr/>
        <a:lstStyle/>
        <a:p>
          <a:pPr algn="l"/>
          <a:endParaRPr lang="zh-CN" altLang="en-US" sz="100" b="0" i="0" dirty="0">
            <a:latin typeface="FZLanTingHeiS-R-GB" panose="02000000000000000000" pitchFamily="2" charset="-122"/>
            <a:ea typeface="FZLanTingHeiS-R-GB" panose="02000000000000000000" pitchFamily="2" charset="-122"/>
            <a:cs typeface="Microsoft YaHei" charset="-122"/>
          </a:endParaRPr>
        </a:p>
      </dgm:t>
    </dgm:pt>
    <dgm:pt modelId="{5F6E09CE-61C0-D34C-AE4A-99D078D226DF}" type="sibTrans" cxnId="{FE34B427-9D47-5D4F-B08C-79C955C57CBA}">
      <dgm:prSet/>
      <dgm:spPr/>
      <dgm:t>
        <a:bodyPr/>
        <a:lstStyle/>
        <a:p>
          <a:pPr algn="l"/>
          <a:endParaRPr lang="zh-CN" altLang="en-US" sz="1050">
            <a:latin typeface="Microsoft YaHei" charset="-122"/>
            <a:ea typeface="Microsoft YaHei" charset="-122"/>
            <a:cs typeface="Microsoft YaHei" charset="-122"/>
          </a:endParaRPr>
        </a:p>
      </dgm:t>
    </dgm:pt>
    <dgm:pt modelId="{773FD5F0-F007-F148-886B-86E72F86266E}">
      <dgm:prSet phldrT="[文本]" custT="1"/>
      <dgm:spPr/>
      <dgm:t>
        <a:bodyPr/>
        <a:lstStyle/>
        <a:p>
          <a:pPr algn="l"/>
          <a:r>
            <a:rPr lang="en-US" altLang="zh-CN" sz="1050" b="0" i="0" dirty="0">
              <a:latin typeface="FZLanTingHeiS-R-GB" panose="02000000000000000000" pitchFamily="2" charset="-122"/>
              <a:ea typeface="FZLanTingHeiS-R-GB" panose="02000000000000000000" pitchFamily="2" charset="-122"/>
              <a:cs typeface="Microsoft YaHei" charset="-122"/>
            </a:rPr>
            <a:t>4.1.2</a:t>
          </a:r>
          <a:r>
            <a:rPr lang="zh-CN" altLang="en-US" sz="1050" b="0" i="0" dirty="0">
              <a:latin typeface="FZLanTingHeiS-R-GB" panose="02000000000000000000" pitchFamily="2" charset="-122"/>
              <a:ea typeface="FZLanTingHeiS-R-GB" panose="02000000000000000000" pitchFamily="2" charset="-122"/>
              <a:cs typeface="Microsoft YaHei" charset="-122"/>
            </a:rPr>
            <a:t> 需求的收入弹性</a:t>
          </a:r>
        </a:p>
      </dgm:t>
    </dgm:pt>
    <dgm:pt modelId="{BDC2CFA9-99C6-8347-9628-F8B57513FB8C}" type="parTrans" cxnId="{D6FF61F4-2E70-2445-B362-FDF5936BBC6B}">
      <dgm:prSet custT="1"/>
      <dgm:spPr/>
      <dgm:t>
        <a:bodyPr/>
        <a:lstStyle/>
        <a:p>
          <a:pPr algn="l"/>
          <a:endParaRPr lang="zh-CN" altLang="en-US" sz="100" b="0" i="0" dirty="0">
            <a:latin typeface="FZLanTingHeiS-R-GB" panose="02000000000000000000" pitchFamily="2" charset="-122"/>
            <a:ea typeface="FZLanTingHeiS-R-GB" panose="02000000000000000000" pitchFamily="2" charset="-122"/>
            <a:cs typeface="Microsoft YaHei" charset="-122"/>
          </a:endParaRPr>
        </a:p>
      </dgm:t>
    </dgm:pt>
    <dgm:pt modelId="{9458031D-FD27-D841-9D56-100BE85B229D}" type="sibTrans" cxnId="{D6FF61F4-2E70-2445-B362-FDF5936BBC6B}">
      <dgm:prSet/>
      <dgm:spPr/>
      <dgm:t>
        <a:bodyPr/>
        <a:lstStyle/>
        <a:p>
          <a:pPr algn="l"/>
          <a:endParaRPr lang="zh-CN" altLang="en-US" sz="1050">
            <a:latin typeface="Microsoft YaHei" charset="-122"/>
            <a:ea typeface="Microsoft YaHei" charset="-122"/>
            <a:cs typeface="Microsoft YaHei" charset="-122"/>
          </a:endParaRPr>
        </a:p>
      </dgm:t>
    </dgm:pt>
    <dgm:pt modelId="{9BA062DA-6B7A-FC4F-B1BB-7CC4C74C72CE}">
      <dgm:prSet phldrT="[文本]" custT="1"/>
      <dgm:spPr/>
      <dgm:t>
        <a:bodyPr/>
        <a:lstStyle/>
        <a:p>
          <a:pPr algn="l"/>
          <a:r>
            <a:rPr lang="en-US" altLang="zh-CN" sz="1050" b="0" i="0" dirty="0">
              <a:latin typeface="FZLanTingHeiS-R-GB" panose="02000000000000000000" pitchFamily="2" charset="-122"/>
              <a:ea typeface="FZLanTingHeiS-R-GB" panose="02000000000000000000" pitchFamily="2" charset="-122"/>
              <a:cs typeface="Microsoft YaHei" charset="-122"/>
            </a:rPr>
            <a:t>4.1.3</a:t>
          </a:r>
          <a:r>
            <a:rPr lang="zh-CN" altLang="en-US" sz="1050" b="0" i="0" dirty="0">
              <a:latin typeface="FZLanTingHeiS-R-GB" panose="02000000000000000000" pitchFamily="2" charset="-122"/>
              <a:ea typeface="FZLanTingHeiS-R-GB" panose="02000000000000000000" pitchFamily="2" charset="-122"/>
              <a:cs typeface="Microsoft YaHei" charset="-122"/>
            </a:rPr>
            <a:t> 需求交叉弹性</a:t>
          </a:r>
        </a:p>
      </dgm:t>
    </dgm:pt>
    <dgm:pt modelId="{45267C76-6276-B44A-878A-9D61B556EBD7}" type="parTrans" cxnId="{F5520AE5-50EB-8743-B48A-12307D4CCE80}">
      <dgm:prSet custT="1"/>
      <dgm:spPr/>
      <dgm:t>
        <a:bodyPr/>
        <a:lstStyle/>
        <a:p>
          <a:pPr algn="l"/>
          <a:endParaRPr lang="zh-CN" altLang="en-US" sz="100" b="0" i="0" dirty="0">
            <a:latin typeface="FZLanTingHeiS-R-GB" panose="02000000000000000000" pitchFamily="2" charset="-122"/>
            <a:ea typeface="FZLanTingHeiS-R-GB" panose="02000000000000000000" pitchFamily="2" charset="-122"/>
            <a:cs typeface="Microsoft YaHei" charset="-122"/>
          </a:endParaRPr>
        </a:p>
      </dgm:t>
    </dgm:pt>
    <dgm:pt modelId="{3A650251-37F9-7645-8144-FF91C57FC2AC}" type="sibTrans" cxnId="{F5520AE5-50EB-8743-B48A-12307D4CCE80}">
      <dgm:prSet/>
      <dgm:spPr/>
      <dgm:t>
        <a:bodyPr/>
        <a:lstStyle/>
        <a:p>
          <a:pPr algn="l"/>
          <a:endParaRPr lang="zh-CN" altLang="en-US" sz="1050">
            <a:latin typeface="Microsoft YaHei" charset="-122"/>
            <a:ea typeface="Microsoft YaHei" charset="-122"/>
            <a:cs typeface="Microsoft YaHei"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X="181444" custScaleY="63589" custLinFactX="-100000" custLinFactNeighborX="-184312" custLinFactNeighborY="0">
        <dgm:presLayoutVars>
          <dgm:chPref val="3"/>
        </dgm:presLayoutVars>
      </dgm:prSet>
      <dgm:spPr/>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3"/>
      <dgm:spPr/>
    </dgm:pt>
    <dgm:pt modelId="{F726EDD3-E670-9B47-8786-4F599884289D}" type="pres">
      <dgm:prSet presAssocID="{A73DCD64-89DF-3E4C-9543-0D417B51464E}" presName="connTx" presStyleLbl="parChTrans1D2" presStyleIdx="0" presStyleCnt="3"/>
      <dgm:spPr/>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3" custScaleX="150191" custScaleY="110365">
        <dgm:presLayoutVars>
          <dgm:chPref val="3"/>
        </dgm:presLayoutVars>
      </dgm:prSet>
      <dgm:spPr/>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3"/>
      <dgm:spPr/>
    </dgm:pt>
    <dgm:pt modelId="{7A2CD5A7-70D6-DE44-803D-0740544CB367}" type="pres">
      <dgm:prSet presAssocID="{BDC2CFA9-99C6-8347-9628-F8B57513FB8C}" presName="connTx" presStyleLbl="parChTrans1D2" presStyleIdx="1" presStyleCnt="3"/>
      <dgm:spPr/>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3" custScaleX="150191" custScaleY="110365">
        <dgm:presLayoutVars>
          <dgm:chPref val="3"/>
        </dgm:presLayoutVars>
      </dgm:prSet>
      <dgm:spPr/>
    </dgm:pt>
    <dgm:pt modelId="{1488A531-D252-B440-B1DA-4363F37F8970}" type="pres">
      <dgm:prSet presAssocID="{773FD5F0-F007-F148-886B-86E72F86266E}" presName="level3hierChild" presStyleCnt="0"/>
      <dgm:spPr/>
    </dgm:pt>
    <dgm:pt modelId="{1F2800E8-CF94-FD43-8D0E-7E4B278315B1}" type="pres">
      <dgm:prSet presAssocID="{45267C76-6276-B44A-878A-9D61B556EBD7}" presName="conn2-1" presStyleLbl="parChTrans1D2" presStyleIdx="2" presStyleCnt="3"/>
      <dgm:spPr/>
    </dgm:pt>
    <dgm:pt modelId="{938A9782-2B6B-8141-99DA-6568305E0C38}" type="pres">
      <dgm:prSet presAssocID="{45267C76-6276-B44A-878A-9D61B556EBD7}" presName="connTx" presStyleLbl="parChTrans1D2" presStyleIdx="2" presStyleCnt="3"/>
      <dgm:spPr/>
    </dgm:pt>
    <dgm:pt modelId="{7377E58F-198D-DE48-B3AF-2D2AF67C403D}" type="pres">
      <dgm:prSet presAssocID="{9BA062DA-6B7A-FC4F-B1BB-7CC4C74C72CE}" presName="root2" presStyleCnt="0"/>
      <dgm:spPr/>
    </dgm:pt>
    <dgm:pt modelId="{1C998B4A-F8C8-5D49-862A-38B9C7611407}" type="pres">
      <dgm:prSet presAssocID="{9BA062DA-6B7A-FC4F-B1BB-7CC4C74C72CE}" presName="LevelTwoTextNode" presStyleLbl="node2" presStyleIdx="2" presStyleCnt="3" custScaleX="150191" custScaleY="110365">
        <dgm:presLayoutVars>
          <dgm:chPref val="3"/>
        </dgm:presLayoutVars>
      </dgm:prSet>
      <dgm:spPr/>
    </dgm:pt>
    <dgm:pt modelId="{F9C8551A-E3F5-1A41-9D81-BA411262A93F}" type="pres">
      <dgm:prSet presAssocID="{9BA062DA-6B7A-FC4F-B1BB-7CC4C74C72CE}" presName="level3hierChild" presStyleCnt="0"/>
      <dgm:spPr/>
    </dgm:pt>
  </dgm:ptLst>
  <dgm:cxnLst>
    <dgm:cxn modelId="{7725A710-EB82-6543-8E80-B973AC4CD97A}" srcId="{2EFE4671-8583-3540-9262-1FC578B666F4}" destId="{CC08C8E7-D5AB-9C4F-A78B-4A8C57EB2D22}" srcOrd="0" destOrd="0" parTransId="{806FC88F-B9CF-A04B-B59C-3A472F525AEF}" sibTransId="{B0179D74-E210-A34F-9FFE-D6C2C6F405F5}"/>
    <dgm:cxn modelId="{FE34B427-9D47-5D4F-B08C-79C955C57CBA}" srcId="{CC08C8E7-D5AB-9C4F-A78B-4A8C57EB2D22}" destId="{DD5BF61D-B843-C744-B9A9-3312A1287EF4}" srcOrd="0" destOrd="0" parTransId="{A73DCD64-89DF-3E4C-9543-0D417B51464E}" sibTransId="{5F6E09CE-61C0-D34C-AE4A-99D078D226DF}"/>
    <dgm:cxn modelId="{17231C28-7543-4E47-9B2A-E64F3F03D91F}" type="presOf" srcId="{BDC2CFA9-99C6-8347-9628-F8B57513FB8C}" destId="{93180932-306E-E545-95F9-2A5635FDC9F1}" srcOrd="0" destOrd="0" presId="urn:microsoft.com/office/officeart/2008/layout/HorizontalMultiLevelHierarchy"/>
    <dgm:cxn modelId="{AC39112B-5F9E-2142-867D-65D2C9449EA3}" type="presOf" srcId="{BDC2CFA9-99C6-8347-9628-F8B57513FB8C}" destId="{7A2CD5A7-70D6-DE44-803D-0740544CB367}" srcOrd="1" destOrd="0" presId="urn:microsoft.com/office/officeart/2008/layout/HorizontalMultiLevelHierarchy"/>
    <dgm:cxn modelId="{21793A66-F8B5-6047-9D3F-7328F54BDDAA}" type="presOf" srcId="{9BA062DA-6B7A-FC4F-B1BB-7CC4C74C72CE}" destId="{1C998B4A-F8C8-5D49-862A-38B9C7611407}" srcOrd="0" destOrd="0" presId="urn:microsoft.com/office/officeart/2008/layout/HorizontalMultiLevelHierarchy"/>
    <dgm:cxn modelId="{4DBC7A66-BED6-D445-A7BC-518602289A3B}" type="presOf" srcId="{45267C76-6276-B44A-878A-9D61B556EBD7}" destId="{938A9782-2B6B-8141-99DA-6568305E0C38}" srcOrd="1" destOrd="0" presId="urn:microsoft.com/office/officeart/2008/layout/HorizontalMultiLevelHierarchy"/>
    <dgm:cxn modelId="{C7CD2F69-4FCD-474D-A7E9-24E7A30F6467}" type="presOf" srcId="{CC08C8E7-D5AB-9C4F-A78B-4A8C57EB2D22}" destId="{7111AE39-B455-7C4D-91F4-9E37E3822D07}" srcOrd="0" destOrd="0" presId="urn:microsoft.com/office/officeart/2008/layout/HorizontalMultiLevelHierarchy"/>
    <dgm:cxn modelId="{F8A30B6D-5066-AB4E-92B2-64B622F74C86}" type="presOf" srcId="{A73DCD64-89DF-3E4C-9543-0D417B51464E}" destId="{082A771F-69AF-7C4C-86CB-DF1CD8CB6581}" srcOrd="0" destOrd="0" presId="urn:microsoft.com/office/officeart/2008/layout/HorizontalMultiLevelHierarchy"/>
    <dgm:cxn modelId="{D1A2157B-60DB-F54A-9234-4D1346F5E986}" type="presOf" srcId="{A73DCD64-89DF-3E4C-9543-0D417B51464E}" destId="{F726EDD3-E670-9B47-8786-4F599884289D}" srcOrd="1" destOrd="0" presId="urn:microsoft.com/office/officeart/2008/layout/HorizontalMultiLevelHierarchy"/>
    <dgm:cxn modelId="{F41BB099-F9A2-114E-BAFC-B7478EED00B0}" type="presOf" srcId="{773FD5F0-F007-F148-886B-86E72F86266E}" destId="{D3E2E567-EC04-E743-9B8C-985408EA1058}" srcOrd="0" destOrd="0" presId="urn:microsoft.com/office/officeart/2008/layout/HorizontalMultiLevelHierarchy"/>
    <dgm:cxn modelId="{7109D9B5-3FDB-2442-9BC8-989379DB9A35}" type="presOf" srcId="{2EFE4671-8583-3540-9262-1FC578B666F4}" destId="{3013142F-A3C7-F746-853E-2CA8B540A8DE}" srcOrd="0" destOrd="0" presId="urn:microsoft.com/office/officeart/2008/layout/HorizontalMultiLevelHierarchy"/>
    <dgm:cxn modelId="{8F6297D8-6E15-7A47-8A5B-95B1FC0F21E2}" type="presOf" srcId="{45267C76-6276-B44A-878A-9D61B556EBD7}" destId="{1F2800E8-CF94-FD43-8D0E-7E4B278315B1}" srcOrd="0" destOrd="0" presId="urn:microsoft.com/office/officeart/2008/layout/HorizontalMultiLevelHierarchy"/>
    <dgm:cxn modelId="{A3E173DC-4C88-E94B-AEB3-04BCCA5EAD24}" type="presOf" srcId="{DD5BF61D-B843-C744-B9A9-3312A1287EF4}" destId="{C852AF5D-E3CA-F844-B775-08DD6E6FB940}" srcOrd="0" destOrd="0" presId="urn:microsoft.com/office/officeart/2008/layout/HorizontalMultiLevelHierarchy"/>
    <dgm:cxn modelId="{F5520AE5-50EB-8743-B48A-12307D4CCE80}" srcId="{CC08C8E7-D5AB-9C4F-A78B-4A8C57EB2D22}" destId="{9BA062DA-6B7A-FC4F-B1BB-7CC4C74C72CE}" srcOrd="2" destOrd="0" parTransId="{45267C76-6276-B44A-878A-9D61B556EBD7}" sibTransId="{3A650251-37F9-7645-8144-FF91C57FC2AC}"/>
    <dgm:cxn modelId="{D6FF61F4-2E70-2445-B362-FDF5936BBC6B}" srcId="{CC08C8E7-D5AB-9C4F-A78B-4A8C57EB2D22}" destId="{773FD5F0-F007-F148-886B-86E72F86266E}" srcOrd="1" destOrd="0" parTransId="{BDC2CFA9-99C6-8347-9628-F8B57513FB8C}" sibTransId="{9458031D-FD27-D841-9D56-100BE85B229D}"/>
    <dgm:cxn modelId="{877438F1-D5D0-0B45-9477-E66CBDA11ECB}" type="presParOf" srcId="{3013142F-A3C7-F746-853E-2CA8B540A8DE}" destId="{B764B132-0961-414E-B6FA-FB0C6C1C6CED}" srcOrd="0" destOrd="0" presId="urn:microsoft.com/office/officeart/2008/layout/HorizontalMultiLevelHierarchy"/>
    <dgm:cxn modelId="{944E14FC-B372-9C4D-8E97-DF7827E0FC1A}" type="presParOf" srcId="{B764B132-0961-414E-B6FA-FB0C6C1C6CED}" destId="{7111AE39-B455-7C4D-91F4-9E37E3822D07}" srcOrd="0" destOrd="0" presId="urn:microsoft.com/office/officeart/2008/layout/HorizontalMultiLevelHierarchy"/>
    <dgm:cxn modelId="{9F91437C-88CD-8943-9E3D-576FA8DE318E}" type="presParOf" srcId="{B764B132-0961-414E-B6FA-FB0C6C1C6CED}" destId="{551EC4E6-AE1D-DD43-B7C4-D7EFBEA2E636}" srcOrd="1" destOrd="0" presId="urn:microsoft.com/office/officeart/2008/layout/HorizontalMultiLevelHierarchy"/>
    <dgm:cxn modelId="{3F71C97D-36EF-964C-86D4-F3D833E72BA7}" type="presParOf" srcId="{551EC4E6-AE1D-DD43-B7C4-D7EFBEA2E636}" destId="{082A771F-69AF-7C4C-86CB-DF1CD8CB6581}" srcOrd="0" destOrd="0" presId="urn:microsoft.com/office/officeart/2008/layout/HorizontalMultiLevelHierarchy"/>
    <dgm:cxn modelId="{452ECAA4-F1EA-5144-A80D-6846EE057547}" type="presParOf" srcId="{082A771F-69AF-7C4C-86CB-DF1CD8CB6581}" destId="{F726EDD3-E670-9B47-8786-4F599884289D}" srcOrd="0" destOrd="0" presId="urn:microsoft.com/office/officeart/2008/layout/HorizontalMultiLevelHierarchy"/>
    <dgm:cxn modelId="{BE42D09F-D364-124B-BE19-332A22DAEF62}" type="presParOf" srcId="{551EC4E6-AE1D-DD43-B7C4-D7EFBEA2E636}" destId="{7B40AE63-0EA3-0747-BCE5-5F3AB0355BF2}" srcOrd="1" destOrd="0" presId="urn:microsoft.com/office/officeart/2008/layout/HorizontalMultiLevelHierarchy"/>
    <dgm:cxn modelId="{649830DE-344F-BF4C-AFA7-F5398D24727E}" type="presParOf" srcId="{7B40AE63-0EA3-0747-BCE5-5F3AB0355BF2}" destId="{C852AF5D-E3CA-F844-B775-08DD6E6FB940}" srcOrd="0" destOrd="0" presId="urn:microsoft.com/office/officeart/2008/layout/HorizontalMultiLevelHierarchy"/>
    <dgm:cxn modelId="{A1F12E81-F2F0-4E48-9083-F04D7FE91D10}" type="presParOf" srcId="{7B40AE63-0EA3-0747-BCE5-5F3AB0355BF2}" destId="{30463D07-8E7F-3146-97CE-76CE82648742}" srcOrd="1" destOrd="0" presId="urn:microsoft.com/office/officeart/2008/layout/HorizontalMultiLevelHierarchy"/>
    <dgm:cxn modelId="{C59CC20C-5F35-A84F-AFBF-86813D96D576}" type="presParOf" srcId="{551EC4E6-AE1D-DD43-B7C4-D7EFBEA2E636}" destId="{93180932-306E-E545-95F9-2A5635FDC9F1}" srcOrd="2" destOrd="0" presId="urn:microsoft.com/office/officeart/2008/layout/HorizontalMultiLevelHierarchy"/>
    <dgm:cxn modelId="{AEB28228-2E00-B547-9D69-6FBC86228AB4}" type="presParOf" srcId="{93180932-306E-E545-95F9-2A5635FDC9F1}" destId="{7A2CD5A7-70D6-DE44-803D-0740544CB367}" srcOrd="0" destOrd="0" presId="urn:microsoft.com/office/officeart/2008/layout/HorizontalMultiLevelHierarchy"/>
    <dgm:cxn modelId="{AABF276D-0195-2044-8FA3-3B0F81C7558C}" type="presParOf" srcId="{551EC4E6-AE1D-DD43-B7C4-D7EFBEA2E636}" destId="{A0C9905E-6DBF-7645-94A7-C4BCDADC46B9}" srcOrd="3" destOrd="0" presId="urn:microsoft.com/office/officeart/2008/layout/HorizontalMultiLevelHierarchy"/>
    <dgm:cxn modelId="{6326FC8F-5965-6243-82B6-C6C63AA52C16}" type="presParOf" srcId="{A0C9905E-6DBF-7645-94A7-C4BCDADC46B9}" destId="{D3E2E567-EC04-E743-9B8C-985408EA1058}" srcOrd="0" destOrd="0" presId="urn:microsoft.com/office/officeart/2008/layout/HorizontalMultiLevelHierarchy"/>
    <dgm:cxn modelId="{247F867B-7D28-3444-970F-6FE987F084D0}" type="presParOf" srcId="{A0C9905E-6DBF-7645-94A7-C4BCDADC46B9}" destId="{1488A531-D252-B440-B1DA-4363F37F8970}" srcOrd="1" destOrd="0" presId="urn:microsoft.com/office/officeart/2008/layout/HorizontalMultiLevelHierarchy"/>
    <dgm:cxn modelId="{B8C9791E-52A5-424C-8B5C-D5FE63B0C035}" type="presParOf" srcId="{551EC4E6-AE1D-DD43-B7C4-D7EFBEA2E636}" destId="{1F2800E8-CF94-FD43-8D0E-7E4B278315B1}" srcOrd="4" destOrd="0" presId="urn:microsoft.com/office/officeart/2008/layout/HorizontalMultiLevelHierarchy"/>
    <dgm:cxn modelId="{F551AF52-28FE-7E4B-B2DA-1DF8E472BB36}" type="presParOf" srcId="{1F2800E8-CF94-FD43-8D0E-7E4B278315B1}" destId="{938A9782-2B6B-8141-99DA-6568305E0C38}" srcOrd="0" destOrd="0" presId="urn:microsoft.com/office/officeart/2008/layout/HorizontalMultiLevelHierarchy"/>
    <dgm:cxn modelId="{43E91A02-EC95-494F-8548-4BBD6A36FE51}" type="presParOf" srcId="{551EC4E6-AE1D-DD43-B7C4-D7EFBEA2E636}" destId="{7377E58F-198D-DE48-B3AF-2D2AF67C403D}" srcOrd="5" destOrd="0" presId="urn:microsoft.com/office/officeart/2008/layout/HorizontalMultiLevelHierarchy"/>
    <dgm:cxn modelId="{9D6EA9AE-0E78-244D-B802-41B4B71B2B49}" type="presParOf" srcId="{7377E58F-198D-DE48-B3AF-2D2AF67C403D}" destId="{1C998B4A-F8C8-5D49-862A-38B9C7611407}" srcOrd="0" destOrd="0" presId="urn:microsoft.com/office/officeart/2008/layout/HorizontalMultiLevelHierarchy"/>
    <dgm:cxn modelId="{45502F38-A2C7-6D4B-84EF-E9E9023B263E}" type="presParOf" srcId="{7377E58F-198D-DE48-B3AF-2D2AF67C403D}" destId="{F9C8551A-E3F5-1A41-9D81-BA411262A93F}"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2.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pPr algn="l"/>
          <a:r>
            <a:rPr lang="en-US" altLang="zh-CN" sz="1200" b="0" i="0" dirty="0">
              <a:latin typeface="FZLanTingHeiS-R-GB" panose="02000000000000000000" pitchFamily="2" charset="-122"/>
              <a:ea typeface="FZLanTingHeiS-R-GB" panose="02000000000000000000" pitchFamily="2" charset="-122"/>
              <a:cs typeface="Microsoft YaHei" charset="-122"/>
            </a:rPr>
            <a:t>4.1</a:t>
          </a:r>
          <a:r>
            <a:rPr lang="zh-CN" altLang="en-US" sz="1200" b="0" i="0" dirty="0">
              <a:latin typeface="FZLanTingHeiS-R-GB" panose="02000000000000000000" pitchFamily="2" charset="-122"/>
              <a:ea typeface="FZLanTingHeiS-R-GB" panose="02000000000000000000" pitchFamily="2" charset="-122"/>
              <a:cs typeface="Microsoft YaHei" charset="-122"/>
            </a:rPr>
            <a:t>需求弹性</a:t>
          </a:r>
        </a:p>
      </dgm:t>
    </dgm:pt>
    <dgm:pt modelId="{806FC88F-B9CF-A04B-B59C-3A472F525AEF}" type="parTrans" cxnId="{7725A710-EB82-6543-8E80-B973AC4CD97A}">
      <dgm:prSet/>
      <dgm:spPr/>
      <dgm:t>
        <a:bodyPr/>
        <a:lstStyle/>
        <a:p>
          <a:pPr algn="l"/>
          <a:endParaRPr lang="zh-CN" altLang="en-US" sz="105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pPr algn="l"/>
          <a:endParaRPr lang="zh-CN" altLang="en-US" sz="1050">
            <a:latin typeface="Microsoft YaHei" charset="-122"/>
            <a:ea typeface="Microsoft YaHei" charset="-122"/>
            <a:cs typeface="Microsoft YaHei" charset="-122"/>
          </a:endParaRPr>
        </a:p>
      </dgm:t>
    </dgm:pt>
    <dgm:pt modelId="{DD5BF61D-B843-C744-B9A9-3312A1287EF4}">
      <dgm:prSet phldrT="[文本]" custT="1"/>
      <dgm:spPr>
        <a:solidFill>
          <a:srgbClr val="C00000"/>
        </a:solidFill>
      </dgm:spPr>
      <dgm:t>
        <a:bodyPr/>
        <a:lstStyle/>
        <a:p>
          <a:pPr algn="l"/>
          <a:r>
            <a:rPr lang="en-US" altLang="zh-CN" sz="1050" b="0" i="0" dirty="0">
              <a:solidFill>
                <a:schemeClr val="tx1"/>
              </a:solidFill>
              <a:latin typeface="FZLanTingHeiS-R-GB" panose="02000000000000000000" pitchFamily="2" charset="-122"/>
              <a:ea typeface="FZLanTingHeiS-R-GB" panose="02000000000000000000" pitchFamily="2" charset="-122"/>
              <a:cs typeface="Microsoft YaHei" charset="-122"/>
            </a:rPr>
            <a:t>4.1.1</a:t>
          </a:r>
          <a:r>
            <a:rPr lang="zh-CN" altLang="en-US" sz="1050" b="0" i="0" dirty="0">
              <a:solidFill>
                <a:schemeClr val="tx1"/>
              </a:solidFill>
              <a:latin typeface="FZLanTingHeiS-R-GB" panose="02000000000000000000" pitchFamily="2" charset="-122"/>
              <a:ea typeface="FZLanTingHeiS-R-GB" panose="02000000000000000000" pitchFamily="2" charset="-122"/>
              <a:cs typeface="Microsoft YaHei" charset="-122"/>
            </a:rPr>
            <a:t> 需求价格弹性</a:t>
          </a:r>
        </a:p>
      </dgm:t>
    </dgm:pt>
    <dgm:pt modelId="{A73DCD64-89DF-3E4C-9543-0D417B51464E}" type="parTrans" cxnId="{FE34B427-9D47-5D4F-B08C-79C955C57CBA}">
      <dgm:prSet custT="1"/>
      <dgm:spPr/>
      <dgm:t>
        <a:bodyPr/>
        <a:lstStyle/>
        <a:p>
          <a:pPr algn="l"/>
          <a:endParaRPr lang="zh-CN" altLang="en-US" sz="100" b="0" i="0" dirty="0">
            <a:latin typeface="FZLanTingHeiS-R-GB" panose="02000000000000000000" pitchFamily="2" charset="-122"/>
            <a:ea typeface="FZLanTingHeiS-R-GB" panose="02000000000000000000" pitchFamily="2" charset="-122"/>
            <a:cs typeface="Microsoft YaHei" charset="-122"/>
          </a:endParaRPr>
        </a:p>
      </dgm:t>
    </dgm:pt>
    <dgm:pt modelId="{5F6E09CE-61C0-D34C-AE4A-99D078D226DF}" type="sibTrans" cxnId="{FE34B427-9D47-5D4F-B08C-79C955C57CBA}">
      <dgm:prSet/>
      <dgm:spPr/>
      <dgm:t>
        <a:bodyPr/>
        <a:lstStyle/>
        <a:p>
          <a:pPr algn="l"/>
          <a:endParaRPr lang="zh-CN" altLang="en-US" sz="1050">
            <a:latin typeface="Microsoft YaHei" charset="-122"/>
            <a:ea typeface="Microsoft YaHei" charset="-122"/>
            <a:cs typeface="Microsoft YaHei" charset="-122"/>
          </a:endParaRPr>
        </a:p>
      </dgm:t>
    </dgm:pt>
    <dgm:pt modelId="{773FD5F0-F007-F148-886B-86E72F86266E}">
      <dgm:prSet phldrT="[文本]" custT="1"/>
      <dgm:spPr/>
      <dgm:t>
        <a:bodyPr/>
        <a:lstStyle/>
        <a:p>
          <a:pPr algn="l"/>
          <a:r>
            <a:rPr lang="en-US" altLang="zh-CN" sz="1050" b="0" i="0" dirty="0">
              <a:latin typeface="FZLanTingHeiS-R-GB" panose="02000000000000000000" pitchFamily="2" charset="-122"/>
              <a:ea typeface="FZLanTingHeiS-R-GB" panose="02000000000000000000" pitchFamily="2" charset="-122"/>
              <a:cs typeface="Microsoft YaHei" charset="-122"/>
            </a:rPr>
            <a:t>4.1.2</a:t>
          </a:r>
          <a:r>
            <a:rPr lang="zh-CN" altLang="en-US" sz="1050" b="0" i="0" dirty="0">
              <a:latin typeface="FZLanTingHeiS-R-GB" panose="02000000000000000000" pitchFamily="2" charset="-122"/>
              <a:ea typeface="FZLanTingHeiS-R-GB" panose="02000000000000000000" pitchFamily="2" charset="-122"/>
              <a:cs typeface="Microsoft YaHei" charset="-122"/>
            </a:rPr>
            <a:t> 需求的收入弹性</a:t>
          </a:r>
        </a:p>
      </dgm:t>
    </dgm:pt>
    <dgm:pt modelId="{BDC2CFA9-99C6-8347-9628-F8B57513FB8C}" type="parTrans" cxnId="{D6FF61F4-2E70-2445-B362-FDF5936BBC6B}">
      <dgm:prSet custT="1"/>
      <dgm:spPr/>
      <dgm:t>
        <a:bodyPr/>
        <a:lstStyle/>
        <a:p>
          <a:pPr algn="l"/>
          <a:endParaRPr lang="zh-CN" altLang="en-US" sz="100" b="0" i="0" dirty="0">
            <a:latin typeface="FZLanTingHeiS-R-GB" panose="02000000000000000000" pitchFamily="2" charset="-122"/>
            <a:ea typeface="FZLanTingHeiS-R-GB" panose="02000000000000000000" pitchFamily="2" charset="-122"/>
            <a:cs typeface="Microsoft YaHei" charset="-122"/>
          </a:endParaRPr>
        </a:p>
      </dgm:t>
    </dgm:pt>
    <dgm:pt modelId="{9458031D-FD27-D841-9D56-100BE85B229D}" type="sibTrans" cxnId="{D6FF61F4-2E70-2445-B362-FDF5936BBC6B}">
      <dgm:prSet/>
      <dgm:spPr/>
      <dgm:t>
        <a:bodyPr/>
        <a:lstStyle/>
        <a:p>
          <a:pPr algn="l"/>
          <a:endParaRPr lang="zh-CN" altLang="en-US" sz="1050">
            <a:latin typeface="Microsoft YaHei" charset="-122"/>
            <a:ea typeface="Microsoft YaHei" charset="-122"/>
            <a:cs typeface="Microsoft YaHei" charset="-122"/>
          </a:endParaRPr>
        </a:p>
      </dgm:t>
    </dgm:pt>
    <dgm:pt modelId="{9BA062DA-6B7A-FC4F-B1BB-7CC4C74C72CE}">
      <dgm:prSet phldrT="[文本]" custT="1"/>
      <dgm:spPr/>
      <dgm:t>
        <a:bodyPr/>
        <a:lstStyle/>
        <a:p>
          <a:pPr algn="l"/>
          <a:r>
            <a:rPr lang="en-US" altLang="zh-CN" sz="1050" b="0" i="0" dirty="0">
              <a:latin typeface="FZLanTingHeiS-R-GB" panose="02000000000000000000" pitchFamily="2" charset="-122"/>
              <a:ea typeface="FZLanTingHeiS-R-GB" panose="02000000000000000000" pitchFamily="2" charset="-122"/>
              <a:cs typeface="Microsoft YaHei" charset="-122"/>
            </a:rPr>
            <a:t>4.1.3</a:t>
          </a:r>
          <a:r>
            <a:rPr lang="zh-CN" altLang="en-US" sz="1050" b="0" i="0" dirty="0">
              <a:latin typeface="FZLanTingHeiS-R-GB" panose="02000000000000000000" pitchFamily="2" charset="-122"/>
              <a:ea typeface="FZLanTingHeiS-R-GB" panose="02000000000000000000" pitchFamily="2" charset="-122"/>
              <a:cs typeface="Microsoft YaHei" charset="-122"/>
            </a:rPr>
            <a:t> 需求交叉弹性</a:t>
          </a:r>
        </a:p>
      </dgm:t>
    </dgm:pt>
    <dgm:pt modelId="{45267C76-6276-B44A-878A-9D61B556EBD7}" type="parTrans" cxnId="{F5520AE5-50EB-8743-B48A-12307D4CCE80}">
      <dgm:prSet custT="1"/>
      <dgm:spPr/>
      <dgm:t>
        <a:bodyPr/>
        <a:lstStyle/>
        <a:p>
          <a:pPr algn="l"/>
          <a:endParaRPr lang="zh-CN" altLang="en-US" sz="100" b="0" i="0" dirty="0">
            <a:latin typeface="FZLanTingHeiS-R-GB" panose="02000000000000000000" pitchFamily="2" charset="-122"/>
            <a:ea typeface="FZLanTingHeiS-R-GB" panose="02000000000000000000" pitchFamily="2" charset="-122"/>
            <a:cs typeface="Microsoft YaHei" charset="-122"/>
          </a:endParaRPr>
        </a:p>
      </dgm:t>
    </dgm:pt>
    <dgm:pt modelId="{3A650251-37F9-7645-8144-FF91C57FC2AC}" type="sibTrans" cxnId="{F5520AE5-50EB-8743-B48A-12307D4CCE80}">
      <dgm:prSet/>
      <dgm:spPr/>
      <dgm:t>
        <a:bodyPr/>
        <a:lstStyle/>
        <a:p>
          <a:pPr algn="l"/>
          <a:endParaRPr lang="zh-CN" altLang="en-US" sz="1050">
            <a:latin typeface="Microsoft YaHei" charset="-122"/>
            <a:ea typeface="Microsoft YaHei" charset="-122"/>
            <a:cs typeface="Microsoft YaHei"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X="181444" custScaleY="63589" custLinFactX="-100000" custLinFactNeighborX="-184312" custLinFactNeighborY="0">
        <dgm:presLayoutVars>
          <dgm:chPref val="3"/>
        </dgm:presLayoutVars>
      </dgm:prSet>
      <dgm:spPr/>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3"/>
      <dgm:spPr/>
    </dgm:pt>
    <dgm:pt modelId="{F726EDD3-E670-9B47-8786-4F599884289D}" type="pres">
      <dgm:prSet presAssocID="{A73DCD64-89DF-3E4C-9543-0D417B51464E}" presName="connTx" presStyleLbl="parChTrans1D2" presStyleIdx="0" presStyleCnt="3"/>
      <dgm:spPr/>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3" custScaleX="150191" custScaleY="110365">
        <dgm:presLayoutVars>
          <dgm:chPref val="3"/>
        </dgm:presLayoutVars>
      </dgm:prSet>
      <dgm:spPr/>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3"/>
      <dgm:spPr/>
    </dgm:pt>
    <dgm:pt modelId="{7A2CD5A7-70D6-DE44-803D-0740544CB367}" type="pres">
      <dgm:prSet presAssocID="{BDC2CFA9-99C6-8347-9628-F8B57513FB8C}" presName="connTx" presStyleLbl="parChTrans1D2" presStyleIdx="1" presStyleCnt="3"/>
      <dgm:spPr/>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3" custScaleX="150191" custScaleY="110365">
        <dgm:presLayoutVars>
          <dgm:chPref val="3"/>
        </dgm:presLayoutVars>
      </dgm:prSet>
      <dgm:spPr/>
    </dgm:pt>
    <dgm:pt modelId="{1488A531-D252-B440-B1DA-4363F37F8970}" type="pres">
      <dgm:prSet presAssocID="{773FD5F0-F007-F148-886B-86E72F86266E}" presName="level3hierChild" presStyleCnt="0"/>
      <dgm:spPr/>
    </dgm:pt>
    <dgm:pt modelId="{1F2800E8-CF94-FD43-8D0E-7E4B278315B1}" type="pres">
      <dgm:prSet presAssocID="{45267C76-6276-B44A-878A-9D61B556EBD7}" presName="conn2-1" presStyleLbl="parChTrans1D2" presStyleIdx="2" presStyleCnt="3"/>
      <dgm:spPr/>
    </dgm:pt>
    <dgm:pt modelId="{938A9782-2B6B-8141-99DA-6568305E0C38}" type="pres">
      <dgm:prSet presAssocID="{45267C76-6276-B44A-878A-9D61B556EBD7}" presName="connTx" presStyleLbl="parChTrans1D2" presStyleIdx="2" presStyleCnt="3"/>
      <dgm:spPr/>
    </dgm:pt>
    <dgm:pt modelId="{7377E58F-198D-DE48-B3AF-2D2AF67C403D}" type="pres">
      <dgm:prSet presAssocID="{9BA062DA-6B7A-FC4F-B1BB-7CC4C74C72CE}" presName="root2" presStyleCnt="0"/>
      <dgm:spPr/>
    </dgm:pt>
    <dgm:pt modelId="{1C998B4A-F8C8-5D49-862A-38B9C7611407}" type="pres">
      <dgm:prSet presAssocID="{9BA062DA-6B7A-FC4F-B1BB-7CC4C74C72CE}" presName="LevelTwoTextNode" presStyleLbl="node2" presStyleIdx="2" presStyleCnt="3" custScaleX="150191" custScaleY="110365">
        <dgm:presLayoutVars>
          <dgm:chPref val="3"/>
        </dgm:presLayoutVars>
      </dgm:prSet>
      <dgm:spPr/>
    </dgm:pt>
    <dgm:pt modelId="{F9C8551A-E3F5-1A41-9D81-BA411262A93F}" type="pres">
      <dgm:prSet presAssocID="{9BA062DA-6B7A-FC4F-B1BB-7CC4C74C72CE}" presName="level3hierChild" presStyleCnt="0"/>
      <dgm:spPr/>
    </dgm:pt>
  </dgm:ptLst>
  <dgm:cxnLst>
    <dgm:cxn modelId="{7725A710-EB82-6543-8E80-B973AC4CD97A}" srcId="{2EFE4671-8583-3540-9262-1FC578B666F4}" destId="{CC08C8E7-D5AB-9C4F-A78B-4A8C57EB2D22}" srcOrd="0" destOrd="0" parTransId="{806FC88F-B9CF-A04B-B59C-3A472F525AEF}" sibTransId="{B0179D74-E210-A34F-9FFE-D6C2C6F405F5}"/>
    <dgm:cxn modelId="{72256A14-C9F1-6B4F-A84B-DBDC7FED52E6}" type="presOf" srcId="{BDC2CFA9-99C6-8347-9628-F8B57513FB8C}" destId="{7A2CD5A7-70D6-DE44-803D-0740544CB367}" srcOrd="1" destOrd="0" presId="urn:microsoft.com/office/officeart/2008/layout/HorizontalMultiLevelHierarchy"/>
    <dgm:cxn modelId="{FE34B427-9D47-5D4F-B08C-79C955C57CBA}" srcId="{CC08C8E7-D5AB-9C4F-A78B-4A8C57EB2D22}" destId="{DD5BF61D-B843-C744-B9A9-3312A1287EF4}" srcOrd="0" destOrd="0" parTransId="{A73DCD64-89DF-3E4C-9543-0D417B51464E}" sibTransId="{5F6E09CE-61C0-D34C-AE4A-99D078D226DF}"/>
    <dgm:cxn modelId="{30F63137-A9E1-9049-9953-6FCD5293D93D}" type="presOf" srcId="{2EFE4671-8583-3540-9262-1FC578B666F4}" destId="{3013142F-A3C7-F746-853E-2CA8B540A8DE}" srcOrd="0" destOrd="0" presId="urn:microsoft.com/office/officeart/2008/layout/HorizontalMultiLevelHierarchy"/>
    <dgm:cxn modelId="{4BAB4A6C-5EB5-4546-A1F2-DA8D78D9D9C2}" type="presOf" srcId="{DD5BF61D-B843-C744-B9A9-3312A1287EF4}" destId="{C852AF5D-E3CA-F844-B775-08DD6E6FB940}" srcOrd="0" destOrd="0" presId="urn:microsoft.com/office/officeart/2008/layout/HorizontalMultiLevelHierarchy"/>
    <dgm:cxn modelId="{4CA5CD8B-E863-1942-BEE2-7D5A30371BBC}" type="presOf" srcId="{CC08C8E7-D5AB-9C4F-A78B-4A8C57EB2D22}" destId="{7111AE39-B455-7C4D-91F4-9E37E3822D07}" srcOrd="0" destOrd="0" presId="urn:microsoft.com/office/officeart/2008/layout/HorizontalMultiLevelHierarchy"/>
    <dgm:cxn modelId="{46FD968E-AB27-6647-B497-88A5F78F667D}" type="presOf" srcId="{45267C76-6276-B44A-878A-9D61B556EBD7}" destId="{1F2800E8-CF94-FD43-8D0E-7E4B278315B1}" srcOrd="0" destOrd="0" presId="urn:microsoft.com/office/officeart/2008/layout/HorizontalMultiLevelHierarchy"/>
    <dgm:cxn modelId="{6F011E98-3EAB-3E4B-8E04-568C434A5D60}" type="presOf" srcId="{BDC2CFA9-99C6-8347-9628-F8B57513FB8C}" destId="{93180932-306E-E545-95F9-2A5635FDC9F1}" srcOrd="0" destOrd="0" presId="urn:microsoft.com/office/officeart/2008/layout/HorizontalMultiLevelHierarchy"/>
    <dgm:cxn modelId="{2B95499B-88C3-7149-95EE-4E6272E270E1}" type="presOf" srcId="{773FD5F0-F007-F148-886B-86E72F86266E}" destId="{D3E2E567-EC04-E743-9B8C-985408EA1058}" srcOrd="0" destOrd="0" presId="urn:microsoft.com/office/officeart/2008/layout/HorizontalMultiLevelHierarchy"/>
    <dgm:cxn modelId="{5222ECBB-2A4A-4144-8F73-3E63E7057EC7}" type="presOf" srcId="{A73DCD64-89DF-3E4C-9543-0D417B51464E}" destId="{F726EDD3-E670-9B47-8786-4F599884289D}" srcOrd="1" destOrd="0" presId="urn:microsoft.com/office/officeart/2008/layout/HorizontalMultiLevelHierarchy"/>
    <dgm:cxn modelId="{3762F9C0-34F1-3F41-8D5A-E8FB41FA502A}" type="presOf" srcId="{45267C76-6276-B44A-878A-9D61B556EBD7}" destId="{938A9782-2B6B-8141-99DA-6568305E0C38}" srcOrd="1" destOrd="0" presId="urn:microsoft.com/office/officeart/2008/layout/HorizontalMultiLevelHierarchy"/>
    <dgm:cxn modelId="{76A680D5-7F16-C84F-B40E-DFA7CDD3AE33}" type="presOf" srcId="{A73DCD64-89DF-3E4C-9543-0D417B51464E}" destId="{082A771F-69AF-7C4C-86CB-DF1CD8CB6581}" srcOrd="0" destOrd="0" presId="urn:microsoft.com/office/officeart/2008/layout/HorizontalMultiLevelHierarchy"/>
    <dgm:cxn modelId="{1534B7D8-8436-F941-A60C-28BCB1BAF836}" type="presOf" srcId="{9BA062DA-6B7A-FC4F-B1BB-7CC4C74C72CE}" destId="{1C998B4A-F8C8-5D49-862A-38B9C7611407}" srcOrd="0" destOrd="0" presId="urn:microsoft.com/office/officeart/2008/layout/HorizontalMultiLevelHierarchy"/>
    <dgm:cxn modelId="{F5520AE5-50EB-8743-B48A-12307D4CCE80}" srcId="{CC08C8E7-D5AB-9C4F-A78B-4A8C57EB2D22}" destId="{9BA062DA-6B7A-FC4F-B1BB-7CC4C74C72CE}" srcOrd="2" destOrd="0" parTransId="{45267C76-6276-B44A-878A-9D61B556EBD7}" sibTransId="{3A650251-37F9-7645-8144-FF91C57FC2AC}"/>
    <dgm:cxn modelId="{D6FF61F4-2E70-2445-B362-FDF5936BBC6B}" srcId="{CC08C8E7-D5AB-9C4F-A78B-4A8C57EB2D22}" destId="{773FD5F0-F007-F148-886B-86E72F86266E}" srcOrd="1" destOrd="0" parTransId="{BDC2CFA9-99C6-8347-9628-F8B57513FB8C}" sibTransId="{9458031D-FD27-D841-9D56-100BE85B229D}"/>
    <dgm:cxn modelId="{B5482903-0D1E-6E40-962D-B2017299C618}" type="presParOf" srcId="{3013142F-A3C7-F746-853E-2CA8B540A8DE}" destId="{B764B132-0961-414E-B6FA-FB0C6C1C6CED}" srcOrd="0" destOrd="0" presId="urn:microsoft.com/office/officeart/2008/layout/HorizontalMultiLevelHierarchy"/>
    <dgm:cxn modelId="{0E5B4C55-9623-C944-AFF3-8C7D35BAE9F2}" type="presParOf" srcId="{B764B132-0961-414E-B6FA-FB0C6C1C6CED}" destId="{7111AE39-B455-7C4D-91F4-9E37E3822D07}" srcOrd="0" destOrd="0" presId="urn:microsoft.com/office/officeart/2008/layout/HorizontalMultiLevelHierarchy"/>
    <dgm:cxn modelId="{B3325E28-EFC1-5144-8993-5C9F11C89378}" type="presParOf" srcId="{B764B132-0961-414E-B6FA-FB0C6C1C6CED}" destId="{551EC4E6-AE1D-DD43-B7C4-D7EFBEA2E636}" srcOrd="1" destOrd="0" presId="urn:microsoft.com/office/officeart/2008/layout/HorizontalMultiLevelHierarchy"/>
    <dgm:cxn modelId="{7DF244BE-176D-CE4A-93F0-913A5D623AC2}" type="presParOf" srcId="{551EC4E6-AE1D-DD43-B7C4-D7EFBEA2E636}" destId="{082A771F-69AF-7C4C-86CB-DF1CD8CB6581}" srcOrd="0" destOrd="0" presId="urn:microsoft.com/office/officeart/2008/layout/HorizontalMultiLevelHierarchy"/>
    <dgm:cxn modelId="{C553DE79-47DC-D84E-A728-6C624AA54B91}" type="presParOf" srcId="{082A771F-69AF-7C4C-86CB-DF1CD8CB6581}" destId="{F726EDD3-E670-9B47-8786-4F599884289D}" srcOrd="0" destOrd="0" presId="urn:microsoft.com/office/officeart/2008/layout/HorizontalMultiLevelHierarchy"/>
    <dgm:cxn modelId="{CE2F157A-7CD7-7B44-82E5-3FC3554A5456}" type="presParOf" srcId="{551EC4E6-AE1D-DD43-B7C4-D7EFBEA2E636}" destId="{7B40AE63-0EA3-0747-BCE5-5F3AB0355BF2}" srcOrd="1" destOrd="0" presId="urn:microsoft.com/office/officeart/2008/layout/HorizontalMultiLevelHierarchy"/>
    <dgm:cxn modelId="{3FBBA778-C4B8-A841-AFF0-C4CE75033160}" type="presParOf" srcId="{7B40AE63-0EA3-0747-BCE5-5F3AB0355BF2}" destId="{C852AF5D-E3CA-F844-B775-08DD6E6FB940}" srcOrd="0" destOrd="0" presId="urn:microsoft.com/office/officeart/2008/layout/HorizontalMultiLevelHierarchy"/>
    <dgm:cxn modelId="{8C73FED7-8720-564D-AD3F-BFAF60BE918E}" type="presParOf" srcId="{7B40AE63-0EA3-0747-BCE5-5F3AB0355BF2}" destId="{30463D07-8E7F-3146-97CE-76CE82648742}" srcOrd="1" destOrd="0" presId="urn:microsoft.com/office/officeart/2008/layout/HorizontalMultiLevelHierarchy"/>
    <dgm:cxn modelId="{87D435E0-D159-2548-9974-3BEBDB488C07}" type="presParOf" srcId="{551EC4E6-AE1D-DD43-B7C4-D7EFBEA2E636}" destId="{93180932-306E-E545-95F9-2A5635FDC9F1}" srcOrd="2" destOrd="0" presId="urn:microsoft.com/office/officeart/2008/layout/HorizontalMultiLevelHierarchy"/>
    <dgm:cxn modelId="{59DAF73D-97BE-4742-A799-604189B4A2EE}" type="presParOf" srcId="{93180932-306E-E545-95F9-2A5635FDC9F1}" destId="{7A2CD5A7-70D6-DE44-803D-0740544CB367}" srcOrd="0" destOrd="0" presId="urn:microsoft.com/office/officeart/2008/layout/HorizontalMultiLevelHierarchy"/>
    <dgm:cxn modelId="{872B100E-D10E-2341-9473-8F09638A252D}" type="presParOf" srcId="{551EC4E6-AE1D-DD43-B7C4-D7EFBEA2E636}" destId="{A0C9905E-6DBF-7645-94A7-C4BCDADC46B9}" srcOrd="3" destOrd="0" presId="urn:microsoft.com/office/officeart/2008/layout/HorizontalMultiLevelHierarchy"/>
    <dgm:cxn modelId="{E80EC644-DECB-AC45-89FB-97696D1A02DF}" type="presParOf" srcId="{A0C9905E-6DBF-7645-94A7-C4BCDADC46B9}" destId="{D3E2E567-EC04-E743-9B8C-985408EA1058}" srcOrd="0" destOrd="0" presId="urn:microsoft.com/office/officeart/2008/layout/HorizontalMultiLevelHierarchy"/>
    <dgm:cxn modelId="{6DF692B5-991A-1747-AFBA-2483C830763A}" type="presParOf" srcId="{A0C9905E-6DBF-7645-94A7-C4BCDADC46B9}" destId="{1488A531-D252-B440-B1DA-4363F37F8970}" srcOrd="1" destOrd="0" presId="urn:microsoft.com/office/officeart/2008/layout/HorizontalMultiLevelHierarchy"/>
    <dgm:cxn modelId="{A53B733B-2B8B-1640-8428-65B04E900FC6}" type="presParOf" srcId="{551EC4E6-AE1D-DD43-B7C4-D7EFBEA2E636}" destId="{1F2800E8-CF94-FD43-8D0E-7E4B278315B1}" srcOrd="4" destOrd="0" presId="urn:microsoft.com/office/officeart/2008/layout/HorizontalMultiLevelHierarchy"/>
    <dgm:cxn modelId="{2BE93762-6C2D-0D44-8747-72ED3C0293E3}" type="presParOf" srcId="{1F2800E8-CF94-FD43-8D0E-7E4B278315B1}" destId="{938A9782-2B6B-8141-99DA-6568305E0C38}" srcOrd="0" destOrd="0" presId="urn:microsoft.com/office/officeart/2008/layout/HorizontalMultiLevelHierarchy"/>
    <dgm:cxn modelId="{CD86A653-9DBC-9F4B-9032-296A31987FF7}" type="presParOf" srcId="{551EC4E6-AE1D-DD43-B7C4-D7EFBEA2E636}" destId="{7377E58F-198D-DE48-B3AF-2D2AF67C403D}" srcOrd="5" destOrd="0" presId="urn:microsoft.com/office/officeart/2008/layout/HorizontalMultiLevelHierarchy"/>
    <dgm:cxn modelId="{E5F7DFBF-C34C-9A46-AE1C-B4B00DE572B5}" type="presParOf" srcId="{7377E58F-198D-DE48-B3AF-2D2AF67C403D}" destId="{1C998B4A-F8C8-5D49-862A-38B9C7611407}" srcOrd="0" destOrd="0" presId="urn:microsoft.com/office/officeart/2008/layout/HorizontalMultiLevelHierarchy"/>
    <dgm:cxn modelId="{9366C777-60B5-9D42-A445-85811250A78C}" type="presParOf" srcId="{7377E58F-198D-DE48-B3AF-2D2AF67C403D}" destId="{F9C8551A-E3F5-1A41-9D81-BA411262A93F}"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3.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pPr algn="l"/>
          <a:r>
            <a:rPr lang="en-US" altLang="zh-CN" sz="1200" b="0" i="0" dirty="0">
              <a:latin typeface="FZLanTingHeiS-R-GB" panose="02000000000000000000" pitchFamily="2" charset="-122"/>
              <a:ea typeface="FZLanTingHeiS-R-GB" panose="02000000000000000000" pitchFamily="2" charset="-122"/>
              <a:cs typeface="Microsoft YaHei" charset="-122"/>
            </a:rPr>
            <a:t>4.1</a:t>
          </a:r>
          <a:r>
            <a:rPr lang="zh-CN" altLang="en-US" sz="1200" b="0" i="0" dirty="0">
              <a:latin typeface="FZLanTingHeiS-R-GB" panose="02000000000000000000" pitchFamily="2" charset="-122"/>
              <a:ea typeface="FZLanTingHeiS-R-GB" panose="02000000000000000000" pitchFamily="2" charset="-122"/>
              <a:cs typeface="Microsoft YaHei" charset="-122"/>
            </a:rPr>
            <a:t>需求弹性</a:t>
          </a:r>
        </a:p>
      </dgm:t>
    </dgm:pt>
    <dgm:pt modelId="{806FC88F-B9CF-A04B-B59C-3A472F525AEF}" type="parTrans" cxnId="{7725A710-EB82-6543-8E80-B973AC4CD97A}">
      <dgm:prSet/>
      <dgm:spPr/>
      <dgm:t>
        <a:bodyPr/>
        <a:lstStyle/>
        <a:p>
          <a:pPr algn="l"/>
          <a:endParaRPr lang="zh-CN" altLang="en-US" sz="105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pPr algn="l"/>
          <a:endParaRPr lang="zh-CN" altLang="en-US" sz="1050">
            <a:latin typeface="Microsoft YaHei" charset="-122"/>
            <a:ea typeface="Microsoft YaHei" charset="-122"/>
            <a:cs typeface="Microsoft YaHei" charset="-122"/>
          </a:endParaRPr>
        </a:p>
      </dgm:t>
    </dgm:pt>
    <dgm:pt modelId="{DD5BF61D-B843-C744-B9A9-3312A1287EF4}">
      <dgm:prSet phldrT="[文本]" custT="1"/>
      <dgm:spPr>
        <a:solidFill>
          <a:srgbClr val="C00000"/>
        </a:solidFill>
      </dgm:spPr>
      <dgm:t>
        <a:bodyPr/>
        <a:lstStyle/>
        <a:p>
          <a:pPr algn="l"/>
          <a:r>
            <a:rPr lang="en-US" altLang="zh-CN" sz="1050" b="0" i="0" dirty="0">
              <a:solidFill>
                <a:schemeClr val="tx1"/>
              </a:solidFill>
              <a:latin typeface="FZLanTingHeiS-R-GB" panose="02000000000000000000" pitchFamily="2" charset="-122"/>
              <a:ea typeface="FZLanTingHeiS-R-GB" panose="02000000000000000000" pitchFamily="2" charset="-122"/>
              <a:cs typeface="Microsoft YaHei" charset="-122"/>
            </a:rPr>
            <a:t>4.1.1</a:t>
          </a:r>
          <a:r>
            <a:rPr lang="zh-CN" altLang="en-US" sz="1050" b="0" i="0" dirty="0">
              <a:solidFill>
                <a:schemeClr val="tx1"/>
              </a:solidFill>
              <a:latin typeface="FZLanTingHeiS-R-GB" panose="02000000000000000000" pitchFamily="2" charset="-122"/>
              <a:ea typeface="FZLanTingHeiS-R-GB" panose="02000000000000000000" pitchFamily="2" charset="-122"/>
              <a:cs typeface="Microsoft YaHei" charset="-122"/>
            </a:rPr>
            <a:t> 需求价格弹性</a:t>
          </a:r>
        </a:p>
      </dgm:t>
    </dgm:pt>
    <dgm:pt modelId="{A73DCD64-89DF-3E4C-9543-0D417B51464E}" type="parTrans" cxnId="{FE34B427-9D47-5D4F-B08C-79C955C57CBA}">
      <dgm:prSet custT="1"/>
      <dgm:spPr/>
      <dgm:t>
        <a:bodyPr/>
        <a:lstStyle/>
        <a:p>
          <a:pPr algn="l"/>
          <a:endParaRPr lang="zh-CN" altLang="en-US" sz="100" b="0" i="0" dirty="0">
            <a:latin typeface="FZLanTingHeiS-R-GB" panose="02000000000000000000" pitchFamily="2" charset="-122"/>
            <a:ea typeface="FZLanTingHeiS-R-GB" panose="02000000000000000000" pitchFamily="2" charset="-122"/>
            <a:cs typeface="Microsoft YaHei" charset="-122"/>
          </a:endParaRPr>
        </a:p>
      </dgm:t>
    </dgm:pt>
    <dgm:pt modelId="{5F6E09CE-61C0-D34C-AE4A-99D078D226DF}" type="sibTrans" cxnId="{FE34B427-9D47-5D4F-B08C-79C955C57CBA}">
      <dgm:prSet/>
      <dgm:spPr/>
      <dgm:t>
        <a:bodyPr/>
        <a:lstStyle/>
        <a:p>
          <a:pPr algn="l"/>
          <a:endParaRPr lang="zh-CN" altLang="en-US" sz="1050">
            <a:latin typeface="Microsoft YaHei" charset="-122"/>
            <a:ea typeface="Microsoft YaHei" charset="-122"/>
            <a:cs typeface="Microsoft YaHei" charset="-122"/>
          </a:endParaRPr>
        </a:p>
      </dgm:t>
    </dgm:pt>
    <dgm:pt modelId="{773FD5F0-F007-F148-886B-86E72F86266E}">
      <dgm:prSet phldrT="[文本]" custT="1"/>
      <dgm:spPr/>
      <dgm:t>
        <a:bodyPr/>
        <a:lstStyle/>
        <a:p>
          <a:pPr algn="l"/>
          <a:r>
            <a:rPr lang="en-US" altLang="zh-CN" sz="1050" b="0" i="0" dirty="0">
              <a:latin typeface="FZLanTingHeiS-R-GB" panose="02000000000000000000" pitchFamily="2" charset="-122"/>
              <a:ea typeface="FZLanTingHeiS-R-GB" panose="02000000000000000000" pitchFamily="2" charset="-122"/>
              <a:cs typeface="Microsoft YaHei" charset="-122"/>
            </a:rPr>
            <a:t>4.1.2</a:t>
          </a:r>
          <a:r>
            <a:rPr lang="zh-CN" altLang="en-US" sz="1050" b="0" i="0" dirty="0">
              <a:latin typeface="FZLanTingHeiS-R-GB" panose="02000000000000000000" pitchFamily="2" charset="-122"/>
              <a:ea typeface="FZLanTingHeiS-R-GB" panose="02000000000000000000" pitchFamily="2" charset="-122"/>
              <a:cs typeface="Microsoft YaHei" charset="-122"/>
            </a:rPr>
            <a:t> 需求的收入弹性</a:t>
          </a:r>
        </a:p>
      </dgm:t>
    </dgm:pt>
    <dgm:pt modelId="{BDC2CFA9-99C6-8347-9628-F8B57513FB8C}" type="parTrans" cxnId="{D6FF61F4-2E70-2445-B362-FDF5936BBC6B}">
      <dgm:prSet custT="1"/>
      <dgm:spPr/>
      <dgm:t>
        <a:bodyPr/>
        <a:lstStyle/>
        <a:p>
          <a:pPr algn="l"/>
          <a:endParaRPr lang="zh-CN" altLang="en-US" sz="100" b="0" i="0" dirty="0">
            <a:latin typeface="FZLanTingHeiS-R-GB" panose="02000000000000000000" pitchFamily="2" charset="-122"/>
            <a:ea typeface="FZLanTingHeiS-R-GB" panose="02000000000000000000" pitchFamily="2" charset="-122"/>
            <a:cs typeface="Microsoft YaHei" charset="-122"/>
          </a:endParaRPr>
        </a:p>
      </dgm:t>
    </dgm:pt>
    <dgm:pt modelId="{9458031D-FD27-D841-9D56-100BE85B229D}" type="sibTrans" cxnId="{D6FF61F4-2E70-2445-B362-FDF5936BBC6B}">
      <dgm:prSet/>
      <dgm:spPr/>
      <dgm:t>
        <a:bodyPr/>
        <a:lstStyle/>
        <a:p>
          <a:pPr algn="l"/>
          <a:endParaRPr lang="zh-CN" altLang="en-US" sz="1050">
            <a:latin typeface="Microsoft YaHei" charset="-122"/>
            <a:ea typeface="Microsoft YaHei" charset="-122"/>
            <a:cs typeface="Microsoft YaHei" charset="-122"/>
          </a:endParaRPr>
        </a:p>
      </dgm:t>
    </dgm:pt>
    <dgm:pt modelId="{9BA062DA-6B7A-FC4F-B1BB-7CC4C74C72CE}">
      <dgm:prSet phldrT="[文本]" custT="1"/>
      <dgm:spPr/>
      <dgm:t>
        <a:bodyPr/>
        <a:lstStyle/>
        <a:p>
          <a:pPr algn="l"/>
          <a:r>
            <a:rPr lang="en-US" altLang="zh-CN" sz="1050" b="0" i="0" dirty="0">
              <a:latin typeface="FZLanTingHeiS-R-GB" panose="02000000000000000000" pitchFamily="2" charset="-122"/>
              <a:ea typeface="FZLanTingHeiS-R-GB" panose="02000000000000000000" pitchFamily="2" charset="-122"/>
              <a:cs typeface="Microsoft YaHei" charset="-122"/>
            </a:rPr>
            <a:t>4.1.3</a:t>
          </a:r>
          <a:r>
            <a:rPr lang="zh-CN" altLang="en-US" sz="1050" b="0" i="0" dirty="0">
              <a:latin typeface="FZLanTingHeiS-R-GB" panose="02000000000000000000" pitchFamily="2" charset="-122"/>
              <a:ea typeface="FZLanTingHeiS-R-GB" panose="02000000000000000000" pitchFamily="2" charset="-122"/>
              <a:cs typeface="Microsoft YaHei" charset="-122"/>
            </a:rPr>
            <a:t> 需求交叉弹性</a:t>
          </a:r>
        </a:p>
      </dgm:t>
    </dgm:pt>
    <dgm:pt modelId="{45267C76-6276-B44A-878A-9D61B556EBD7}" type="parTrans" cxnId="{F5520AE5-50EB-8743-B48A-12307D4CCE80}">
      <dgm:prSet custT="1"/>
      <dgm:spPr/>
      <dgm:t>
        <a:bodyPr/>
        <a:lstStyle/>
        <a:p>
          <a:pPr algn="l"/>
          <a:endParaRPr lang="zh-CN" altLang="en-US" sz="100" b="0" i="0" dirty="0">
            <a:latin typeface="FZLanTingHeiS-R-GB" panose="02000000000000000000" pitchFamily="2" charset="-122"/>
            <a:ea typeface="FZLanTingHeiS-R-GB" panose="02000000000000000000" pitchFamily="2" charset="-122"/>
            <a:cs typeface="Microsoft YaHei" charset="-122"/>
          </a:endParaRPr>
        </a:p>
      </dgm:t>
    </dgm:pt>
    <dgm:pt modelId="{3A650251-37F9-7645-8144-FF91C57FC2AC}" type="sibTrans" cxnId="{F5520AE5-50EB-8743-B48A-12307D4CCE80}">
      <dgm:prSet/>
      <dgm:spPr/>
      <dgm:t>
        <a:bodyPr/>
        <a:lstStyle/>
        <a:p>
          <a:pPr algn="l"/>
          <a:endParaRPr lang="zh-CN" altLang="en-US" sz="1050">
            <a:latin typeface="Microsoft YaHei" charset="-122"/>
            <a:ea typeface="Microsoft YaHei" charset="-122"/>
            <a:cs typeface="Microsoft YaHei"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X="181444" custScaleY="63589" custLinFactX="-100000" custLinFactNeighborX="-184312" custLinFactNeighborY="0">
        <dgm:presLayoutVars>
          <dgm:chPref val="3"/>
        </dgm:presLayoutVars>
      </dgm:prSet>
      <dgm:spPr/>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3"/>
      <dgm:spPr/>
    </dgm:pt>
    <dgm:pt modelId="{F726EDD3-E670-9B47-8786-4F599884289D}" type="pres">
      <dgm:prSet presAssocID="{A73DCD64-89DF-3E4C-9543-0D417B51464E}" presName="connTx" presStyleLbl="parChTrans1D2" presStyleIdx="0" presStyleCnt="3"/>
      <dgm:spPr/>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3" custScaleX="150191" custScaleY="110365">
        <dgm:presLayoutVars>
          <dgm:chPref val="3"/>
        </dgm:presLayoutVars>
      </dgm:prSet>
      <dgm:spPr/>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3"/>
      <dgm:spPr/>
    </dgm:pt>
    <dgm:pt modelId="{7A2CD5A7-70D6-DE44-803D-0740544CB367}" type="pres">
      <dgm:prSet presAssocID="{BDC2CFA9-99C6-8347-9628-F8B57513FB8C}" presName="connTx" presStyleLbl="parChTrans1D2" presStyleIdx="1" presStyleCnt="3"/>
      <dgm:spPr/>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3" custScaleX="150191" custScaleY="110365">
        <dgm:presLayoutVars>
          <dgm:chPref val="3"/>
        </dgm:presLayoutVars>
      </dgm:prSet>
      <dgm:spPr/>
    </dgm:pt>
    <dgm:pt modelId="{1488A531-D252-B440-B1DA-4363F37F8970}" type="pres">
      <dgm:prSet presAssocID="{773FD5F0-F007-F148-886B-86E72F86266E}" presName="level3hierChild" presStyleCnt="0"/>
      <dgm:spPr/>
    </dgm:pt>
    <dgm:pt modelId="{1F2800E8-CF94-FD43-8D0E-7E4B278315B1}" type="pres">
      <dgm:prSet presAssocID="{45267C76-6276-B44A-878A-9D61B556EBD7}" presName="conn2-1" presStyleLbl="parChTrans1D2" presStyleIdx="2" presStyleCnt="3"/>
      <dgm:spPr/>
    </dgm:pt>
    <dgm:pt modelId="{938A9782-2B6B-8141-99DA-6568305E0C38}" type="pres">
      <dgm:prSet presAssocID="{45267C76-6276-B44A-878A-9D61B556EBD7}" presName="connTx" presStyleLbl="parChTrans1D2" presStyleIdx="2" presStyleCnt="3"/>
      <dgm:spPr/>
    </dgm:pt>
    <dgm:pt modelId="{7377E58F-198D-DE48-B3AF-2D2AF67C403D}" type="pres">
      <dgm:prSet presAssocID="{9BA062DA-6B7A-FC4F-B1BB-7CC4C74C72CE}" presName="root2" presStyleCnt="0"/>
      <dgm:spPr/>
    </dgm:pt>
    <dgm:pt modelId="{1C998B4A-F8C8-5D49-862A-38B9C7611407}" type="pres">
      <dgm:prSet presAssocID="{9BA062DA-6B7A-FC4F-B1BB-7CC4C74C72CE}" presName="LevelTwoTextNode" presStyleLbl="node2" presStyleIdx="2" presStyleCnt="3" custScaleX="150191" custScaleY="110365">
        <dgm:presLayoutVars>
          <dgm:chPref val="3"/>
        </dgm:presLayoutVars>
      </dgm:prSet>
      <dgm:spPr/>
    </dgm:pt>
    <dgm:pt modelId="{F9C8551A-E3F5-1A41-9D81-BA411262A93F}" type="pres">
      <dgm:prSet presAssocID="{9BA062DA-6B7A-FC4F-B1BB-7CC4C74C72CE}" presName="level3hierChild" presStyleCnt="0"/>
      <dgm:spPr/>
    </dgm:pt>
  </dgm:ptLst>
  <dgm:cxnLst>
    <dgm:cxn modelId="{9DE20305-5FB9-F244-B004-B236FD3F981A}" type="presOf" srcId="{2EFE4671-8583-3540-9262-1FC578B666F4}" destId="{3013142F-A3C7-F746-853E-2CA8B540A8DE}" srcOrd="0" destOrd="0" presId="urn:microsoft.com/office/officeart/2008/layout/HorizontalMultiLevelHierarchy"/>
    <dgm:cxn modelId="{7725A710-EB82-6543-8E80-B973AC4CD97A}" srcId="{2EFE4671-8583-3540-9262-1FC578B666F4}" destId="{CC08C8E7-D5AB-9C4F-A78B-4A8C57EB2D22}" srcOrd="0" destOrd="0" parTransId="{806FC88F-B9CF-A04B-B59C-3A472F525AEF}" sibTransId="{B0179D74-E210-A34F-9FFE-D6C2C6F405F5}"/>
    <dgm:cxn modelId="{FE34B427-9D47-5D4F-B08C-79C955C57CBA}" srcId="{CC08C8E7-D5AB-9C4F-A78B-4A8C57EB2D22}" destId="{DD5BF61D-B843-C744-B9A9-3312A1287EF4}" srcOrd="0" destOrd="0" parTransId="{A73DCD64-89DF-3E4C-9543-0D417B51464E}" sibTransId="{5F6E09CE-61C0-D34C-AE4A-99D078D226DF}"/>
    <dgm:cxn modelId="{4A28732E-C5A7-FA49-AC15-E5F99FA74DC5}" type="presOf" srcId="{BDC2CFA9-99C6-8347-9628-F8B57513FB8C}" destId="{93180932-306E-E545-95F9-2A5635FDC9F1}" srcOrd="0" destOrd="0" presId="urn:microsoft.com/office/officeart/2008/layout/HorizontalMultiLevelHierarchy"/>
    <dgm:cxn modelId="{5ECCF149-77B0-7445-839B-D978F4F0941A}" type="presOf" srcId="{CC08C8E7-D5AB-9C4F-A78B-4A8C57EB2D22}" destId="{7111AE39-B455-7C4D-91F4-9E37E3822D07}" srcOrd="0" destOrd="0" presId="urn:microsoft.com/office/officeart/2008/layout/HorizontalMultiLevelHierarchy"/>
    <dgm:cxn modelId="{DE27496E-CEB4-A34A-A773-5686B4449376}" type="presOf" srcId="{773FD5F0-F007-F148-886B-86E72F86266E}" destId="{D3E2E567-EC04-E743-9B8C-985408EA1058}" srcOrd="0" destOrd="0" presId="urn:microsoft.com/office/officeart/2008/layout/HorizontalMultiLevelHierarchy"/>
    <dgm:cxn modelId="{7CFC237A-0032-A141-89BA-32E9F229512B}" type="presOf" srcId="{9BA062DA-6B7A-FC4F-B1BB-7CC4C74C72CE}" destId="{1C998B4A-F8C8-5D49-862A-38B9C7611407}" srcOrd="0" destOrd="0" presId="urn:microsoft.com/office/officeart/2008/layout/HorizontalMultiLevelHierarchy"/>
    <dgm:cxn modelId="{237B887A-3582-A24D-AFAE-631F57674912}" type="presOf" srcId="{DD5BF61D-B843-C744-B9A9-3312A1287EF4}" destId="{C852AF5D-E3CA-F844-B775-08DD6E6FB940}" srcOrd="0" destOrd="0" presId="urn:microsoft.com/office/officeart/2008/layout/HorizontalMultiLevelHierarchy"/>
    <dgm:cxn modelId="{7C94949A-FF56-B443-B4DE-9467039AE9BF}" type="presOf" srcId="{BDC2CFA9-99C6-8347-9628-F8B57513FB8C}" destId="{7A2CD5A7-70D6-DE44-803D-0740544CB367}" srcOrd="1" destOrd="0" presId="urn:microsoft.com/office/officeart/2008/layout/HorizontalMultiLevelHierarchy"/>
    <dgm:cxn modelId="{DED3F69C-417A-C44F-A272-C02CFCBE8EB0}" type="presOf" srcId="{A73DCD64-89DF-3E4C-9543-0D417B51464E}" destId="{082A771F-69AF-7C4C-86CB-DF1CD8CB6581}" srcOrd="0" destOrd="0" presId="urn:microsoft.com/office/officeart/2008/layout/HorizontalMultiLevelHierarchy"/>
    <dgm:cxn modelId="{D9A9139E-1F1D-9E41-A697-B29CD2188871}" type="presOf" srcId="{45267C76-6276-B44A-878A-9D61B556EBD7}" destId="{1F2800E8-CF94-FD43-8D0E-7E4B278315B1}" srcOrd="0" destOrd="0" presId="urn:microsoft.com/office/officeart/2008/layout/HorizontalMultiLevelHierarchy"/>
    <dgm:cxn modelId="{974ECFA8-F127-6747-A01E-1185462577AE}" type="presOf" srcId="{A73DCD64-89DF-3E4C-9543-0D417B51464E}" destId="{F726EDD3-E670-9B47-8786-4F599884289D}" srcOrd="1" destOrd="0" presId="urn:microsoft.com/office/officeart/2008/layout/HorizontalMultiLevelHierarchy"/>
    <dgm:cxn modelId="{F5520AE5-50EB-8743-B48A-12307D4CCE80}" srcId="{CC08C8E7-D5AB-9C4F-A78B-4A8C57EB2D22}" destId="{9BA062DA-6B7A-FC4F-B1BB-7CC4C74C72CE}" srcOrd="2" destOrd="0" parTransId="{45267C76-6276-B44A-878A-9D61B556EBD7}" sibTransId="{3A650251-37F9-7645-8144-FF91C57FC2AC}"/>
    <dgm:cxn modelId="{98763EE6-94F9-C142-BA9F-FDBC758B2096}" type="presOf" srcId="{45267C76-6276-B44A-878A-9D61B556EBD7}" destId="{938A9782-2B6B-8141-99DA-6568305E0C38}" srcOrd="1" destOrd="0" presId="urn:microsoft.com/office/officeart/2008/layout/HorizontalMultiLevelHierarchy"/>
    <dgm:cxn modelId="{D6FF61F4-2E70-2445-B362-FDF5936BBC6B}" srcId="{CC08C8E7-D5AB-9C4F-A78B-4A8C57EB2D22}" destId="{773FD5F0-F007-F148-886B-86E72F86266E}" srcOrd="1" destOrd="0" parTransId="{BDC2CFA9-99C6-8347-9628-F8B57513FB8C}" sibTransId="{9458031D-FD27-D841-9D56-100BE85B229D}"/>
    <dgm:cxn modelId="{81A684D9-67BB-9240-AD2A-740AB9C09776}" type="presParOf" srcId="{3013142F-A3C7-F746-853E-2CA8B540A8DE}" destId="{B764B132-0961-414E-B6FA-FB0C6C1C6CED}" srcOrd="0" destOrd="0" presId="urn:microsoft.com/office/officeart/2008/layout/HorizontalMultiLevelHierarchy"/>
    <dgm:cxn modelId="{F40F2BA5-DCC1-A943-8822-64DE0E6A05B1}" type="presParOf" srcId="{B764B132-0961-414E-B6FA-FB0C6C1C6CED}" destId="{7111AE39-B455-7C4D-91F4-9E37E3822D07}" srcOrd="0" destOrd="0" presId="urn:microsoft.com/office/officeart/2008/layout/HorizontalMultiLevelHierarchy"/>
    <dgm:cxn modelId="{4D2A2098-5CB0-0842-A62E-67FFF7250469}" type="presParOf" srcId="{B764B132-0961-414E-B6FA-FB0C6C1C6CED}" destId="{551EC4E6-AE1D-DD43-B7C4-D7EFBEA2E636}" srcOrd="1" destOrd="0" presId="urn:microsoft.com/office/officeart/2008/layout/HorizontalMultiLevelHierarchy"/>
    <dgm:cxn modelId="{13E65BEE-CA7F-C84F-8E9C-73F6B922B6D1}" type="presParOf" srcId="{551EC4E6-AE1D-DD43-B7C4-D7EFBEA2E636}" destId="{082A771F-69AF-7C4C-86CB-DF1CD8CB6581}" srcOrd="0" destOrd="0" presId="urn:microsoft.com/office/officeart/2008/layout/HorizontalMultiLevelHierarchy"/>
    <dgm:cxn modelId="{8DA1A687-0075-2C49-A60F-C3D5845BD99F}" type="presParOf" srcId="{082A771F-69AF-7C4C-86CB-DF1CD8CB6581}" destId="{F726EDD3-E670-9B47-8786-4F599884289D}" srcOrd="0" destOrd="0" presId="urn:microsoft.com/office/officeart/2008/layout/HorizontalMultiLevelHierarchy"/>
    <dgm:cxn modelId="{BA90F932-5B1B-5A4F-AD34-B56D0FBAF8C1}" type="presParOf" srcId="{551EC4E6-AE1D-DD43-B7C4-D7EFBEA2E636}" destId="{7B40AE63-0EA3-0747-BCE5-5F3AB0355BF2}" srcOrd="1" destOrd="0" presId="urn:microsoft.com/office/officeart/2008/layout/HorizontalMultiLevelHierarchy"/>
    <dgm:cxn modelId="{041AFB87-C035-1F4D-A0CC-7DFA53C4DF5C}" type="presParOf" srcId="{7B40AE63-0EA3-0747-BCE5-5F3AB0355BF2}" destId="{C852AF5D-E3CA-F844-B775-08DD6E6FB940}" srcOrd="0" destOrd="0" presId="urn:microsoft.com/office/officeart/2008/layout/HorizontalMultiLevelHierarchy"/>
    <dgm:cxn modelId="{1CACCFDC-DB89-7946-8F3F-AC3A78BCC6A8}" type="presParOf" srcId="{7B40AE63-0EA3-0747-BCE5-5F3AB0355BF2}" destId="{30463D07-8E7F-3146-97CE-76CE82648742}" srcOrd="1" destOrd="0" presId="urn:microsoft.com/office/officeart/2008/layout/HorizontalMultiLevelHierarchy"/>
    <dgm:cxn modelId="{3B3B941A-5CBA-454A-80C8-9A893A10EE8C}" type="presParOf" srcId="{551EC4E6-AE1D-DD43-B7C4-D7EFBEA2E636}" destId="{93180932-306E-E545-95F9-2A5635FDC9F1}" srcOrd="2" destOrd="0" presId="urn:microsoft.com/office/officeart/2008/layout/HorizontalMultiLevelHierarchy"/>
    <dgm:cxn modelId="{E53DC99C-8589-0943-8070-AB7ECEABD541}" type="presParOf" srcId="{93180932-306E-E545-95F9-2A5635FDC9F1}" destId="{7A2CD5A7-70D6-DE44-803D-0740544CB367}" srcOrd="0" destOrd="0" presId="urn:microsoft.com/office/officeart/2008/layout/HorizontalMultiLevelHierarchy"/>
    <dgm:cxn modelId="{FF9EC9E7-2BAC-324D-8058-798D62CA1600}" type="presParOf" srcId="{551EC4E6-AE1D-DD43-B7C4-D7EFBEA2E636}" destId="{A0C9905E-6DBF-7645-94A7-C4BCDADC46B9}" srcOrd="3" destOrd="0" presId="urn:microsoft.com/office/officeart/2008/layout/HorizontalMultiLevelHierarchy"/>
    <dgm:cxn modelId="{EB7C6F77-DF53-6B4E-8D8E-9CB2161A1804}" type="presParOf" srcId="{A0C9905E-6DBF-7645-94A7-C4BCDADC46B9}" destId="{D3E2E567-EC04-E743-9B8C-985408EA1058}" srcOrd="0" destOrd="0" presId="urn:microsoft.com/office/officeart/2008/layout/HorizontalMultiLevelHierarchy"/>
    <dgm:cxn modelId="{6751080C-DCBA-A146-890F-5651D7AD5A80}" type="presParOf" srcId="{A0C9905E-6DBF-7645-94A7-C4BCDADC46B9}" destId="{1488A531-D252-B440-B1DA-4363F37F8970}" srcOrd="1" destOrd="0" presId="urn:microsoft.com/office/officeart/2008/layout/HorizontalMultiLevelHierarchy"/>
    <dgm:cxn modelId="{4ECB268C-10F2-694F-A52D-9E2DEA263CDF}" type="presParOf" srcId="{551EC4E6-AE1D-DD43-B7C4-D7EFBEA2E636}" destId="{1F2800E8-CF94-FD43-8D0E-7E4B278315B1}" srcOrd="4" destOrd="0" presId="urn:microsoft.com/office/officeart/2008/layout/HorizontalMultiLevelHierarchy"/>
    <dgm:cxn modelId="{A73EE6AD-051F-7844-9F82-A854518FC915}" type="presParOf" srcId="{1F2800E8-CF94-FD43-8D0E-7E4B278315B1}" destId="{938A9782-2B6B-8141-99DA-6568305E0C38}" srcOrd="0" destOrd="0" presId="urn:microsoft.com/office/officeart/2008/layout/HorizontalMultiLevelHierarchy"/>
    <dgm:cxn modelId="{9C4FDAA6-DDA5-D84C-8394-5532127C303D}" type="presParOf" srcId="{551EC4E6-AE1D-DD43-B7C4-D7EFBEA2E636}" destId="{7377E58F-198D-DE48-B3AF-2D2AF67C403D}" srcOrd="5" destOrd="0" presId="urn:microsoft.com/office/officeart/2008/layout/HorizontalMultiLevelHierarchy"/>
    <dgm:cxn modelId="{027BFD05-03AC-2C4C-B5F5-EA7EE6EC134D}" type="presParOf" srcId="{7377E58F-198D-DE48-B3AF-2D2AF67C403D}" destId="{1C998B4A-F8C8-5D49-862A-38B9C7611407}" srcOrd="0" destOrd="0" presId="urn:microsoft.com/office/officeart/2008/layout/HorizontalMultiLevelHierarchy"/>
    <dgm:cxn modelId="{9780ECDD-AEAC-BE44-9079-20DD001C588D}" type="presParOf" srcId="{7377E58F-198D-DE48-B3AF-2D2AF67C403D}" destId="{F9C8551A-E3F5-1A41-9D81-BA411262A93F}"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4.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pPr algn="l"/>
          <a:r>
            <a:rPr lang="en-US" altLang="zh-CN" sz="1200" b="0" i="0" dirty="0">
              <a:latin typeface="FZLanTingHeiS-R-GB" panose="02000000000000000000" pitchFamily="2" charset="-122"/>
              <a:ea typeface="FZLanTingHeiS-R-GB" panose="02000000000000000000" pitchFamily="2" charset="-122"/>
              <a:cs typeface="Microsoft YaHei" charset="-122"/>
            </a:rPr>
            <a:t>4.1</a:t>
          </a:r>
          <a:r>
            <a:rPr lang="zh-CN" altLang="en-US" sz="1200" b="0" i="0" dirty="0">
              <a:latin typeface="FZLanTingHeiS-R-GB" panose="02000000000000000000" pitchFamily="2" charset="-122"/>
              <a:ea typeface="FZLanTingHeiS-R-GB" panose="02000000000000000000" pitchFamily="2" charset="-122"/>
              <a:cs typeface="Microsoft YaHei" charset="-122"/>
            </a:rPr>
            <a:t>需求弹性</a:t>
          </a:r>
        </a:p>
      </dgm:t>
    </dgm:pt>
    <dgm:pt modelId="{806FC88F-B9CF-A04B-B59C-3A472F525AEF}" type="parTrans" cxnId="{7725A710-EB82-6543-8E80-B973AC4CD97A}">
      <dgm:prSet/>
      <dgm:spPr/>
      <dgm:t>
        <a:bodyPr/>
        <a:lstStyle/>
        <a:p>
          <a:pPr algn="l"/>
          <a:endParaRPr lang="zh-CN" altLang="en-US" sz="105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pPr algn="l"/>
          <a:endParaRPr lang="zh-CN" altLang="en-US" sz="1050">
            <a:latin typeface="Microsoft YaHei" charset="-122"/>
            <a:ea typeface="Microsoft YaHei" charset="-122"/>
            <a:cs typeface="Microsoft YaHei" charset="-122"/>
          </a:endParaRPr>
        </a:p>
      </dgm:t>
    </dgm:pt>
    <dgm:pt modelId="{DD5BF61D-B843-C744-B9A9-3312A1287EF4}">
      <dgm:prSet phldrT="[文本]" custT="1"/>
      <dgm:spPr>
        <a:solidFill>
          <a:srgbClr val="C00000"/>
        </a:solidFill>
      </dgm:spPr>
      <dgm:t>
        <a:bodyPr/>
        <a:lstStyle/>
        <a:p>
          <a:pPr algn="l"/>
          <a:r>
            <a:rPr lang="en-US" altLang="zh-CN" sz="1050" b="0" i="0" dirty="0">
              <a:solidFill>
                <a:schemeClr val="tx1"/>
              </a:solidFill>
              <a:latin typeface="FZLanTingHeiS-R-GB" panose="02000000000000000000" pitchFamily="2" charset="-122"/>
              <a:ea typeface="FZLanTingHeiS-R-GB" panose="02000000000000000000" pitchFamily="2" charset="-122"/>
              <a:cs typeface="Microsoft YaHei" charset="-122"/>
            </a:rPr>
            <a:t>4.1.1</a:t>
          </a:r>
          <a:r>
            <a:rPr lang="zh-CN" altLang="en-US" sz="1050" b="0" i="0" dirty="0">
              <a:solidFill>
                <a:schemeClr val="tx1"/>
              </a:solidFill>
              <a:latin typeface="FZLanTingHeiS-R-GB" panose="02000000000000000000" pitchFamily="2" charset="-122"/>
              <a:ea typeface="FZLanTingHeiS-R-GB" panose="02000000000000000000" pitchFamily="2" charset="-122"/>
              <a:cs typeface="Microsoft YaHei" charset="-122"/>
            </a:rPr>
            <a:t> 需求价格弹性</a:t>
          </a:r>
        </a:p>
      </dgm:t>
    </dgm:pt>
    <dgm:pt modelId="{A73DCD64-89DF-3E4C-9543-0D417B51464E}" type="parTrans" cxnId="{FE34B427-9D47-5D4F-B08C-79C955C57CBA}">
      <dgm:prSet custT="1"/>
      <dgm:spPr/>
      <dgm:t>
        <a:bodyPr/>
        <a:lstStyle/>
        <a:p>
          <a:pPr algn="l"/>
          <a:endParaRPr lang="zh-CN" altLang="en-US" sz="100" b="0" i="0" dirty="0">
            <a:latin typeface="FZLanTingHeiS-R-GB" panose="02000000000000000000" pitchFamily="2" charset="-122"/>
            <a:ea typeface="FZLanTingHeiS-R-GB" panose="02000000000000000000" pitchFamily="2" charset="-122"/>
            <a:cs typeface="Microsoft YaHei" charset="-122"/>
          </a:endParaRPr>
        </a:p>
      </dgm:t>
    </dgm:pt>
    <dgm:pt modelId="{5F6E09CE-61C0-D34C-AE4A-99D078D226DF}" type="sibTrans" cxnId="{FE34B427-9D47-5D4F-B08C-79C955C57CBA}">
      <dgm:prSet/>
      <dgm:spPr/>
      <dgm:t>
        <a:bodyPr/>
        <a:lstStyle/>
        <a:p>
          <a:pPr algn="l"/>
          <a:endParaRPr lang="zh-CN" altLang="en-US" sz="1050">
            <a:latin typeface="Microsoft YaHei" charset="-122"/>
            <a:ea typeface="Microsoft YaHei" charset="-122"/>
            <a:cs typeface="Microsoft YaHei" charset="-122"/>
          </a:endParaRPr>
        </a:p>
      </dgm:t>
    </dgm:pt>
    <dgm:pt modelId="{773FD5F0-F007-F148-886B-86E72F86266E}">
      <dgm:prSet phldrT="[文本]" custT="1"/>
      <dgm:spPr/>
      <dgm:t>
        <a:bodyPr/>
        <a:lstStyle/>
        <a:p>
          <a:pPr algn="l"/>
          <a:r>
            <a:rPr lang="en-US" altLang="zh-CN" sz="1050" b="0" i="0" dirty="0">
              <a:latin typeface="FZLanTingHeiS-R-GB" panose="02000000000000000000" pitchFamily="2" charset="-122"/>
              <a:ea typeface="FZLanTingHeiS-R-GB" panose="02000000000000000000" pitchFamily="2" charset="-122"/>
              <a:cs typeface="Microsoft YaHei" charset="-122"/>
            </a:rPr>
            <a:t>4.1.2</a:t>
          </a:r>
          <a:r>
            <a:rPr lang="zh-CN" altLang="en-US" sz="1050" b="0" i="0" dirty="0">
              <a:latin typeface="FZLanTingHeiS-R-GB" panose="02000000000000000000" pitchFamily="2" charset="-122"/>
              <a:ea typeface="FZLanTingHeiS-R-GB" panose="02000000000000000000" pitchFamily="2" charset="-122"/>
              <a:cs typeface="Microsoft YaHei" charset="-122"/>
            </a:rPr>
            <a:t> 需求的收入弹性</a:t>
          </a:r>
        </a:p>
      </dgm:t>
    </dgm:pt>
    <dgm:pt modelId="{BDC2CFA9-99C6-8347-9628-F8B57513FB8C}" type="parTrans" cxnId="{D6FF61F4-2E70-2445-B362-FDF5936BBC6B}">
      <dgm:prSet custT="1"/>
      <dgm:spPr/>
      <dgm:t>
        <a:bodyPr/>
        <a:lstStyle/>
        <a:p>
          <a:pPr algn="l"/>
          <a:endParaRPr lang="zh-CN" altLang="en-US" sz="100" b="0" i="0" dirty="0">
            <a:latin typeface="FZLanTingHeiS-R-GB" panose="02000000000000000000" pitchFamily="2" charset="-122"/>
            <a:ea typeface="FZLanTingHeiS-R-GB" panose="02000000000000000000" pitchFamily="2" charset="-122"/>
            <a:cs typeface="Microsoft YaHei" charset="-122"/>
          </a:endParaRPr>
        </a:p>
      </dgm:t>
    </dgm:pt>
    <dgm:pt modelId="{9458031D-FD27-D841-9D56-100BE85B229D}" type="sibTrans" cxnId="{D6FF61F4-2E70-2445-B362-FDF5936BBC6B}">
      <dgm:prSet/>
      <dgm:spPr/>
      <dgm:t>
        <a:bodyPr/>
        <a:lstStyle/>
        <a:p>
          <a:pPr algn="l"/>
          <a:endParaRPr lang="zh-CN" altLang="en-US" sz="1050">
            <a:latin typeface="Microsoft YaHei" charset="-122"/>
            <a:ea typeface="Microsoft YaHei" charset="-122"/>
            <a:cs typeface="Microsoft YaHei" charset="-122"/>
          </a:endParaRPr>
        </a:p>
      </dgm:t>
    </dgm:pt>
    <dgm:pt modelId="{9BA062DA-6B7A-FC4F-B1BB-7CC4C74C72CE}">
      <dgm:prSet phldrT="[文本]" custT="1"/>
      <dgm:spPr/>
      <dgm:t>
        <a:bodyPr/>
        <a:lstStyle/>
        <a:p>
          <a:pPr algn="l"/>
          <a:r>
            <a:rPr lang="en-US" altLang="zh-CN" sz="1050" b="0" i="0" dirty="0">
              <a:latin typeface="FZLanTingHeiS-R-GB" panose="02000000000000000000" pitchFamily="2" charset="-122"/>
              <a:ea typeface="FZLanTingHeiS-R-GB" panose="02000000000000000000" pitchFamily="2" charset="-122"/>
              <a:cs typeface="Microsoft YaHei" charset="-122"/>
            </a:rPr>
            <a:t>4.1.3</a:t>
          </a:r>
          <a:r>
            <a:rPr lang="zh-CN" altLang="en-US" sz="1050" b="0" i="0" dirty="0">
              <a:latin typeface="FZLanTingHeiS-R-GB" panose="02000000000000000000" pitchFamily="2" charset="-122"/>
              <a:ea typeface="FZLanTingHeiS-R-GB" panose="02000000000000000000" pitchFamily="2" charset="-122"/>
              <a:cs typeface="Microsoft YaHei" charset="-122"/>
            </a:rPr>
            <a:t> 需求交叉弹性</a:t>
          </a:r>
        </a:p>
      </dgm:t>
    </dgm:pt>
    <dgm:pt modelId="{45267C76-6276-B44A-878A-9D61B556EBD7}" type="parTrans" cxnId="{F5520AE5-50EB-8743-B48A-12307D4CCE80}">
      <dgm:prSet custT="1"/>
      <dgm:spPr/>
      <dgm:t>
        <a:bodyPr/>
        <a:lstStyle/>
        <a:p>
          <a:pPr algn="l"/>
          <a:endParaRPr lang="zh-CN" altLang="en-US" sz="100" b="0" i="0" dirty="0">
            <a:latin typeface="FZLanTingHeiS-R-GB" panose="02000000000000000000" pitchFamily="2" charset="-122"/>
            <a:ea typeface="FZLanTingHeiS-R-GB" panose="02000000000000000000" pitchFamily="2" charset="-122"/>
            <a:cs typeface="Microsoft YaHei" charset="-122"/>
          </a:endParaRPr>
        </a:p>
      </dgm:t>
    </dgm:pt>
    <dgm:pt modelId="{3A650251-37F9-7645-8144-FF91C57FC2AC}" type="sibTrans" cxnId="{F5520AE5-50EB-8743-B48A-12307D4CCE80}">
      <dgm:prSet/>
      <dgm:spPr/>
      <dgm:t>
        <a:bodyPr/>
        <a:lstStyle/>
        <a:p>
          <a:pPr algn="l"/>
          <a:endParaRPr lang="zh-CN" altLang="en-US" sz="1050">
            <a:latin typeface="Microsoft YaHei" charset="-122"/>
            <a:ea typeface="Microsoft YaHei" charset="-122"/>
            <a:cs typeface="Microsoft YaHei"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X="181444" custScaleY="63589" custLinFactX="-100000" custLinFactNeighborX="-184312" custLinFactNeighborY="0">
        <dgm:presLayoutVars>
          <dgm:chPref val="3"/>
        </dgm:presLayoutVars>
      </dgm:prSet>
      <dgm:spPr/>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3"/>
      <dgm:spPr/>
    </dgm:pt>
    <dgm:pt modelId="{F726EDD3-E670-9B47-8786-4F599884289D}" type="pres">
      <dgm:prSet presAssocID="{A73DCD64-89DF-3E4C-9543-0D417B51464E}" presName="connTx" presStyleLbl="parChTrans1D2" presStyleIdx="0" presStyleCnt="3"/>
      <dgm:spPr/>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3" custScaleX="150191" custScaleY="110365">
        <dgm:presLayoutVars>
          <dgm:chPref val="3"/>
        </dgm:presLayoutVars>
      </dgm:prSet>
      <dgm:spPr/>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3"/>
      <dgm:spPr/>
    </dgm:pt>
    <dgm:pt modelId="{7A2CD5A7-70D6-DE44-803D-0740544CB367}" type="pres">
      <dgm:prSet presAssocID="{BDC2CFA9-99C6-8347-9628-F8B57513FB8C}" presName="connTx" presStyleLbl="parChTrans1D2" presStyleIdx="1" presStyleCnt="3"/>
      <dgm:spPr/>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3" custScaleX="150191" custScaleY="110365">
        <dgm:presLayoutVars>
          <dgm:chPref val="3"/>
        </dgm:presLayoutVars>
      </dgm:prSet>
      <dgm:spPr/>
    </dgm:pt>
    <dgm:pt modelId="{1488A531-D252-B440-B1DA-4363F37F8970}" type="pres">
      <dgm:prSet presAssocID="{773FD5F0-F007-F148-886B-86E72F86266E}" presName="level3hierChild" presStyleCnt="0"/>
      <dgm:spPr/>
    </dgm:pt>
    <dgm:pt modelId="{1F2800E8-CF94-FD43-8D0E-7E4B278315B1}" type="pres">
      <dgm:prSet presAssocID="{45267C76-6276-B44A-878A-9D61B556EBD7}" presName="conn2-1" presStyleLbl="parChTrans1D2" presStyleIdx="2" presStyleCnt="3"/>
      <dgm:spPr/>
    </dgm:pt>
    <dgm:pt modelId="{938A9782-2B6B-8141-99DA-6568305E0C38}" type="pres">
      <dgm:prSet presAssocID="{45267C76-6276-B44A-878A-9D61B556EBD7}" presName="connTx" presStyleLbl="parChTrans1D2" presStyleIdx="2" presStyleCnt="3"/>
      <dgm:spPr/>
    </dgm:pt>
    <dgm:pt modelId="{7377E58F-198D-DE48-B3AF-2D2AF67C403D}" type="pres">
      <dgm:prSet presAssocID="{9BA062DA-6B7A-FC4F-B1BB-7CC4C74C72CE}" presName="root2" presStyleCnt="0"/>
      <dgm:spPr/>
    </dgm:pt>
    <dgm:pt modelId="{1C998B4A-F8C8-5D49-862A-38B9C7611407}" type="pres">
      <dgm:prSet presAssocID="{9BA062DA-6B7A-FC4F-B1BB-7CC4C74C72CE}" presName="LevelTwoTextNode" presStyleLbl="node2" presStyleIdx="2" presStyleCnt="3" custScaleX="150191" custScaleY="110365">
        <dgm:presLayoutVars>
          <dgm:chPref val="3"/>
        </dgm:presLayoutVars>
      </dgm:prSet>
      <dgm:spPr/>
    </dgm:pt>
    <dgm:pt modelId="{F9C8551A-E3F5-1A41-9D81-BA411262A93F}" type="pres">
      <dgm:prSet presAssocID="{9BA062DA-6B7A-FC4F-B1BB-7CC4C74C72CE}" presName="level3hierChild" presStyleCnt="0"/>
      <dgm:spPr/>
    </dgm:pt>
  </dgm:ptLst>
  <dgm:cxnLst>
    <dgm:cxn modelId="{7725A710-EB82-6543-8E80-B973AC4CD97A}" srcId="{2EFE4671-8583-3540-9262-1FC578B666F4}" destId="{CC08C8E7-D5AB-9C4F-A78B-4A8C57EB2D22}" srcOrd="0" destOrd="0" parTransId="{806FC88F-B9CF-A04B-B59C-3A472F525AEF}" sibTransId="{B0179D74-E210-A34F-9FFE-D6C2C6F405F5}"/>
    <dgm:cxn modelId="{FE34B427-9D47-5D4F-B08C-79C955C57CBA}" srcId="{CC08C8E7-D5AB-9C4F-A78B-4A8C57EB2D22}" destId="{DD5BF61D-B843-C744-B9A9-3312A1287EF4}" srcOrd="0" destOrd="0" parTransId="{A73DCD64-89DF-3E4C-9543-0D417B51464E}" sibTransId="{5F6E09CE-61C0-D34C-AE4A-99D078D226DF}"/>
    <dgm:cxn modelId="{9EF5483C-3379-4245-9F09-A3953C06F5C3}" type="presOf" srcId="{A73DCD64-89DF-3E4C-9543-0D417B51464E}" destId="{F726EDD3-E670-9B47-8786-4F599884289D}" srcOrd="1" destOrd="0" presId="urn:microsoft.com/office/officeart/2008/layout/HorizontalMultiLevelHierarchy"/>
    <dgm:cxn modelId="{190CD751-18D6-8040-9DBD-42DD314E29D5}" type="presOf" srcId="{773FD5F0-F007-F148-886B-86E72F86266E}" destId="{D3E2E567-EC04-E743-9B8C-985408EA1058}" srcOrd="0" destOrd="0" presId="urn:microsoft.com/office/officeart/2008/layout/HorizontalMultiLevelHierarchy"/>
    <dgm:cxn modelId="{3C946E59-95AA-EA4E-9CE2-D0590820E5C9}" type="presOf" srcId="{9BA062DA-6B7A-FC4F-B1BB-7CC4C74C72CE}" destId="{1C998B4A-F8C8-5D49-862A-38B9C7611407}" srcOrd="0" destOrd="0" presId="urn:microsoft.com/office/officeart/2008/layout/HorizontalMultiLevelHierarchy"/>
    <dgm:cxn modelId="{5D112B5A-067A-DE41-AC24-2BB426FC046E}" type="presOf" srcId="{45267C76-6276-B44A-878A-9D61B556EBD7}" destId="{1F2800E8-CF94-FD43-8D0E-7E4B278315B1}" srcOrd="0" destOrd="0" presId="urn:microsoft.com/office/officeart/2008/layout/HorizontalMultiLevelHierarchy"/>
    <dgm:cxn modelId="{6FF3CF8D-FF3F-FE45-8E22-30B50C68DDF7}" type="presOf" srcId="{BDC2CFA9-99C6-8347-9628-F8B57513FB8C}" destId="{93180932-306E-E545-95F9-2A5635FDC9F1}" srcOrd="0" destOrd="0" presId="urn:microsoft.com/office/officeart/2008/layout/HorizontalMultiLevelHierarchy"/>
    <dgm:cxn modelId="{24FCAE9D-9424-7440-995A-CC760D6E9A0D}" type="presOf" srcId="{DD5BF61D-B843-C744-B9A9-3312A1287EF4}" destId="{C852AF5D-E3CA-F844-B775-08DD6E6FB940}" srcOrd="0" destOrd="0" presId="urn:microsoft.com/office/officeart/2008/layout/HorizontalMultiLevelHierarchy"/>
    <dgm:cxn modelId="{350271BB-4D64-1D40-9847-142B240267B2}" type="presOf" srcId="{A73DCD64-89DF-3E4C-9543-0D417B51464E}" destId="{082A771F-69AF-7C4C-86CB-DF1CD8CB6581}" srcOrd="0" destOrd="0" presId="urn:microsoft.com/office/officeart/2008/layout/HorizontalMultiLevelHierarchy"/>
    <dgm:cxn modelId="{316309CD-190C-404A-945F-017B497065D4}" type="presOf" srcId="{2EFE4671-8583-3540-9262-1FC578B666F4}" destId="{3013142F-A3C7-F746-853E-2CA8B540A8DE}" srcOrd="0" destOrd="0" presId="urn:microsoft.com/office/officeart/2008/layout/HorizontalMultiLevelHierarchy"/>
    <dgm:cxn modelId="{789139DC-2BE0-0A4E-B8AD-DA5B4795D5C5}" type="presOf" srcId="{BDC2CFA9-99C6-8347-9628-F8B57513FB8C}" destId="{7A2CD5A7-70D6-DE44-803D-0740544CB367}" srcOrd="1" destOrd="0" presId="urn:microsoft.com/office/officeart/2008/layout/HorizontalMultiLevelHierarchy"/>
    <dgm:cxn modelId="{732528DE-1909-794A-85F9-7F876B2FDF47}" type="presOf" srcId="{45267C76-6276-B44A-878A-9D61B556EBD7}" destId="{938A9782-2B6B-8141-99DA-6568305E0C38}" srcOrd="1" destOrd="0" presId="urn:microsoft.com/office/officeart/2008/layout/HorizontalMultiLevelHierarchy"/>
    <dgm:cxn modelId="{F5520AE5-50EB-8743-B48A-12307D4CCE80}" srcId="{CC08C8E7-D5AB-9C4F-A78B-4A8C57EB2D22}" destId="{9BA062DA-6B7A-FC4F-B1BB-7CC4C74C72CE}" srcOrd="2" destOrd="0" parTransId="{45267C76-6276-B44A-878A-9D61B556EBD7}" sibTransId="{3A650251-37F9-7645-8144-FF91C57FC2AC}"/>
    <dgm:cxn modelId="{D6FF61F4-2E70-2445-B362-FDF5936BBC6B}" srcId="{CC08C8E7-D5AB-9C4F-A78B-4A8C57EB2D22}" destId="{773FD5F0-F007-F148-886B-86E72F86266E}" srcOrd="1" destOrd="0" parTransId="{BDC2CFA9-99C6-8347-9628-F8B57513FB8C}" sibTransId="{9458031D-FD27-D841-9D56-100BE85B229D}"/>
    <dgm:cxn modelId="{4E2CC3FD-398D-674E-BA6E-2D06FBB080F6}" type="presOf" srcId="{CC08C8E7-D5AB-9C4F-A78B-4A8C57EB2D22}" destId="{7111AE39-B455-7C4D-91F4-9E37E3822D07}" srcOrd="0" destOrd="0" presId="urn:microsoft.com/office/officeart/2008/layout/HorizontalMultiLevelHierarchy"/>
    <dgm:cxn modelId="{86C4903E-ACFC-2447-947C-2F9255578672}" type="presParOf" srcId="{3013142F-A3C7-F746-853E-2CA8B540A8DE}" destId="{B764B132-0961-414E-B6FA-FB0C6C1C6CED}" srcOrd="0" destOrd="0" presId="urn:microsoft.com/office/officeart/2008/layout/HorizontalMultiLevelHierarchy"/>
    <dgm:cxn modelId="{BDB1A83B-6BAC-2E42-B486-4037994ACC61}" type="presParOf" srcId="{B764B132-0961-414E-B6FA-FB0C6C1C6CED}" destId="{7111AE39-B455-7C4D-91F4-9E37E3822D07}" srcOrd="0" destOrd="0" presId="urn:microsoft.com/office/officeart/2008/layout/HorizontalMultiLevelHierarchy"/>
    <dgm:cxn modelId="{03709BA8-81E1-3B4C-9E1C-964BC870ED2B}" type="presParOf" srcId="{B764B132-0961-414E-B6FA-FB0C6C1C6CED}" destId="{551EC4E6-AE1D-DD43-B7C4-D7EFBEA2E636}" srcOrd="1" destOrd="0" presId="urn:microsoft.com/office/officeart/2008/layout/HorizontalMultiLevelHierarchy"/>
    <dgm:cxn modelId="{961C3601-8986-B642-93FE-13FC08812B42}" type="presParOf" srcId="{551EC4E6-AE1D-DD43-B7C4-D7EFBEA2E636}" destId="{082A771F-69AF-7C4C-86CB-DF1CD8CB6581}" srcOrd="0" destOrd="0" presId="urn:microsoft.com/office/officeart/2008/layout/HorizontalMultiLevelHierarchy"/>
    <dgm:cxn modelId="{72761075-D5DA-594E-9B05-36400C8CFA09}" type="presParOf" srcId="{082A771F-69AF-7C4C-86CB-DF1CD8CB6581}" destId="{F726EDD3-E670-9B47-8786-4F599884289D}" srcOrd="0" destOrd="0" presId="urn:microsoft.com/office/officeart/2008/layout/HorizontalMultiLevelHierarchy"/>
    <dgm:cxn modelId="{8D8420DB-833F-4C4B-8421-176C0B3106E0}" type="presParOf" srcId="{551EC4E6-AE1D-DD43-B7C4-D7EFBEA2E636}" destId="{7B40AE63-0EA3-0747-BCE5-5F3AB0355BF2}" srcOrd="1" destOrd="0" presId="urn:microsoft.com/office/officeart/2008/layout/HorizontalMultiLevelHierarchy"/>
    <dgm:cxn modelId="{EB1DCEC2-A92D-0543-A4DA-0A66581E57FE}" type="presParOf" srcId="{7B40AE63-0EA3-0747-BCE5-5F3AB0355BF2}" destId="{C852AF5D-E3CA-F844-B775-08DD6E6FB940}" srcOrd="0" destOrd="0" presId="urn:microsoft.com/office/officeart/2008/layout/HorizontalMultiLevelHierarchy"/>
    <dgm:cxn modelId="{17A2B51F-B2A3-5341-A30E-1A54315583B2}" type="presParOf" srcId="{7B40AE63-0EA3-0747-BCE5-5F3AB0355BF2}" destId="{30463D07-8E7F-3146-97CE-76CE82648742}" srcOrd="1" destOrd="0" presId="urn:microsoft.com/office/officeart/2008/layout/HorizontalMultiLevelHierarchy"/>
    <dgm:cxn modelId="{36E50CE0-86E9-5843-9815-F0AE63800502}" type="presParOf" srcId="{551EC4E6-AE1D-DD43-B7C4-D7EFBEA2E636}" destId="{93180932-306E-E545-95F9-2A5635FDC9F1}" srcOrd="2" destOrd="0" presId="urn:microsoft.com/office/officeart/2008/layout/HorizontalMultiLevelHierarchy"/>
    <dgm:cxn modelId="{03B47FDE-5A74-6F47-87A7-5A318DFE3EE6}" type="presParOf" srcId="{93180932-306E-E545-95F9-2A5635FDC9F1}" destId="{7A2CD5A7-70D6-DE44-803D-0740544CB367}" srcOrd="0" destOrd="0" presId="urn:microsoft.com/office/officeart/2008/layout/HorizontalMultiLevelHierarchy"/>
    <dgm:cxn modelId="{B317E869-BCAD-B340-926D-0A41087A552C}" type="presParOf" srcId="{551EC4E6-AE1D-DD43-B7C4-D7EFBEA2E636}" destId="{A0C9905E-6DBF-7645-94A7-C4BCDADC46B9}" srcOrd="3" destOrd="0" presId="urn:microsoft.com/office/officeart/2008/layout/HorizontalMultiLevelHierarchy"/>
    <dgm:cxn modelId="{02C21498-06DD-F94E-AACB-CEF3137A512C}" type="presParOf" srcId="{A0C9905E-6DBF-7645-94A7-C4BCDADC46B9}" destId="{D3E2E567-EC04-E743-9B8C-985408EA1058}" srcOrd="0" destOrd="0" presId="urn:microsoft.com/office/officeart/2008/layout/HorizontalMultiLevelHierarchy"/>
    <dgm:cxn modelId="{ED82CF62-B869-884F-82EC-5953C349F3D5}" type="presParOf" srcId="{A0C9905E-6DBF-7645-94A7-C4BCDADC46B9}" destId="{1488A531-D252-B440-B1DA-4363F37F8970}" srcOrd="1" destOrd="0" presId="urn:microsoft.com/office/officeart/2008/layout/HorizontalMultiLevelHierarchy"/>
    <dgm:cxn modelId="{A7CEED09-493D-414B-A494-0D571370A87D}" type="presParOf" srcId="{551EC4E6-AE1D-DD43-B7C4-D7EFBEA2E636}" destId="{1F2800E8-CF94-FD43-8D0E-7E4B278315B1}" srcOrd="4" destOrd="0" presId="urn:microsoft.com/office/officeart/2008/layout/HorizontalMultiLevelHierarchy"/>
    <dgm:cxn modelId="{6DFFCEDD-50BC-7240-8DBC-04CCE1DA7A3F}" type="presParOf" srcId="{1F2800E8-CF94-FD43-8D0E-7E4B278315B1}" destId="{938A9782-2B6B-8141-99DA-6568305E0C38}" srcOrd="0" destOrd="0" presId="urn:microsoft.com/office/officeart/2008/layout/HorizontalMultiLevelHierarchy"/>
    <dgm:cxn modelId="{2B076AB1-8384-594C-A9A3-5FC1EC35CA65}" type="presParOf" srcId="{551EC4E6-AE1D-DD43-B7C4-D7EFBEA2E636}" destId="{7377E58F-198D-DE48-B3AF-2D2AF67C403D}" srcOrd="5" destOrd="0" presId="urn:microsoft.com/office/officeart/2008/layout/HorizontalMultiLevelHierarchy"/>
    <dgm:cxn modelId="{D7749AAD-3ABC-8A4C-B3E3-58A85D1B3D78}" type="presParOf" srcId="{7377E58F-198D-DE48-B3AF-2D2AF67C403D}" destId="{1C998B4A-F8C8-5D49-862A-38B9C7611407}" srcOrd="0" destOrd="0" presId="urn:microsoft.com/office/officeart/2008/layout/HorizontalMultiLevelHierarchy"/>
    <dgm:cxn modelId="{DC6D64EB-C914-E34C-BA73-629B14156D4C}" type="presParOf" srcId="{7377E58F-198D-DE48-B3AF-2D2AF67C403D}" destId="{F9C8551A-E3F5-1A41-9D81-BA411262A93F}"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5.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pPr algn="l"/>
          <a:r>
            <a:rPr lang="en-US" altLang="zh-CN" sz="1200" b="0" i="0" dirty="0">
              <a:latin typeface="FZLanTingHeiS-R-GB" panose="02000000000000000000" pitchFamily="2" charset="-122"/>
              <a:ea typeface="FZLanTingHeiS-R-GB" panose="02000000000000000000" pitchFamily="2" charset="-122"/>
              <a:cs typeface="Microsoft YaHei" charset="-122"/>
            </a:rPr>
            <a:t>4.1</a:t>
          </a:r>
          <a:r>
            <a:rPr lang="zh-CN" altLang="en-US" sz="1200" b="0" i="0" dirty="0">
              <a:latin typeface="FZLanTingHeiS-R-GB" panose="02000000000000000000" pitchFamily="2" charset="-122"/>
              <a:ea typeface="FZLanTingHeiS-R-GB" panose="02000000000000000000" pitchFamily="2" charset="-122"/>
              <a:cs typeface="Microsoft YaHei" charset="-122"/>
            </a:rPr>
            <a:t>需求弹性</a:t>
          </a:r>
        </a:p>
      </dgm:t>
    </dgm:pt>
    <dgm:pt modelId="{806FC88F-B9CF-A04B-B59C-3A472F525AEF}" type="parTrans" cxnId="{7725A710-EB82-6543-8E80-B973AC4CD97A}">
      <dgm:prSet/>
      <dgm:spPr/>
      <dgm:t>
        <a:bodyPr/>
        <a:lstStyle/>
        <a:p>
          <a:pPr algn="l"/>
          <a:endParaRPr lang="zh-CN" altLang="en-US" sz="105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pPr algn="l"/>
          <a:endParaRPr lang="zh-CN" altLang="en-US" sz="1050">
            <a:latin typeface="Microsoft YaHei" charset="-122"/>
            <a:ea typeface="Microsoft YaHei" charset="-122"/>
            <a:cs typeface="Microsoft YaHei" charset="-122"/>
          </a:endParaRPr>
        </a:p>
      </dgm:t>
    </dgm:pt>
    <dgm:pt modelId="{DD5BF61D-B843-C744-B9A9-3312A1287EF4}">
      <dgm:prSet phldrT="[文本]" custT="1"/>
      <dgm:spPr>
        <a:solidFill>
          <a:srgbClr val="C00000"/>
        </a:solidFill>
      </dgm:spPr>
      <dgm:t>
        <a:bodyPr/>
        <a:lstStyle/>
        <a:p>
          <a:pPr algn="l"/>
          <a:r>
            <a:rPr lang="en-US" altLang="zh-CN" sz="1050" b="0" i="0" dirty="0">
              <a:solidFill>
                <a:schemeClr val="tx1"/>
              </a:solidFill>
              <a:latin typeface="FZLanTingHeiS-R-GB" panose="02000000000000000000" pitchFamily="2" charset="-122"/>
              <a:ea typeface="FZLanTingHeiS-R-GB" panose="02000000000000000000" pitchFamily="2" charset="-122"/>
              <a:cs typeface="Microsoft YaHei" charset="-122"/>
            </a:rPr>
            <a:t>4.1.1</a:t>
          </a:r>
          <a:r>
            <a:rPr lang="zh-CN" altLang="en-US" sz="1050" b="0" i="0" dirty="0">
              <a:solidFill>
                <a:schemeClr val="tx1"/>
              </a:solidFill>
              <a:latin typeface="FZLanTingHeiS-R-GB" panose="02000000000000000000" pitchFamily="2" charset="-122"/>
              <a:ea typeface="FZLanTingHeiS-R-GB" panose="02000000000000000000" pitchFamily="2" charset="-122"/>
              <a:cs typeface="Microsoft YaHei" charset="-122"/>
            </a:rPr>
            <a:t> 需求价格弹性</a:t>
          </a:r>
        </a:p>
      </dgm:t>
    </dgm:pt>
    <dgm:pt modelId="{A73DCD64-89DF-3E4C-9543-0D417B51464E}" type="parTrans" cxnId="{FE34B427-9D47-5D4F-B08C-79C955C57CBA}">
      <dgm:prSet custT="1"/>
      <dgm:spPr/>
      <dgm:t>
        <a:bodyPr/>
        <a:lstStyle/>
        <a:p>
          <a:pPr algn="l"/>
          <a:endParaRPr lang="zh-CN" altLang="en-US" sz="100" b="0" i="0" dirty="0">
            <a:latin typeface="FZLanTingHeiS-R-GB" panose="02000000000000000000" pitchFamily="2" charset="-122"/>
            <a:ea typeface="FZLanTingHeiS-R-GB" panose="02000000000000000000" pitchFamily="2" charset="-122"/>
            <a:cs typeface="Microsoft YaHei" charset="-122"/>
          </a:endParaRPr>
        </a:p>
      </dgm:t>
    </dgm:pt>
    <dgm:pt modelId="{5F6E09CE-61C0-D34C-AE4A-99D078D226DF}" type="sibTrans" cxnId="{FE34B427-9D47-5D4F-B08C-79C955C57CBA}">
      <dgm:prSet/>
      <dgm:spPr/>
      <dgm:t>
        <a:bodyPr/>
        <a:lstStyle/>
        <a:p>
          <a:pPr algn="l"/>
          <a:endParaRPr lang="zh-CN" altLang="en-US" sz="1050">
            <a:latin typeface="Microsoft YaHei" charset="-122"/>
            <a:ea typeface="Microsoft YaHei" charset="-122"/>
            <a:cs typeface="Microsoft YaHei" charset="-122"/>
          </a:endParaRPr>
        </a:p>
      </dgm:t>
    </dgm:pt>
    <dgm:pt modelId="{773FD5F0-F007-F148-886B-86E72F86266E}">
      <dgm:prSet phldrT="[文本]" custT="1"/>
      <dgm:spPr/>
      <dgm:t>
        <a:bodyPr/>
        <a:lstStyle/>
        <a:p>
          <a:pPr algn="l"/>
          <a:r>
            <a:rPr lang="en-US" altLang="zh-CN" sz="1050" b="0" i="0" dirty="0">
              <a:latin typeface="FZLanTingHeiS-R-GB" panose="02000000000000000000" pitchFamily="2" charset="-122"/>
              <a:ea typeface="FZLanTingHeiS-R-GB" panose="02000000000000000000" pitchFamily="2" charset="-122"/>
              <a:cs typeface="Microsoft YaHei" charset="-122"/>
            </a:rPr>
            <a:t>4.1.2</a:t>
          </a:r>
          <a:r>
            <a:rPr lang="zh-CN" altLang="en-US" sz="1050" b="0" i="0" dirty="0">
              <a:latin typeface="FZLanTingHeiS-R-GB" panose="02000000000000000000" pitchFamily="2" charset="-122"/>
              <a:ea typeface="FZLanTingHeiS-R-GB" panose="02000000000000000000" pitchFamily="2" charset="-122"/>
              <a:cs typeface="Microsoft YaHei" charset="-122"/>
            </a:rPr>
            <a:t> 需求的收入弹性</a:t>
          </a:r>
        </a:p>
      </dgm:t>
    </dgm:pt>
    <dgm:pt modelId="{BDC2CFA9-99C6-8347-9628-F8B57513FB8C}" type="parTrans" cxnId="{D6FF61F4-2E70-2445-B362-FDF5936BBC6B}">
      <dgm:prSet custT="1"/>
      <dgm:spPr/>
      <dgm:t>
        <a:bodyPr/>
        <a:lstStyle/>
        <a:p>
          <a:pPr algn="l"/>
          <a:endParaRPr lang="zh-CN" altLang="en-US" sz="100" b="0" i="0" dirty="0">
            <a:latin typeface="FZLanTingHeiS-R-GB" panose="02000000000000000000" pitchFamily="2" charset="-122"/>
            <a:ea typeface="FZLanTingHeiS-R-GB" panose="02000000000000000000" pitchFamily="2" charset="-122"/>
            <a:cs typeface="Microsoft YaHei" charset="-122"/>
          </a:endParaRPr>
        </a:p>
      </dgm:t>
    </dgm:pt>
    <dgm:pt modelId="{9458031D-FD27-D841-9D56-100BE85B229D}" type="sibTrans" cxnId="{D6FF61F4-2E70-2445-B362-FDF5936BBC6B}">
      <dgm:prSet/>
      <dgm:spPr/>
      <dgm:t>
        <a:bodyPr/>
        <a:lstStyle/>
        <a:p>
          <a:pPr algn="l"/>
          <a:endParaRPr lang="zh-CN" altLang="en-US" sz="1050">
            <a:latin typeface="Microsoft YaHei" charset="-122"/>
            <a:ea typeface="Microsoft YaHei" charset="-122"/>
            <a:cs typeface="Microsoft YaHei" charset="-122"/>
          </a:endParaRPr>
        </a:p>
      </dgm:t>
    </dgm:pt>
    <dgm:pt modelId="{9BA062DA-6B7A-FC4F-B1BB-7CC4C74C72CE}">
      <dgm:prSet phldrT="[文本]" custT="1"/>
      <dgm:spPr/>
      <dgm:t>
        <a:bodyPr/>
        <a:lstStyle/>
        <a:p>
          <a:pPr algn="l"/>
          <a:r>
            <a:rPr lang="en-US" altLang="zh-CN" sz="1050" b="0" i="0" dirty="0">
              <a:latin typeface="FZLanTingHeiS-R-GB" panose="02000000000000000000" pitchFamily="2" charset="-122"/>
              <a:ea typeface="FZLanTingHeiS-R-GB" panose="02000000000000000000" pitchFamily="2" charset="-122"/>
              <a:cs typeface="Microsoft YaHei" charset="-122"/>
            </a:rPr>
            <a:t>4.1.3</a:t>
          </a:r>
          <a:r>
            <a:rPr lang="zh-CN" altLang="en-US" sz="1050" b="0" i="0" dirty="0">
              <a:latin typeface="FZLanTingHeiS-R-GB" panose="02000000000000000000" pitchFamily="2" charset="-122"/>
              <a:ea typeface="FZLanTingHeiS-R-GB" panose="02000000000000000000" pitchFamily="2" charset="-122"/>
              <a:cs typeface="Microsoft YaHei" charset="-122"/>
            </a:rPr>
            <a:t> 需求交叉弹性</a:t>
          </a:r>
        </a:p>
      </dgm:t>
    </dgm:pt>
    <dgm:pt modelId="{45267C76-6276-B44A-878A-9D61B556EBD7}" type="parTrans" cxnId="{F5520AE5-50EB-8743-B48A-12307D4CCE80}">
      <dgm:prSet custT="1"/>
      <dgm:spPr/>
      <dgm:t>
        <a:bodyPr/>
        <a:lstStyle/>
        <a:p>
          <a:pPr algn="l"/>
          <a:endParaRPr lang="zh-CN" altLang="en-US" sz="100" b="0" i="0" dirty="0">
            <a:latin typeface="FZLanTingHeiS-R-GB" panose="02000000000000000000" pitchFamily="2" charset="-122"/>
            <a:ea typeface="FZLanTingHeiS-R-GB" panose="02000000000000000000" pitchFamily="2" charset="-122"/>
            <a:cs typeface="Microsoft YaHei" charset="-122"/>
          </a:endParaRPr>
        </a:p>
      </dgm:t>
    </dgm:pt>
    <dgm:pt modelId="{3A650251-37F9-7645-8144-FF91C57FC2AC}" type="sibTrans" cxnId="{F5520AE5-50EB-8743-B48A-12307D4CCE80}">
      <dgm:prSet/>
      <dgm:spPr/>
      <dgm:t>
        <a:bodyPr/>
        <a:lstStyle/>
        <a:p>
          <a:pPr algn="l"/>
          <a:endParaRPr lang="zh-CN" altLang="en-US" sz="1050">
            <a:latin typeface="Microsoft YaHei" charset="-122"/>
            <a:ea typeface="Microsoft YaHei" charset="-122"/>
            <a:cs typeface="Microsoft YaHei"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X="181444" custScaleY="63589" custLinFactX="-100000" custLinFactNeighborX="-184312" custLinFactNeighborY="0">
        <dgm:presLayoutVars>
          <dgm:chPref val="3"/>
        </dgm:presLayoutVars>
      </dgm:prSet>
      <dgm:spPr/>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3"/>
      <dgm:spPr/>
    </dgm:pt>
    <dgm:pt modelId="{F726EDD3-E670-9B47-8786-4F599884289D}" type="pres">
      <dgm:prSet presAssocID="{A73DCD64-89DF-3E4C-9543-0D417B51464E}" presName="connTx" presStyleLbl="parChTrans1D2" presStyleIdx="0" presStyleCnt="3"/>
      <dgm:spPr/>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3" custScaleX="150191" custScaleY="110365">
        <dgm:presLayoutVars>
          <dgm:chPref val="3"/>
        </dgm:presLayoutVars>
      </dgm:prSet>
      <dgm:spPr/>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3"/>
      <dgm:spPr/>
    </dgm:pt>
    <dgm:pt modelId="{7A2CD5A7-70D6-DE44-803D-0740544CB367}" type="pres">
      <dgm:prSet presAssocID="{BDC2CFA9-99C6-8347-9628-F8B57513FB8C}" presName="connTx" presStyleLbl="parChTrans1D2" presStyleIdx="1" presStyleCnt="3"/>
      <dgm:spPr/>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3" custScaleX="150191" custScaleY="110365">
        <dgm:presLayoutVars>
          <dgm:chPref val="3"/>
        </dgm:presLayoutVars>
      </dgm:prSet>
      <dgm:spPr/>
    </dgm:pt>
    <dgm:pt modelId="{1488A531-D252-B440-B1DA-4363F37F8970}" type="pres">
      <dgm:prSet presAssocID="{773FD5F0-F007-F148-886B-86E72F86266E}" presName="level3hierChild" presStyleCnt="0"/>
      <dgm:spPr/>
    </dgm:pt>
    <dgm:pt modelId="{1F2800E8-CF94-FD43-8D0E-7E4B278315B1}" type="pres">
      <dgm:prSet presAssocID="{45267C76-6276-B44A-878A-9D61B556EBD7}" presName="conn2-1" presStyleLbl="parChTrans1D2" presStyleIdx="2" presStyleCnt="3"/>
      <dgm:spPr/>
    </dgm:pt>
    <dgm:pt modelId="{938A9782-2B6B-8141-99DA-6568305E0C38}" type="pres">
      <dgm:prSet presAssocID="{45267C76-6276-B44A-878A-9D61B556EBD7}" presName="connTx" presStyleLbl="parChTrans1D2" presStyleIdx="2" presStyleCnt="3"/>
      <dgm:spPr/>
    </dgm:pt>
    <dgm:pt modelId="{7377E58F-198D-DE48-B3AF-2D2AF67C403D}" type="pres">
      <dgm:prSet presAssocID="{9BA062DA-6B7A-FC4F-B1BB-7CC4C74C72CE}" presName="root2" presStyleCnt="0"/>
      <dgm:spPr/>
    </dgm:pt>
    <dgm:pt modelId="{1C998B4A-F8C8-5D49-862A-38B9C7611407}" type="pres">
      <dgm:prSet presAssocID="{9BA062DA-6B7A-FC4F-B1BB-7CC4C74C72CE}" presName="LevelTwoTextNode" presStyleLbl="node2" presStyleIdx="2" presStyleCnt="3" custScaleX="150191" custScaleY="110365">
        <dgm:presLayoutVars>
          <dgm:chPref val="3"/>
        </dgm:presLayoutVars>
      </dgm:prSet>
      <dgm:spPr/>
    </dgm:pt>
    <dgm:pt modelId="{F9C8551A-E3F5-1A41-9D81-BA411262A93F}" type="pres">
      <dgm:prSet presAssocID="{9BA062DA-6B7A-FC4F-B1BB-7CC4C74C72CE}" presName="level3hierChild" presStyleCnt="0"/>
      <dgm:spPr/>
    </dgm:pt>
  </dgm:ptLst>
  <dgm:cxnLst>
    <dgm:cxn modelId="{7725A710-EB82-6543-8E80-B973AC4CD97A}" srcId="{2EFE4671-8583-3540-9262-1FC578B666F4}" destId="{CC08C8E7-D5AB-9C4F-A78B-4A8C57EB2D22}" srcOrd="0" destOrd="0" parTransId="{806FC88F-B9CF-A04B-B59C-3A472F525AEF}" sibTransId="{B0179D74-E210-A34F-9FFE-D6C2C6F405F5}"/>
    <dgm:cxn modelId="{FE34B427-9D47-5D4F-B08C-79C955C57CBA}" srcId="{CC08C8E7-D5AB-9C4F-A78B-4A8C57EB2D22}" destId="{DD5BF61D-B843-C744-B9A9-3312A1287EF4}" srcOrd="0" destOrd="0" parTransId="{A73DCD64-89DF-3E4C-9543-0D417B51464E}" sibTransId="{5F6E09CE-61C0-D34C-AE4A-99D078D226DF}"/>
    <dgm:cxn modelId="{9EF5483C-3379-4245-9F09-A3953C06F5C3}" type="presOf" srcId="{A73DCD64-89DF-3E4C-9543-0D417B51464E}" destId="{F726EDD3-E670-9B47-8786-4F599884289D}" srcOrd="1" destOrd="0" presId="urn:microsoft.com/office/officeart/2008/layout/HorizontalMultiLevelHierarchy"/>
    <dgm:cxn modelId="{190CD751-18D6-8040-9DBD-42DD314E29D5}" type="presOf" srcId="{773FD5F0-F007-F148-886B-86E72F86266E}" destId="{D3E2E567-EC04-E743-9B8C-985408EA1058}" srcOrd="0" destOrd="0" presId="urn:microsoft.com/office/officeart/2008/layout/HorizontalMultiLevelHierarchy"/>
    <dgm:cxn modelId="{3C946E59-95AA-EA4E-9CE2-D0590820E5C9}" type="presOf" srcId="{9BA062DA-6B7A-FC4F-B1BB-7CC4C74C72CE}" destId="{1C998B4A-F8C8-5D49-862A-38B9C7611407}" srcOrd="0" destOrd="0" presId="urn:microsoft.com/office/officeart/2008/layout/HorizontalMultiLevelHierarchy"/>
    <dgm:cxn modelId="{5D112B5A-067A-DE41-AC24-2BB426FC046E}" type="presOf" srcId="{45267C76-6276-B44A-878A-9D61B556EBD7}" destId="{1F2800E8-CF94-FD43-8D0E-7E4B278315B1}" srcOrd="0" destOrd="0" presId="urn:microsoft.com/office/officeart/2008/layout/HorizontalMultiLevelHierarchy"/>
    <dgm:cxn modelId="{6FF3CF8D-FF3F-FE45-8E22-30B50C68DDF7}" type="presOf" srcId="{BDC2CFA9-99C6-8347-9628-F8B57513FB8C}" destId="{93180932-306E-E545-95F9-2A5635FDC9F1}" srcOrd="0" destOrd="0" presId="urn:microsoft.com/office/officeart/2008/layout/HorizontalMultiLevelHierarchy"/>
    <dgm:cxn modelId="{24FCAE9D-9424-7440-995A-CC760D6E9A0D}" type="presOf" srcId="{DD5BF61D-B843-C744-B9A9-3312A1287EF4}" destId="{C852AF5D-E3CA-F844-B775-08DD6E6FB940}" srcOrd="0" destOrd="0" presId="urn:microsoft.com/office/officeart/2008/layout/HorizontalMultiLevelHierarchy"/>
    <dgm:cxn modelId="{350271BB-4D64-1D40-9847-142B240267B2}" type="presOf" srcId="{A73DCD64-89DF-3E4C-9543-0D417B51464E}" destId="{082A771F-69AF-7C4C-86CB-DF1CD8CB6581}" srcOrd="0" destOrd="0" presId="urn:microsoft.com/office/officeart/2008/layout/HorizontalMultiLevelHierarchy"/>
    <dgm:cxn modelId="{316309CD-190C-404A-945F-017B497065D4}" type="presOf" srcId="{2EFE4671-8583-3540-9262-1FC578B666F4}" destId="{3013142F-A3C7-F746-853E-2CA8B540A8DE}" srcOrd="0" destOrd="0" presId="urn:microsoft.com/office/officeart/2008/layout/HorizontalMultiLevelHierarchy"/>
    <dgm:cxn modelId="{789139DC-2BE0-0A4E-B8AD-DA5B4795D5C5}" type="presOf" srcId="{BDC2CFA9-99C6-8347-9628-F8B57513FB8C}" destId="{7A2CD5A7-70D6-DE44-803D-0740544CB367}" srcOrd="1" destOrd="0" presId="urn:microsoft.com/office/officeart/2008/layout/HorizontalMultiLevelHierarchy"/>
    <dgm:cxn modelId="{732528DE-1909-794A-85F9-7F876B2FDF47}" type="presOf" srcId="{45267C76-6276-B44A-878A-9D61B556EBD7}" destId="{938A9782-2B6B-8141-99DA-6568305E0C38}" srcOrd="1" destOrd="0" presId="urn:microsoft.com/office/officeart/2008/layout/HorizontalMultiLevelHierarchy"/>
    <dgm:cxn modelId="{F5520AE5-50EB-8743-B48A-12307D4CCE80}" srcId="{CC08C8E7-D5AB-9C4F-A78B-4A8C57EB2D22}" destId="{9BA062DA-6B7A-FC4F-B1BB-7CC4C74C72CE}" srcOrd="2" destOrd="0" parTransId="{45267C76-6276-B44A-878A-9D61B556EBD7}" sibTransId="{3A650251-37F9-7645-8144-FF91C57FC2AC}"/>
    <dgm:cxn modelId="{D6FF61F4-2E70-2445-B362-FDF5936BBC6B}" srcId="{CC08C8E7-D5AB-9C4F-A78B-4A8C57EB2D22}" destId="{773FD5F0-F007-F148-886B-86E72F86266E}" srcOrd="1" destOrd="0" parTransId="{BDC2CFA9-99C6-8347-9628-F8B57513FB8C}" sibTransId="{9458031D-FD27-D841-9D56-100BE85B229D}"/>
    <dgm:cxn modelId="{4E2CC3FD-398D-674E-BA6E-2D06FBB080F6}" type="presOf" srcId="{CC08C8E7-D5AB-9C4F-A78B-4A8C57EB2D22}" destId="{7111AE39-B455-7C4D-91F4-9E37E3822D07}" srcOrd="0" destOrd="0" presId="urn:microsoft.com/office/officeart/2008/layout/HorizontalMultiLevelHierarchy"/>
    <dgm:cxn modelId="{86C4903E-ACFC-2447-947C-2F9255578672}" type="presParOf" srcId="{3013142F-A3C7-F746-853E-2CA8B540A8DE}" destId="{B764B132-0961-414E-B6FA-FB0C6C1C6CED}" srcOrd="0" destOrd="0" presId="urn:microsoft.com/office/officeart/2008/layout/HorizontalMultiLevelHierarchy"/>
    <dgm:cxn modelId="{BDB1A83B-6BAC-2E42-B486-4037994ACC61}" type="presParOf" srcId="{B764B132-0961-414E-B6FA-FB0C6C1C6CED}" destId="{7111AE39-B455-7C4D-91F4-9E37E3822D07}" srcOrd="0" destOrd="0" presId="urn:microsoft.com/office/officeart/2008/layout/HorizontalMultiLevelHierarchy"/>
    <dgm:cxn modelId="{03709BA8-81E1-3B4C-9E1C-964BC870ED2B}" type="presParOf" srcId="{B764B132-0961-414E-B6FA-FB0C6C1C6CED}" destId="{551EC4E6-AE1D-DD43-B7C4-D7EFBEA2E636}" srcOrd="1" destOrd="0" presId="urn:microsoft.com/office/officeart/2008/layout/HorizontalMultiLevelHierarchy"/>
    <dgm:cxn modelId="{961C3601-8986-B642-93FE-13FC08812B42}" type="presParOf" srcId="{551EC4E6-AE1D-DD43-B7C4-D7EFBEA2E636}" destId="{082A771F-69AF-7C4C-86CB-DF1CD8CB6581}" srcOrd="0" destOrd="0" presId="urn:microsoft.com/office/officeart/2008/layout/HorizontalMultiLevelHierarchy"/>
    <dgm:cxn modelId="{72761075-D5DA-594E-9B05-36400C8CFA09}" type="presParOf" srcId="{082A771F-69AF-7C4C-86CB-DF1CD8CB6581}" destId="{F726EDD3-E670-9B47-8786-4F599884289D}" srcOrd="0" destOrd="0" presId="urn:microsoft.com/office/officeart/2008/layout/HorizontalMultiLevelHierarchy"/>
    <dgm:cxn modelId="{8D8420DB-833F-4C4B-8421-176C0B3106E0}" type="presParOf" srcId="{551EC4E6-AE1D-DD43-B7C4-D7EFBEA2E636}" destId="{7B40AE63-0EA3-0747-BCE5-5F3AB0355BF2}" srcOrd="1" destOrd="0" presId="urn:microsoft.com/office/officeart/2008/layout/HorizontalMultiLevelHierarchy"/>
    <dgm:cxn modelId="{EB1DCEC2-A92D-0543-A4DA-0A66581E57FE}" type="presParOf" srcId="{7B40AE63-0EA3-0747-BCE5-5F3AB0355BF2}" destId="{C852AF5D-E3CA-F844-B775-08DD6E6FB940}" srcOrd="0" destOrd="0" presId="urn:microsoft.com/office/officeart/2008/layout/HorizontalMultiLevelHierarchy"/>
    <dgm:cxn modelId="{17A2B51F-B2A3-5341-A30E-1A54315583B2}" type="presParOf" srcId="{7B40AE63-0EA3-0747-BCE5-5F3AB0355BF2}" destId="{30463D07-8E7F-3146-97CE-76CE82648742}" srcOrd="1" destOrd="0" presId="urn:microsoft.com/office/officeart/2008/layout/HorizontalMultiLevelHierarchy"/>
    <dgm:cxn modelId="{36E50CE0-86E9-5843-9815-F0AE63800502}" type="presParOf" srcId="{551EC4E6-AE1D-DD43-B7C4-D7EFBEA2E636}" destId="{93180932-306E-E545-95F9-2A5635FDC9F1}" srcOrd="2" destOrd="0" presId="urn:microsoft.com/office/officeart/2008/layout/HorizontalMultiLevelHierarchy"/>
    <dgm:cxn modelId="{03B47FDE-5A74-6F47-87A7-5A318DFE3EE6}" type="presParOf" srcId="{93180932-306E-E545-95F9-2A5635FDC9F1}" destId="{7A2CD5A7-70D6-DE44-803D-0740544CB367}" srcOrd="0" destOrd="0" presId="urn:microsoft.com/office/officeart/2008/layout/HorizontalMultiLevelHierarchy"/>
    <dgm:cxn modelId="{B317E869-BCAD-B340-926D-0A41087A552C}" type="presParOf" srcId="{551EC4E6-AE1D-DD43-B7C4-D7EFBEA2E636}" destId="{A0C9905E-6DBF-7645-94A7-C4BCDADC46B9}" srcOrd="3" destOrd="0" presId="urn:microsoft.com/office/officeart/2008/layout/HorizontalMultiLevelHierarchy"/>
    <dgm:cxn modelId="{02C21498-06DD-F94E-AACB-CEF3137A512C}" type="presParOf" srcId="{A0C9905E-6DBF-7645-94A7-C4BCDADC46B9}" destId="{D3E2E567-EC04-E743-9B8C-985408EA1058}" srcOrd="0" destOrd="0" presId="urn:microsoft.com/office/officeart/2008/layout/HorizontalMultiLevelHierarchy"/>
    <dgm:cxn modelId="{ED82CF62-B869-884F-82EC-5953C349F3D5}" type="presParOf" srcId="{A0C9905E-6DBF-7645-94A7-C4BCDADC46B9}" destId="{1488A531-D252-B440-B1DA-4363F37F8970}" srcOrd="1" destOrd="0" presId="urn:microsoft.com/office/officeart/2008/layout/HorizontalMultiLevelHierarchy"/>
    <dgm:cxn modelId="{A7CEED09-493D-414B-A494-0D571370A87D}" type="presParOf" srcId="{551EC4E6-AE1D-DD43-B7C4-D7EFBEA2E636}" destId="{1F2800E8-CF94-FD43-8D0E-7E4B278315B1}" srcOrd="4" destOrd="0" presId="urn:microsoft.com/office/officeart/2008/layout/HorizontalMultiLevelHierarchy"/>
    <dgm:cxn modelId="{6DFFCEDD-50BC-7240-8DBC-04CCE1DA7A3F}" type="presParOf" srcId="{1F2800E8-CF94-FD43-8D0E-7E4B278315B1}" destId="{938A9782-2B6B-8141-99DA-6568305E0C38}" srcOrd="0" destOrd="0" presId="urn:microsoft.com/office/officeart/2008/layout/HorizontalMultiLevelHierarchy"/>
    <dgm:cxn modelId="{2B076AB1-8384-594C-A9A3-5FC1EC35CA65}" type="presParOf" srcId="{551EC4E6-AE1D-DD43-B7C4-D7EFBEA2E636}" destId="{7377E58F-198D-DE48-B3AF-2D2AF67C403D}" srcOrd="5" destOrd="0" presId="urn:microsoft.com/office/officeart/2008/layout/HorizontalMultiLevelHierarchy"/>
    <dgm:cxn modelId="{D7749AAD-3ABC-8A4C-B3E3-58A85D1B3D78}" type="presParOf" srcId="{7377E58F-198D-DE48-B3AF-2D2AF67C403D}" destId="{1C998B4A-F8C8-5D49-862A-38B9C7611407}" srcOrd="0" destOrd="0" presId="urn:microsoft.com/office/officeart/2008/layout/HorizontalMultiLevelHierarchy"/>
    <dgm:cxn modelId="{DC6D64EB-C914-E34C-BA73-629B14156D4C}" type="presParOf" srcId="{7377E58F-198D-DE48-B3AF-2D2AF67C403D}" destId="{F9C8551A-E3F5-1A41-9D81-BA411262A93F}"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6.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pPr algn="l"/>
          <a:r>
            <a:rPr lang="en-US" altLang="zh-CN" sz="1200" b="0" i="0" dirty="0">
              <a:latin typeface="FZLanTingHeiS-R-GB" panose="02000000000000000000" pitchFamily="2" charset="-122"/>
              <a:ea typeface="FZLanTingHeiS-R-GB" panose="02000000000000000000" pitchFamily="2" charset="-122"/>
              <a:cs typeface="Microsoft YaHei" charset="-122"/>
            </a:rPr>
            <a:t>4.1</a:t>
          </a:r>
          <a:r>
            <a:rPr lang="zh-CN" altLang="en-US" sz="1200" b="0" i="0" dirty="0">
              <a:latin typeface="FZLanTingHeiS-R-GB" panose="02000000000000000000" pitchFamily="2" charset="-122"/>
              <a:ea typeface="FZLanTingHeiS-R-GB" panose="02000000000000000000" pitchFamily="2" charset="-122"/>
              <a:cs typeface="Microsoft YaHei" charset="-122"/>
            </a:rPr>
            <a:t>需求弹性</a:t>
          </a:r>
        </a:p>
      </dgm:t>
    </dgm:pt>
    <dgm:pt modelId="{806FC88F-B9CF-A04B-B59C-3A472F525AEF}" type="parTrans" cxnId="{7725A710-EB82-6543-8E80-B973AC4CD97A}">
      <dgm:prSet/>
      <dgm:spPr/>
      <dgm:t>
        <a:bodyPr/>
        <a:lstStyle/>
        <a:p>
          <a:pPr algn="l"/>
          <a:endParaRPr lang="zh-CN" altLang="en-US" sz="105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pPr algn="l"/>
          <a:endParaRPr lang="zh-CN" altLang="en-US" sz="1050">
            <a:latin typeface="Microsoft YaHei" charset="-122"/>
            <a:ea typeface="Microsoft YaHei" charset="-122"/>
            <a:cs typeface="Microsoft YaHei" charset="-122"/>
          </a:endParaRPr>
        </a:p>
      </dgm:t>
    </dgm:pt>
    <dgm:pt modelId="{DD5BF61D-B843-C744-B9A9-3312A1287EF4}">
      <dgm:prSet phldrT="[文本]" custT="1"/>
      <dgm:spPr>
        <a:solidFill>
          <a:srgbClr val="C00000"/>
        </a:solidFill>
      </dgm:spPr>
      <dgm:t>
        <a:bodyPr/>
        <a:lstStyle/>
        <a:p>
          <a:pPr algn="l"/>
          <a:r>
            <a:rPr lang="en-US" altLang="zh-CN" sz="1050" b="0" i="0" dirty="0">
              <a:solidFill>
                <a:schemeClr val="tx1"/>
              </a:solidFill>
              <a:latin typeface="FZLanTingHeiS-R-GB" panose="02000000000000000000" pitchFamily="2" charset="-122"/>
              <a:ea typeface="FZLanTingHeiS-R-GB" panose="02000000000000000000" pitchFamily="2" charset="-122"/>
              <a:cs typeface="Microsoft YaHei" charset="-122"/>
            </a:rPr>
            <a:t>4.1.1</a:t>
          </a:r>
          <a:r>
            <a:rPr lang="zh-CN" altLang="en-US" sz="1050" b="0" i="0" dirty="0">
              <a:solidFill>
                <a:schemeClr val="tx1"/>
              </a:solidFill>
              <a:latin typeface="FZLanTingHeiS-R-GB" panose="02000000000000000000" pitchFamily="2" charset="-122"/>
              <a:ea typeface="FZLanTingHeiS-R-GB" panose="02000000000000000000" pitchFamily="2" charset="-122"/>
              <a:cs typeface="Microsoft YaHei" charset="-122"/>
            </a:rPr>
            <a:t> 需求价格弹性</a:t>
          </a:r>
        </a:p>
      </dgm:t>
    </dgm:pt>
    <dgm:pt modelId="{A73DCD64-89DF-3E4C-9543-0D417B51464E}" type="parTrans" cxnId="{FE34B427-9D47-5D4F-B08C-79C955C57CBA}">
      <dgm:prSet custT="1"/>
      <dgm:spPr/>
      <dgm:t>
        <a:bodyPr/>
        <a:lstStyle/>
        <a:p>
          <a:pPr algn="l"/>
          <a:endParaRPr lang="zh-CN" altLang="en-US" sz="100" b="0" i="0" dirty="0">
            <a:latin typeface="FZLanTingHeiS-R-GB" panose="02000000000000000000" pitchFamily="2" charset="-122"/>
            <a:ea typeface="FZLanTingHeiS-R-GB" panose="02000000000000000000" pitchFamily="2" charset="-122"/>
            <a:cs typeface="Microsoft YaHei" charset="-122"/>
          </a:endParaRPr>
        </a:p>
      </dgm:t>
    </dgm:pt>
    <dgm:pt modelId="{5F6E09CE-61C0-D34C-AE4A-99D078D226DF}" type="sibTrans" cxnId="{FE34B427-9D47-5D4F-B08C-79C955C57CBA}">
      <dgm:prSet/>
      <dgm:spPr/>
      <dgm:t>
        <a:bodyPr/>
        <a:lstStyle/>
        <a:p>
          <a:pPr algn="l"/>
          <a:endParaRPr lang="zh-CN" altLang="en-US" sz="1050">
            <a:latin typeface="Microsoft YaHei" charset="-122"/>
            <a:ea typeface="Microsoft YaHei" charset="-122"/>
            <a:cs typeface="Microsoft YaHei" charset="-122"/>
          </a:endParaRPr>
        </a:p>
      </dgm:t>
    </dgm:pt>
    <dgm:pt modelId="{773FD5F0-F007-F148-886B-86E72F86266E}">
      <dgm:prSet phldrT="[文本]" custT="1"/>
      <dgm:spPr/>
      <dgm:t>
        <a:bodyPr/>
        <a:lstStyle/>
        <a:p>
          <a:pPr algn="l"/>
          <a:r>
            <a:rPr lang="en-US" altLang="zh-CN" sz="1050" b="0" i="0" dirty="0">
              <a:latin typeface="FZLanTingHeiS-R-GB" panose="02000000000000000000" pitchFamily="2" charset="-122"/>
              <a:ea typeface="FZLanTingHeiS-R-GB" panose="02000000000000000000" pitchFamily="2" charset="-122"/>
              <a:cs typeface="Microsoft YaHei" charset="-122"/>
            </a:rPr>
            <a:t>4.1.2</a:t>
          </a:r>
          <a:r>
            <a:rPr lang="zh-CN" altLang="en-US" sz="1050" b="0" i="0" dirty="0">
              <a:latin typeface="FZLanTingHeiS-R-GB" panose="02000000000000000000" pitchFamily="2" charset="-122"/>
              <a:ea typeface="FZLanTingHeiS-R-GB" panose="02000000000000000000" pitchFamily="2" charset="-122"/>
              <a:cs typeface="Microsoft YaHei" charset="-122"/>
            </a:rPr>
            <a:t> 需求的收入弹性</a:t>
          </a:r>
        </a:p>
      </dgm:t>
    </dgm:pt>
    <dgm:pt modelId="{BDC2CFA9-99C6-8347-9628-F8B57513FB8C}" type="parTrans" cxnId="{D6FF61F4-2E70-2445-B362-FDF5936BBC6B}">
      <dgm:prSet custT="1"/>
      <dgm:spPr/>
      <dgm:t>
        <a:bodyPr/>
        <a:lstStyle/>
        <a:p>
          <a:pPr algn="l"/>
          <a:endParaRPr lang="zh-CN" altLang="en-US" sz="100" b="0" i="0" dirty="0">
            <a:latin typeface="FZLanTingHeiS-R-GB" panose="02000000000000000000" pitchFamily="2" charset="-122"/>
            <a:ea typeface="FZLanTingHeiS-R-GB" panose="02000000000000000000" pitchFamily="2" charset="-122"/>
            <a:cs typeface="Microsoft YaHei" charset="-122"/>
          </a:endParaRPr>
        </a:p>
      </dgm:t>
    </dgm:pt>
    <dgm:pt modelId="{9458031D-FD27-D841-9D56-100BE85B229D}" type="sibTrans" cxnId="{D6FF61F4-2E70-2445-B362-FDF5936BBC6B}">
      <dgm:prSet/>
      <dgm:spPr/>
      <dgm:t>
        <a:bodyPr/>
        <a:lstStyle/>
        <a:p>
          <a:pPr algn="l"/>
          <a:endParaRPr lang="zh-CN" altLang="en-US" sz="1050">
            <a:latin typeface="Microsoft YaHei" charset="-122"/>
            <a:ea typeface="Microsoft YaHei" charset="-122"/>
            <a:cs typeface="Microsoft YaHei" charset="-122"/>
          </a:endParaRPr>
        </a:p>
      </dgm:t>
    </dgm:pt>
    <dgm:pt modelId="{9BA062DA-6B7A-FC4F-B1BB-7CC4C74C72CE}">
      <dgm:prSet phldrT="[文本]" custT="1"/>
      <dgm:spPr/>
      <dgm:t>
        <a:bodyPr/>
        <a:lstStyle/>
        <a:p>
          <a:pPr algn="l"/>
          <a:r>
            <a:rPr lang="en-US" altLang="zh-CN" sz="1050" b="0" i="0" dirty="0">
              <a:latin typeface="FZLanTingHeiS-R-GB" panose="02000000000000000000" pitchFamily="2" charset="-122"/>
              <a:ea typeface="FZLanTingHeiS-R-GB" panose="02000000000000000000" pitchFamily="2" charset="-122"/>
              <a:cs typeface="Microsoft YaHei" charset="-122"/>
            </a:rPr>
            <a:t>4.1.3</a:t>
          </a:r>
          <a:r>
            <a:rPr lang="zh-CN" altLang="en-US" sz="1050" b="0" i="0" dirty="0">
              <a:latin typeface="FZLanTingHeiS-R-GB" panose="02000000000000000000" pitchFamily="2" charset="-122"/>
              <a:ea typeface="FZLanTingHeiS-R-GB" panose="02000000000000000000" pitchFamily="2" charset="-122"/>
              <a:cs typeface="Microsoft YaHei" charset="-122"/>
            </a:rPr>
            <a:t> 需求交叉弹性</a:t>
          </a:r>
        </a:p>
      </dgm:t>
    </dgm:pt>
    <dgm:pt modelId="{45267C76-6276-B44A-878A-9D61B556EBD7}" type="parTrans" cxnId="{F5520AE5-50EB-8743-B48A-12307D4CCE80}">
      <dgm:prSet custT="1"/>
      <dgm:spPr/>
      <dgm:t>
        <a:bodyPr/>
        <a:lstStyle/>
        <a:p>
          <a:pPr algn="l"/>
          <a:endParaRPr lang="zh-CN" altLang="en-US" sz="100" b="0" i="0" dirty="0">
            <a:latin typeface="FZLanTingHeiS-R-GB" panose="02000000000000000000" pitchFamily="2" charset="-122"/>
            <a:ea typeface="FZLanTingHeiS-R-GB" panose="02000000000000000000" pitchFamily="2" charset="-122"/>
            <a:cs typeface="Microsoft YaHei" charset="-122"/>
          </a:endParaRPr>
        </a:p>
      </dgm:t>
    </dgm:pt>
    <dgm:pt modelId="{3A650251-37F9-7645-8144-FF91C57FC2AC}" type="sibTrans" cxnId="{F5520AE5-50EB-8743-B48A-12307D4CCE80}">
      <dgm:prSet/>
      <dgm:spPr/>
      <dgm:t>
        <a:bodyPr/>
        <a:lstStyle/>
        <a:p>
          <a:pPr algn="l"/>
          <a:endParaRPr lang="zh-CN" altLang="en-US" sz="1050">
            <a:latin typeface="Microsoft YaHei" charset="-122"/>
            <a:ea typeface="Microsoft YaHei" charset="-122"/>
            <a:cs typeface="Microsoft YaHei"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X="181444" custScaleY="63589" custLinFactX="-100000" custLinFactNeighborX="-184312" custLinFactNeighborY="0">
        <dgm:presLayoutVars>
          <dgm:chPref val="3"/>
        </dgm:presLayoutVars>
      </dgm:prSet>
      <dgm:spPr/>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3"/>
      <dgm:spPr/>
    </dgm:pt>
    <dgm:pt modelId="{F726EDD3-E670-9B47-8786-4F599884289D}" type="pres">
      <dgm:prSet presAssocID="{A73DCD64-89DF-3E4C-9543-0D417B51464E}" presName="connTx" presStyleLbl="parChTrans1D2" presStyleIdx="0" presStyleCnt="3"/>
      <dgm:spPr/>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3" custScaleX="150191" custScaleY="110365">
        <dgm:presLayoutVars>
          <dgm:chPref val="3"/>
        </dgm:presLayoutVars>
      </dgm:prSet>
      <dgm:spPr/>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3"/>
      <dgm:spPr/>
    </dgm:pt>
    <dgm:pt modelId="{7A2CD5A7-70D6-DE44-803D-0740544CB367}" type="pres">
      <dgm:prSet presAssocID="{BDC2CFA9-99C6-8347-9628-F8B57513FB8C}" presName="connTx" presStyleLbl="parChTrans1D2" presStyleIdx="1" presStyleCnt="3"/>
      <dgm:spPr/>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3" custScaleX="150191" custScaleY="110365">
        <dgm:presLayoutVars>
          <dgm:chPref val="3"/>
        </dgm:presLayoutVars>
      </dgm:prSet>
      <dgm:spPr/>
    </dgm:pt>
    <dgm:pt modelId="{1488A531-D252-B440-B1DA-4363F37F8970}" type="pres">
      <dgm:prSet presAssocID="{773FD5F0-F007-F148-886B-86E72F86266E}" presName="level3hierChild" presStyleCnt="0"/>
      <dgm:spPr/>
    </dgm:pt>
    <dgm:pt modelId="{1F2800E8-CF94-FD43-8D0E-7E4B278315B1}" type="pres">
      <dgm:prSet presAssocID="{45267C76-6276-B44A-878A-9D61B556EBD7}" presName="conn2-1" presStyleLbl="parChTrans1D2" presStyleIdx="2" presStyleCnt="3"/>
      <dgm:spPr/>
    </dgm:pt>
    <dgm:pt modelId="{938A9782-2B6B-8141-99DA-6568305E0C38}" type="pres">
      <dgm:prSet presAssocID="{45267C76-6276-B44A-878A-9D61B556EBD7}" presName="connTx" presStyleLbl="parChTrans1D2" presStyleIdx="2" presStyleCnt="3"/>
      <dgm:spPr/>
    </dgm:pt>
    <dgm:pt modelId="{7377E58F-198D-DE48-B3AF-2D2AF67C403D}" type="pres">
      <dgm:prSet presAssocID="{9BA062DA-6B7A-FC4F-B1BB-7CC4C74C72CE}" presName="root2" presStyleCnt="0"/>
      <dgm:spPr/>
    </dgm:pt>
    <dgm:pt modelId="{1C998B4A-F8C8-5D49-862A-38B9C7611407}" type="pres">
      <dgm:prSet presAssocID="{9BA062DA-6B7A-FC4F-B1BB-7CC4C74C72CE}" presName="LevelTwoTextNode" presStyleLbl="node2" presStyleIdx="2" presStyleCnt="3" custScaleX="150191" custScaleY="110365">
        <dgm:presLayoutVars>
          <dgm:chPref val="3"/>
        </dgm:presLayoutVars>
      </dgm:prSet>
      <dgm:spPr/>
    </dgm:pt>
    <dgm:pt modelId="{F9C8551A-E3F5-1A41-9D81-BA411262A93F}" type="pres">
      <dgm:prSet presAssocID="{9BA062DA-6B7A-FC4F-B1BB-7CC4C74C72CE}" presName="level3hierChild" presStyleCnt="0"/>
      <dgm:spPr/>
    </dgm:pt>
  </dgm:ptLst>
  <dgm:cxnLst>
    <dgm:cxn modelId="{7725A710-EB82-6543-8E80-B973AC4CD97A}" srcId="{2EFE4671-8583-3540-9262-1FC578B666F4}" destId="{CC08C8E7-D5AB-9C4F-A78B-4A8C57EB2D22}" srcOrd="0" destOrd="0" parTransId="{806FC88F-B9CF-A04B-B59C-3A472F525AEF}" sibTransId="{B0179D74-E210-A34F-9FFE-D6C2C6F405F5}"/>
    <dgm:cxn modelId="{FE34B427-9D47-5D4F-B08C-79C955C57CBA}" srcId="{CC08C8E7-D5AB-9C4F-A78B-4A8C57EB2D22}" destId="{DD5BF61D-B843-C744-B9A9-3312A1287EF4}" srcOrd="0" destOrd="0" parTransId="{A73DCD64-89DF-3E4C-9543-0D417B51464E}" sibTransId="{5F6E09CE-61C0-D34C-AE4A-99D078D226DF}"/>
    <dgm:cxn modelId="{9EF5483C-3379-4245-9F09-A3953C06F5C3}" type="presOf" srcId="{A73DCD64-89DF-3E4C-9543-0D417B51464E}" destId="{F726EDD3-E670-9B47-8786-4F599884289D}" srcOrd="1" destOrd="0" presId="urn:microsoft.com/office/officeart/2008/layout/HorizontalMultiLevelHierarchy"/>
    <dgm:cxn modelId="{190CD751-18D6-8040-9DBD-42DD314E29D5}" type="presOf" srcId="{773FD5F0-F007-F148-886B-86E72F86266E}" destId="{D3E2E567-EC04-E743-9B8C-985408EA1058}" srcOrd="0" destOrd="0" presId="urn:microsoft.com/office/officeart/2008/layout/HorizontalMultiLevelHierarchy"/>
    <dgm:cxn modelId="{3C946E59-95AA-EA4E-9CE2-D0590820E5C9}" type="presOf" srcId="{9BA062DA-6B7A-FC4F-B1BB-7CC4C74C72CE}" destId="{1C998B4A-F8C8-5D49-862A-38B9C7611407}" srcOrd="0" destOrd="0" presId="urn:microsoft.com/office/officeart/2008/layout/HorizontalMultiLevelHierarchy"/>
    <dgm:cxn modelId="{5D112B5A-067A-DE41-AC24-2BB426FC046E}" type="presOf" srcId="{45267C76-6276-B44A-878A-9D61B556EBD7}" destId="{1F2800E8-CF94-FD43-8D0E-7E4B278315B1}" srcOrd="0" destOrd="0" presId="urn:microsoft.com/office/officeart/2008/layout/HorizontalMultiLevelHierarchy"/>
    <dgm:cxn modelId="{6FF3CF8D-FF3F-FE45-8E22-30B50C68DDF7}" type="presOf" srcId="{BDC2CFA9-99C6-8347-9628-F8B57513FB8C}" destId="{93180932-306E-E545-95F9-2A5635FDC9F1}" srcOrd="0" destOrd="0" presId="urn:microsoft.com/office/officeart/2008/layout/HorizontalMultiLevelHierarchy"/>
    <dgm:cxn modelId="{24FCAE9D-9424-7440-995A-CC760D6E9A0D}" type="presOf" srcId="{DD5BF61D-B843-C744-B9A9-3312A1287EF4}" destId="{C852AF5D-E3CA-F844-B775-08DD6E6FB940}" srcOrd="0" destOrd="0" presId="urn:microsoft.com/office/officeart/2008/layout/HorizontalMultiLevelHierarchy"/>
    <dgm:cxn modelId="{350271BB-4D64-1D40-9847-142B240267B2}" type="presOf" srcId="{A73DCD64-89DF-3E4C-9543-0D417B51464E}" destId="{082A771F-69AF-7C4C-86CB-DF1CD8CB6581}" srcOrd="0" destOrd="0" presId="urn:microsoft.com/office/officeart/2008/layout/HorizontalMultiLevelHierarchy"/>
    <dgm:cxn modelId="{316309CD-190C-404A-945F-017B497065D4}" type="presOf" srcId="{2EFE4671-8583-3540-9262-1FC578B666F4}" destId="{3013142F-A3C7-F746-853E-2CA8B540A8DE}" srcOrd="0" destOrd="0" presId="urn:microsoft.com/office/officeart/2008/layout/HorizontalMultiLevelHierarchy"/>
    <dgm:cxn modelId="{789139DC-2BE0-0A4E-B8AD-DA5B4795D5C5}" type="presOf" srcId="{BDC2CFA9-99C6-8347-9628-F8B57513FB8C}" destId="{7A2CD5A7-70D6-DE44-803D-0740544CB367}" srcOrd="1" destOrd="0" presId="urn:microsoft.com/office/officeart/2008/layout/HorizontalMultiLevelHierarchy"/>
    <dgm:cxn modelId="{732528DE-1909-794A-85F9-7F876B2FDF47}" type="presOf" srcId="{45267C76-6276-B44A-878A-9D61B556EBD7}" destId="{938A9782-2B6B-8141-99DA-6568305E0C38}" srcOrd="1" destOrd="0" presId="urn:microsoft.com/office/officeart/2008/layout/HorizontalMultiLevelHierarchy"/>
    <dgm:cxn modelId="{F5520AE5-50EB-8743-B48A-12307D4CCE80}" srcId="{CC08C8E7-D5AB-9C4F-A78B-4A8C57EB2D22}" destId="{9BA062DA-6B7A-FC4F-B1BB-7CC4C74C72CE}" srcOrd="2" destOrd="0" parTransId="{45267C76-6276-B44A-878A-9D61B556EBD7}" sibTransId="{3A650251-37F9-7645-8144-FF91C57FC2AC}"/>
    <dgm:cxn modelId="{D6FF61F4-2E70-2445-B362-FDF5936BBC6B}" srcId="{CC08C8E7-D5AB-9C4F-A78B-4A8C57EB2D22}" destId="{773FD5F0-F007-F148-886B-86E72F86266E}" srcOrd="1" destOrd="0" parTransId="{BDC2CFA9-99C6-8347-9628-F8B57513FB8C}" sibTransId="{9458031D-FD27-D841-9D56-100BE85B229D}"/>
    <dgm:cxn modelId="{4E2CC3FD-398D-674E-BA6E-2D06FBB080F6}" type="presOf" srcId="{CC08C8E7-D5AB-9C4F-A78B-4A8C57EB2D22}" destId="{7111AE39-B455-7C4D-91F4-9E37E3822D07}" srcOrd="0" destOrd="0" presId="urn:microsoft.com/office/officeart/2008/layout/HorizontalMultiLevelHierarchy"/>
    <dgm:cxn modelId="{86C4903E-ACFC-2447-947C-2F9255578672}" type="presParOf" srcId="{3013142F-A3C7-F746-853E-2CA8B540A8DE}" destId="{B764B132-0961-414E-B6FA-FB0C6C1C6CED}" srcOrd="0" destOrd="0" presId="urn:microsoft.com/office/officeart/2008/layout/HorizontalMultiLevelHierarchy"/>
    <dgm:cxn modelId="{BDB1A83B-6BAC-2E42-B486-4037994ACC61}" type="presParOf" srcId="{B764B132-0961-414E-B6FA-FB0C6C1C6CED}" destId="{7111AE39-B455-7C4D-91F4-9E37E3822D07}" srcOrd="0" destOrd="0" presId="urn:microsoft.com/office/officeart/2008/layout/HorizontalMultiLevelHierarchy"/>
    <dgm:cxn modelId="{03709BA8-81E1-3B4C-9E1C-964BC870ED2B}" type="presParOf" srcId="{B764B132-0961-414E-B6FA-FB0C6C1C6CED}" destId="{551EC4E6-AE1D-DD43-B7C4-D7EFBEA2E636}" srcOrd="1" destOrd="0" presId="urn:microsoft.com/office/officeart/2008/layout/HorizontalMultiLevelHierarchy"/>
    <dgm:cxn modelId="{961C3601-8986-B642-93FE-13FC08812B42}" type="presParOf" srcId="{551EC4E6-AE1D-DD43-B7C4-D7EFBEA2E636}" destId="{082A771F-69AF-7C4C-86CB-DF1CD8CB6581}" srcOrd="0" destOrd="0" presId="urn:microsoft.com/office/officeart/2008/layout/HorizontalMultiLevelHierarchy"/>
    <dgm:cxn modelId="{72761075-D5DA-594E-9B05-36400C8CFA09}" type="presParOf" srcId="{082A771F-69AF-7C4C-86CB-DF1CD8CB6581}" destId="{F726EDD3-E670-9B47-8786-4F599884289D}" srcOrd="0" destOrd="0" presId="urn:microsoft.com/office/officeart/2008/layout/HorizontalMultiLevelHierarchy"/>
    <dgm:cxn modelId="{8D8420DB-833F-4C4B-8421-176C0B3106E0}" type="presParOf" srcId="{551EC4E6-AE1D-DD43-B7C4-D7EFBEA2E636}" destId="{7B40AE63-0EA3-0747-BCE5-5F3AB0355BF2}" srcOrd="1" destOrd="0" presId="urn:microsoft.com/office/officeart/2008/layout/HorizontalMultiLevelHierarchy"/>
    <dgm:cxn modelId="{EB1DCEC2-A92D-0543-A4DA-0A66581E57FE}" type="presParOf" srcId="{7B40AE63-0EA3-0747-BCE5-5F3AB0355BF2}" destId="{C852AF5D-E3CA-F844-B775-08DD6E6FB940}" srcOrd="0" destOrd="0" presId="urn:microsoft.com/office/officeart/2008/layout/HorizontalMultiLevelHierarchy"/>
    <dgm:cxn modelId="{17A2B51F-B2A3-5341-A30E-1A54315583B2}" type="presParOf" srcId="{7B40AE63-0EA3-0747-BCE5-5F3AB0355BF2}" destId="{30463D07-8E7F-3146-97CE-76CE82648742}" srcOrd="1" destOrd="0" presId="urn:microsoft.com/office/officeart/2008/layout/HorizontalMultiLevelHierarchy"/>
    <dgm:cxn modelId="{36E50CE0-86E9-5843-9815-F0AE63800502}" type="presParOf" srcId="{551EC4E6-AE1D-DD43-B7C4-D7EFBEA2E636}" destId="{93180932-306E-E545-95F9-2A5635FDC9F1}" srcOrd="2" destOrd="0" presId="urn:microsoft.com/office/officeart/2008/layout/HorizontalMultiLevelHierarchy"/>
    <dgm:cxn modelId="{03B47FDE-5A74-6F47-87A7-5A318DFE3EE6}" type="presParOf" srcId="{93180932-306E-E545-95F9-2A5635FDC9F1}" destId="{7A2CD5A7-70D6-DE44-803D-0740544CB367}" srcOrd="0" destOrd="0" presId="urn:microsoft.com/office/officeart/2008/layout/HorizontalMultiLevelHierarchy"/>
    <dgm:cxn modelId="{B317E869-BCAD-B340-926D-0A41087A552C}" type="presParOf" srcId="{551EC4E6-AE1D-DD43-B7C4-D7EFBEA2E636}" destId="{A0C9905E-6DBF-7645-94A7-C4BCDADC46B9}" srcOrd="3" destOrd="0" presId="urn:microsoft.com/office/officeart/2008/layout/HorizontalMultiLevelHierarchy"/>
    <dgm:cxn modelId="{02C21498-06DD-F94E-AACB-CEF3137A512C}" type="presParOf" srcId="{A0C9905E-6DBF-7645-94A7-C4BCDADC46B9}" destId="{D3E2E567-EC04-E743-9B8C-985408EA1058}" srcOrd="0" destOrd="0" presId="urn:microsoft.com/office/officeart/2008/layout/HorizontalMultiLevelHierarchy"/>
    <dgm:cxn modelId="{ED82CF62-B869-884F-82EC-5953C349F3D5}" type="presParOf" srcId="{A0C9905E-6DBF-7645-94A7-C4BCDADC46B9}" destId="{1488A531-D252-B440-B1DA-4363F37F8970}" srcOrd="1" destOrd="0" presId="urn:microsoft.com/office/officeart/2008/layout/HorizontalMultiLevelHierarchy"/>
    <dgm:cxn modelId="{A7CEED09-493D-414B-A494-0D571370A87D}" type="presParOf" srcId="{551EC4E6-AE1D-DD43-B7C4-D7EFBEA2E636}" destId="{1F2800E8-CF94-FD43-8D0E-7E4B278315B1}" srcOrd="4" destOrd="0" presId="urn:microsoft.com/office/officeart/2008/layout/HorizontalMultiLevelHierarchy"/>
    <dgm:cxn modelId="{6DFFCEDD-50BC-7240-8DBC-04CCE1DA7A3F}" type="presParOf" srcId="{1F2800E8-CF94-FD43-8D0E-7E4B278315B1}" destId="{938A9782-2B6B-8141-99DA-6568305E0C38}" srcOrd="0" destOrd="0" presId="urn:microsoft.com/office/officeart/2008/layout/HorizontalMultiLevelHierarchy"/>
    <dgm:cxn modelId="{2B076AB1-8384-594C-A9A3-5FC1EC35CA65}" type="presParOf" srcId="{551EC4E6-AE1D-DD43-B7C4-D7EFBEA2E636}" destId="{7377E58F-198D-DE48-B3AF-2D2AF67C403D}" srcOrd="5" destOrd="0" presId="urn:microsoft.com/office/officeart/2008/layout/HorizontalMultiLevelHierarchy"/>
    <dgm:cxn modelId="{D7749AAD-3ABC-8A4C-B3E3-58A85D1B3D78}" type="presParOf" srcId="{7377E58F-198D-DE48-B3AF-2D2AF67C403D}" destId="{1C998B4A-F8C8-5D49-862A-38B9C7611407}" srcOrd="0" destOrd="0" presId="urn:microsoft.com/office/officeart/2008/layout/HorizontalMultiLevelHierarchy"/>
    <dgm:cxn modelId="{DC6D64EB-C914-E34C-BA73-629B14156D4C}" type="presParOf" srcId="{7377E58F-198D-DE48-B3AF-2D2AF67C403D}" destId="{F9C8551A-E3F5-1A41-9D81-BA411262A93F}"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7.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pPr algn="l"/>
          <a:r>
            <a:rPr lang="en-US" altLang="zh-CN" sz="1200" b="0" i="0" dirty="0">
              <a:latin typeface="FZLanTingHeiS-R-GB" panose="02000000000000000000" pitchFamily="2" charset="-122"/>
              <a:ea typeface="FZLanTingHeiS-R-GB" panose="02000000000000000000" pitchFamily="2" charset="-122"/>
              <a:cs typeface="Microsoft YaHei" charset="-122"/>
            </a:rPr>
            <a:t>4.1</a:t>
          </a:r>
          <a:r>
            <a:rPr lang="zh-CN" altLang="en-US" sz="1200" b="0" i="0" dirty="0">
              <a:latin typeface="FZLanTingHeiS-R-GB" panose="02000000000000000000" pitchFamily="2" charset="-122"/>
              <a:ea typeface="FZLanTingHeiS-R-GB" panose="02000000000000000000" pitchFamily="2" charset="-122"/>
              <a:cs typeface="Microsoft YaHei" charset="-122"/>
            </a:rPr>
            <a:t>需求弹性</a:t>
          </a:r>
        </a:p>
      </dgm:t>
    </dgm:pt>
    <dgm:pt modelId="{806FC88F-B9CF-A04B-B59C-3A472F525AEF}" type="parTrans" cxnId="{7725A710-EB82-6543-8E80-B973AC4CD97A}">
      <dgm:prSet/>
      <dgm:spPr/>
      <dgm:t>
        <a:bodyPr/>
        <a:lstStyle/>
        <a:p>
          <a:pPr algn="l"/>
          <a:endParaRPr lang="zh-CN" altLang="en-US" sz="105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pPr algn="l"/>
          <a:endParaRPr lang="zh-CN" altLang="en-US" sz="1050">
            <a:latin typeface="Microsoft YaHei" charset="-122"/>
            <a:ea typeface="Microsoft YaHei" charset="-122"/>
            <a:cs typeface="Microsoft YaHei" charset="-122"/>
          </a:endParaRPr>
        </a:p>
      </dgm:t>
    </dgm:pt>
    <dgm:pt modelId="{DD5BF61D-B843-C744-B9A9-3312A1287EF4}">
      <dgm:prSet phldrT="[文本]" custT="1"/>
      <dgm:spPr>
        <a:solidFill>
          <a:srgbClr val="C00000"/>
        </a:solidFill>
      </dgm:spPr>
      <dgm:t>
        <a:bodyPr/>
        <a:lstStyle/>
        <a:p>
          <a:pPr algn="l"/>
          <a:r>
            <a:rPr lang="en-US" altLang="zh-CN" sz="1050" b="0" i="0" dirty="0">
              <a:solidFill>
                <a:schemeClr val="tx1"/>
              </a:solidFill>
              <a:latin typeface="FZLanTingHeiS-R-GB" panose="02000000000000000000" pitchFamily="2" charset="-122"/>
              <a:ea typeface="FZLanTingHeiS-R-GB" panose="02000000000000000000" pitchFamily="2" charset="-122"/>
              <a:cs typeface="Microsoft YaHei" charset="-122"/>
            </a:rPr>
            <a:t>4.1.1</a:t>
          </a:r>
          <a:r>
            <a:rPr lang="zh-CN" altLang="en-US" sz="1050" b="0" i="0" dirty="0">
              <a:solidFill>
                <a:schemeClr val="tx1"/>
              </a:solidFill>
              <a:latin typeface="FZLanTingHeiS-R-GB" panose="02000000000000000000" pitchFamily="2" charset="-122"/>
              <a:ea typeface="FZLanTingHeiS-R-GB" panose="02000000000000000000" pitchFamily="2" charset="-122"/>
              <a:cs typeface="Microsoft YaHei" charset="-122"/>
            </a:rPr>
            <a:t> 需求价格弹性</a:t>
          </a:r>
        </a:p>
      </dgm:t>
    </dgm:pt>
    <dgm:pt modelId="{A73DCD64-89DF-3E4C-9543-0D417B51464E}" type="parTrans" cxnId="{FE34B427-9D47-5D4F-B08C-79C955C57CBA}">
      <dgm:prSet custT="1"/>
      <dgm:spPr/>
      <dgm:t>
        <a:bodyPr/>
        <a:lstStyle/>
        <a:p>
          <a:pPr algn="l"/>
          <a:endParaRPr lang="zh-CN" altLang="en-US" sz="100" b="0" i="0" dirty="0">
            <a:latin typeface="FZLanTingHeiS-R-GB" panose="02000000000000000000" pitchFamily="2" charset="-122"/>
            <a:ea typeface="FZLanTingHeiS-R-GB" panose="02000000000000000000" pitchFamily="2" charset="-122"/>
            <a:cs typeface="Microsoft YaHei" charset="-122"/>
          </a:endParaRPr>
        </a:p>
      </dgm:t>
    </dgm:pt>
    <dgm:pt modelId="{5F6E09CE-61C0-D34C-AE4A-99D078D226DF}" type="sibTrans" cxnId="{FE34B427-9D47-5D4F-B08C-79C955C57CBA}">
      <dgm:prSet/>
      <dgm:spPr/>
      <dgm:t>
        <a:bodyPr/>
        <a:lstStyle/>
        <a:p>
          <a:pPr algn="l"/>
          <a:endParaRPr lang="zh-CN" altLang="en-US" sz="1050">
            <a:latin typeface="Microsoft YaHei" charset="-122"/>
            <a:ea typeface="Microsoft YaHei" charset="-122"/>
            <a:cs typeface="Microsoft YaHei" charset="-122"/>
          </a:endParaRPr>
        </a:p>
      </dgm:t>
    </dgm:pt>
    <dgm:pt modelId="{773FD5F0-F007-F148-886B-86E72F86266E}">
      <dgm:prSet phldrT="[文本]" custT="1"/>
      <dgm:spPr/>
      <dgm:t>
        <a:bodyPr/>
        <a:lstStyle/>
        <a:p>
          <a:pPr algn="l"/>
          <a:r>
            <a:rPr lang="en-US" altLang="zh-CN" sz="1050" b="0" i="0" dirty="0">
              <a:latin typeface="FZLanTingHeiS-R-GB" panose="02000000000000000000" pitchFamily="2" charset="-122"/>
              <a:ea typeface="FZLanTingHeiS-R-GB" panose="02000000000000000000" pitchFamily="2" charset="-122"/>
              <a:cs typeface="Microsoft YaHei" charset="-122"/>
            </a:rPr>
            <a:t>4.1.2</a:t>
          </a:r>
          <a:r>
            <a:rPr lang="zh-CN" altLang="en-US" sz="1050" b="0" i="0" dirty="0">
              <a:latin typeface="FZLanTingHeiS-R-GB" panose="02000000000000000000" pitchFamily="2" charset="-122"/>
              <a:ea typeface="FZLanTingHeiS-R-GB" panose="02000000000000000000" pitchFamily="2" charset="-122"/>
              <a:cs typeface="Microsoft YaHei" charset="-122"/>
            </a:rPr>
            <a:t> 需求的收入弹性</a:t>
          </a:r>
        </a:p>
      </dgm:t>
    </dgm:pt>
    <dgm:pt modelId="{BDC2CFA9-99C6-8347-9628-F8B57513FB8C}" type="parTrans" cxnId="{D6FF61F4-2E70-2445-B362-FDF5936BBC6B}">
      <dgm:prSet custT="1"/>
      <dgm:spPr/>
      <dgm:t>
        <a:bodyPr/>
        <a:lstStyle/>
        <a:p>
          <a:pPr algn="l"/>
          <a:endParaRPr lang="zh-CN" altLang="en-US" sz="100" b="0" i="0" dirty="0">
            <a:latin typeface="FZLanTingHeiS-R-GB" panose="02000000000000000000" pitchFamily="2" charset="-122"/>
            <a:ea typeface="FZLanTingHeiS-R-GB" panose="02000000000000000000" pitchFamily="2" charset="-122"/>
            <a:cs typeface="Microsoft YaHei" charset="-122"/>
          </a:endParaRPr>
        </a:p>
      </dgm:t>
    </dgm:pt>
    <dgm:pt modelId="{9458031D-FD27-D841-9D56-100BE85B229D}" type="sibTrans" cxnId="{D6FF61F4-2E70-2445-B362-FDF5936BBC6B}">
      <dgm:prSet/>
      <dgm:spPr/>
      <dgm:t>
        <a:bodyPr/>
        <a:lstStyle/>
        <a:p>
          <a:pPr algn="l"/>
          <a:endParaRPr lang="zh-CN" altLang="en-US" sz="1050">
            <a:latin typeface="Microsoft YaHei" charset="-122"/>
            <a:ea typeface="Microsoft YaHei" charset="-122"/>
            <a:cs typeface="Microsoft YaHei" charset="-122"/>
          </a:endParaRPr>
        </a:p>
      </dgm:t>
    </dgm:pt>
    <dgm:pt modelId="{9BA062DA-6B7A-FC4F-B1BB-7CC4C74C72CE}">
      <dgm:prSet phldrT="[文本]" custT="1"/>
      <dgm:spPr/>
      <dgm:t>
        <a:bodyPr/>
        <a:lstStyle/>
        <a:p>
          <a:pPr algn="l"/>
          <a:r>
            <a:rPr lang="en-US" altLang="zh-CN" sz="1050" b="0" i="0" dirty="0">
              <a:latin typeface="FZLanTingHeiS-R-GB" panose="02000000000000000000" pitchFamily="2" charset="-122"/>
              <a:ea typeface="FZLanTingHeiS-R-GB" panose="02000000000000000000" pitchFamily="2" charset="-122"/>
              <a:cs typeface="Microsoft YaHei" charset="-122"/>
            </a:rPr>
            <a:t>4.1.3</a:t>
          </a:r>
          <a:r>
            <a:rPr lang="zh-CN" altLang="en-US" sz="1050" b="0" i="0" dirty="0">
              <a:latin typeface="FZLanTingHeiS-R-GB" panose="02000000000000000000" pitchFamily="2" charset="-122"/>
              <a:ea typeface="FZLanTingHeiS-R-GB" panose="02000000000000000000" pitchFamily="2" charset="-122"/>
              <a:cs typeface="Microsoft YaHei" charset="-122"/>
            </a:rPr>
            <a:t> 需求交叉弹性</a:t>
          </a:r>
        </a:p>
      </dgm:t>
    </dgm:pt>
    <dgm:pt modelId="{45267C76-6276-B44A-878A-9D61B556EBD7}" type="parTrans" cxnId="{F5520AE5-50EB-8743-B48A-12307D4CCE80}">
      <dgm:prSet custT="1"/>
      <dgm:spPr/>
      <dgm:t>
        <a:bodyPr/>
        <a:lstStyle/>
        <a:p>
          <a:pPr algn="l"/>
          <a:endParaRPr lang="zh-CN" altLang="en-US" sz="100" b="0" i="0" dirty="0">
            <a:latin typeface="FZLanTingHeiS-R-GB" panose="02000000000000000000" pitchFamily="2" charset="-122"/>
            <a:ea typeface="FZLanTingHeiS-R-GB" panose="02000000000000000000" pitchFamily="2" charset="-122"/>
            <a:cs typeface="Microsoft YaHei" charset="-122"/>
          </a:endParaRPr>
        </a:p>
      </dgm:t>
    </dgm:pt>
    <dgm:pt modelId="{3A650251-37F9-7645-8144-FF91C57FC2AC}" type="sibTrans" cxnId="{F5520AE5-50EB-8743-B48A-12307D4CCE80}">
      <dgm:prSet/>
      <dgm:spPr/>
      <dgm:t>
        <a:bodyPr/>
        <a:lstStyle/>
        <a:p>
          <a:pPr algn="l"/>
          <a:endParaRPr lang="zh-CN" altLang="en-US" sz="1050">
            <a:latin typeface="Microsoft YaHei" charset="-122"/>
            <a:ea typeface="Microsoft YaHei" charset="-122"/>
            <a:cs typeface="Microsoft YaHei"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X="181444" custScaleY="63589" custLinFactX="-100000" custLinFactNeighborX="-184312" custLinFactNeighborY="0">
        <dgm:presLayoutVars>
          <dgm:chPref val="3"/>
        </dgm:presLayoutVars>
      </dgm:prSet>
      <dgm:spPr/>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3"/>
      <dgm:spPr/>
    </dgm:pt>
    <dgm:pt modelId="{F726EDD3-E670-9B47-8786-4F599884289D}" type="pres">
      <dgm:prSet presAssocID="{A73DCD64-89DF-3E4C-9543-0D417B51464E}" presName="connTx" presStyleLbl="parChTrans1D2" presStyleIdx="0" presStyleCnt="3"/>
      <dgm:spPr/>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3" custScaleX="150191" custScaleY="110365">
        <dgm:presLayoutVars>
          <dgm:chPref val="3"/>
        </dgm:presLayoutVars>
      </dgm:prSet>
      <dgm:spPr/>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3"/>
      <dgm:spPr/>
    </dgm:pt>
    <dgm:pt modelId="{7A2CD5A7-70D6-DE44-803D-0740544CB367}" type="pres">
      <dgm:prSet presAssocID="{BDC2CFA9-99C6-8347-9628-F8B57513FB8C}" presName="connTx" presStyleLbl="parChTrans1D2" presStyleIdx="1" presStyleCnt="3"/>
      <dgm:spPr/>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3" custScaleX="150191" custScaleY="110365">
        <dgm:presLayoutVars>
          <dgm:chPref val="3"/>
        </dgm:presLayoutVars>
      </dgm:prSet>
      <dgm:spPr/>
    </dgm:pt>
    <dgm:pt modelId="{1488A531-D252-B440-B1DA-4363F37F8970}" type="pres">
      <dgm:prSet presAssocID="{773FD5F0-F007-F148-886B-86E72F86266E}" presName="level3hierChild" presStyleCnt="0"/>
      <dgm:spPr/>
    </dgm:pt>
    <dgm:pt modelId="{1F2800E8-CF94-FD43-8D0E-7E4B278315B1}" type="pres">
      <dgm:prSet presAssocID="{45267C76-6276-B44A-878A-9D61B556EBD7}" presName="conn2-1" presStyleLbl="parChTrans1D2" presStyleIdx="2" presStyleCnt="3"/>
      <dgm:spPr/>
    </dgm:pt>
    <dgm:pt modelId="{938A9782-2B6B-8141-99DA-6568305E0C38}" type="pres">
      <dgm:prSet presAssocID="{45267C76-6276-B44A-878A-9D61B556EBD7}" presName="connTx" presStyleLbl="parChTrans1D2" presStyleIdx="2" presStyleCnt="3"/>
      <dgm:spPr/>
    </dgm:pt>
    <dgm:pt modelId="{7377E58F-198D-DE48-B3AF-2D2AF67C403D}" type="pres">
      <dgm:prSet presAssocID="{9BA062DA-6B7A-FC4F-B1BB-7CC4C74C72CE}" presName="root2" presStyleCnt="0"/>
      <dgm:spPr/>
    </dgm:pt>
    <dgm:pt modelId="{1C998B4A-F8C8-5D49-862A-38B9C7611407}" type="pres">
      <dgm:prSet presAssocID="{9BA062DA-6B7A-FC4F-B1BB-7CC4C74C72CE}" presName="LevelTwoTextNode" presStyleLbl="node2" presStyleIdx="2" presStyleCnt="3" custScaleX="150191" custScaleY="110365">
        <dgm:presLayoutVars>
          <dgm:chPref val="3"/>
        </dgm:presLayoutVars>
      </dgm:prSet>
      <dgm:spPr/>
    </dgm:pt>
    <dgm:pt modelId="{F9C8551A-E3F5-1A41-9D81-BA411262A93F}" type="pres">
      <dgm:prSet presAssocID="{9BA062DA-6B7A-FC4F-B1BB-7CC4C74C72CE}" presName="level3hierChild" presStyleCnt="0"/>
      <dgm:spPr/>
    </dgm:pt>
  </dgm:ptLst>
  <dgm:cxnLst>
    <dgm:cxn modelId="{7725A710-EB82-6543-8E80-B973AC4CD97A}" srcId="{2EFE4671-8583-3540-9262-1FC578B666F4}" destId="{CC08C8E7-D5AB-9C4F-A78B-4A8C57EB2D22}" srcOrd="0" destOrd="0" parTransId="{806FC88F-B9CF-A04B-B59C-3A472F525AEF}" sibTransId="{B0179D74-E210-A34F-9FFE-D6C2C6F405F5}"/>
    <dgm:cxn modelId="{FE34B427-9D47-5D4F-B08C-79C955C57CBA}" srcId="{CC08C8E7-D5AB-9C4F-A78B-4A8C57EB2D22}" destId="{DD5BF61D-B843-C744-B9A9-3312A1287EF4}" srcOrd="0" destOrd="0" parTransId="{A73DCD64-89DF-3E4C-9543-0D417B51464E}" sibTransId="{5F6E09CE-61C0-D34C-AE4A-99D078D226DF}"/>
    <dgm:cxn modelId="{9EF5483C-3379-4245-9F09-A3953C06F5C3}" type="presOf" srcId="{A73DCD64-89DF-3E4C-9543-0D417B51464E}" destId="{F726EDD3-E670-9B47-8786-4F599884289D}" srcOrd="1" destOrd="0" presId="urn:microsoft.com/office/officeart/2008/layout/HorizontalMultiLevelHierarchy"/>
    <dgm:cxn modelId="{190CD751-18D6-8040-9DBD-42DD314E29D5}" type="presOf" srcId="{773FD5F0-F007-F148-886B-86E72F86266E}" destId="{D3E2E567-EC04-E743-9B8C-985408EA1058}" srcOrd="0" destOrd="0" presId="urn:microsoft.com/office/officeart/2008/layout/HorizontalMultiLevelHierarchy"/>
    <dgm:cxn modelId="{3C946E59-95AA-EA4E-9CE2-D0590820E5C9}" type="presOf" srcId="{9BA062DA-6B7A-FC4F-B1BB-7CC4C74C72CE}" destId="{1C998B4A-F8C8-5D49-862A-38B9C7611407}" srcOrd="0" destOrd="0" presId="urn:microsoft.com/office/officeart/2008/layout/HorizontalMultiLevelHierarchy"/>
    <dgm:cxn modelId="{5D112B5A-067A-DE41-AC24-2BB426FC046E}" type="presOf" srcId="{45267C76-6276-B44A-878A-9D61B556EBD7}" destId="{1F2800E8-CF94-FD43-8D0E-7E4B278315B1}" srcOrd="0" destOrd="0" presId="urn:microsoft.com/office/officeart/2008/layout/HorizontalMultiLevelHierarchy"/>
    <dgm:cxn modelId="{6FF3CF8D-FF3F-FE45-8E22-30B50C68DDF7}" type="presOf" srcId="{BDC2CFA9-99C6-8347-9628-F8B57513FB8C}" destId="{93180932-306E-E545-95F9-2A5635FDC9F1}" srcOrd="0" destOrd="0" presId="urn:microsoft.com/office/officeart/2008/layout/HorizontalMultiLevelHierarchy"/>
    <dgm:cxn modelId="{24FCAE9D-9424-7440-995A-CC760D6E9A0D}" type="presOf" srcId="{DD5BF61D-B843-C744-B9A9-3312A1287EF4}" destId="{C852AF5D-E3CA-F844-B775-08DD6E6FB940}" srcOrd="0" destOrd="0" presId="urn:microsoft.com/office/officeart/2008/layout/HorizontalMultiLevelHierarchy"/>
    <dgm:cxn modelId="{350271BB-4D64-1D40-9847-142B240267B2}" type="presOf" srcId="{A73DCD64-89DF-3E4C-9543-0D417B51464E}" destId="{082A771F-69AF-7C4C-86CB-DF1CD8CB6581}" srcOrd="0" destOrd="0" presId="urn:microsoft.com/office/officeart/2008/layout/HorizontalMultiLevelHierarchy"/>
    <dgm:cxn modelId="{316309CD-190C-404A-945F-017B497065D4}" type="presOf" srcId="{2EFE4671-8583-3540-9262-1FC578B666F4}" destId="{3013142F-A3C7-F746-853E-2CA8B540A8DE}" srcOrd="0" destOrd="0" presId="urn:microsoft.com/office/officeart/2008/layout/HorizontalMultiLevelHierarchy"/>
    <dgm:cxn modelId="{789139DC-2BE0-0A4E-B8AD-DA5B4795D5C5}" type="presOf" srcId="{BDC2CFA9-99C6-8347-9628-F8B57513FB8C}" destId="{7A2CD5A7-70D6-DE44-803D-0740544CB367}" srcOrd="1" destOrd="0" presId="urn:microsoft.com/office/officeart/2008/layout/HorizontalMultiLevelHierarchy"/>
    <dgm:cxn modelId="{732528DE-1909-794A-85F9-7F876B2FDF47}" type="presOf" srcId="{45267C76-6276-B44A-878A-9D61B556EBD7}" destId="{938A9782-2B6B-8141-99DA-6568305E0C38}" srcOrd="1" destOrd="0" presId="urn:microsoft.com/office/officeart/2008/layout/HorizontalMultiLevelHierarchy"/>
    <dgm:cxn modelId="{F5520AE5-50EB-8743-B48A-12307D4CCE80}" srcId="{CC08C8E7-D5AB-9C4F-A78B-4A8C57EB2D22}" destId="{9BA062DA-6B7A-FC4F-B1BB-7CC4C74C72CE}" srcOrd="2" destOrd="0" parTransId="{45267C76-6276-B44A-878A-9D61B556EBD7}" sibTransId="{3A650251-37F9-7645-8144-FF91C57FC2AC}"/>
    <dgm:cxn modelId="{D6FF61F4-2E70-2445-B362-FDF5936BBC6B}" srcId="{CC08C8E7-D5AB-9C4F-A78B-4A8C57EB2D22}" destId="{773FD5F0-F007-F148-886B-86E72F86266E}" srcOrd="1" destOrd="0" parTransId="{BDC2CFA9-99C6-8347-9628-F8B57513FB8C}" sibTransId="{9458031D-FD27-D841-9D56-100BE85B229D}"/>
    <dgm:cxn modelId="{4E2CC3FD-398D-674E-BA6E-2D06FBB080F6}" type="presOf" srcId="{CC08C8E7-D5AB-9C4F-A78B-4A8C57EB2D22}" destId="{7111AE39-B455-7C4D-91F4-9E37E3822D07}" srcOrd="0" destOrd="0" presId="urn:microsoft.com/office/officeart/2008/layout/HorizontalMultiLevelHierarchy"/>
    <dgm:cxn modelId="{86C4903E-ACFC-2447-947C-2F9255578672}" type="presParOf" srcId="{3013142F-A3C7-F746-853E-2CA8B540A8DE}" destId="{B764B132-0961-414E-B6FA-FB0C6C1C6CED}" srcOrd="0" destOrd="0" presId="urn:microsoft.com/office/officeart/2008/layout/HorizontalMultiLevelHierarchy"/>
    <dgm:cxn modelId="{BDB1A83B-6BAC-2E42-B486-4037994ACC61}" type="presParOf" srcId="{B764B132-0961-414E-B6FA-FB0C6C1C6CED}" destId="{7111AE39-B455-7C4D-91F4-9E37E3822D07}" srcOrd="0" destOrd="0" presId="urn:microsoft.com/office/officeart/2008/layout/HorizontalMultiLevelHierarchy"/>
    <dgm:cxn modelId="{03709BA8-81E1-3B4C-9E1C-964BC870ED2B}" type="presParOf" srcId="{B764B132-0961-414E-B6FA-FB0C6C1C6CED}" destId="{551EC4E6-AE1D-DD43-B7C4-D7EFBEA2E636}" srcOrd="1" destOrd="0" presId="urn:microsoft.com/office/officeart/2008/layout/HorizontalMultiLevelHierarchy"/>
    <dgm:cxn modelId="{961C3601-8986-B642-93FE-13FC08812B42}" type="presParOf" srcId="{551EC4E6-AE1D-DD43-B7C4-D7EFBEA2E636}" destId="{082A771F-69AF-7C4C-86CB-DF1CD8CB6581}" srcOrd="0" destOrd="0" presId="urn:microsoft.com/office/officeart/2008/layout/HorizontalMultiLevelHierarchy"/>
    <dgm:cxn modelId="{72761075-D5DA-594E-9B05-36400C8CFA09}" type="presParOf" srcId="{082A771F-69AF-7C4C-86CB-DF1CD8CB6581}" destId="{F726EDD3-E670-9B47-8786-4F599884289D}" srcOrd="0" destOrd="0" presId="urn:microsoft.com/office/officeart/2008/layout/HorizontalMultiLevelHierarchy"/>
    <dgm:cxn modelId="{8D8420DB-833F-4C4B-8421-176C0B3106E0}" type="presParOf" srcId="{551EC4E6-AE1D-DD43-B7C4-D7EFBEA2E636}" destId="{7B40AE63-0EA3-0747-BCE5-5F3AB0355BF2}" srcOrd="1" destOrd="0" presId="urn:microsoft.com/office/officeart/2008/layout/HorizontalMultiLevelHierarchy"/>
    <dgm:cxn modelId="{EB1DCEC2-A92D-0543-A4DA-0A66581E57FE}" type="presParOf" srcId="{7B40AE63-0EA3-0747-BCE5-5F3AB0355BF2}" destId="{C852AF5D-E3CA-F844-B775-08DD6E6FB940}" srcOrd="0" destOrd="0" presId="urn:microsoft.com/office/officeart/2008/layout/HorizontalMultiLevelHierarchy"/>
    <dgm:cxn modelId="{17A2B51F-B2A3-5341-A30E-1A54315583B2}" type="presParOf" srcId="{7B40AE63-0EA3-0747-BCE5-5F3AB0355BF2}" destId="{30463D07-8E7F-3146-97CE-76CE82648742}" srcOrd="1" destOrd="0" presId="urn:microsoft.com/office/officeart/2008/layout/HorizontalMultiLevelHierarchy"/>
    <dgm:cxn modelId="{36E50CE0-86E9-5843-9815-F0AE63800502}" type="presParOf" srcId="{551EC4E6-AE1D-DD43-B7C4-D7EFBEA2E636}" destId="{93180932-306E-E545-95F9-2A5635FDC9F1}" srcOrd="2" destOrd="0" presId="urn:microsoft.com/office/officeart/2008/layout/HorizontalMultiLevelHierarchy"/>
    <dgm:cxn modelId="{03B47FDE-5A74-6F47-87A7-5A318DFE3EE6}" type="presParOf" srcId="{93180932-306E-E545-95F9-2A5635FDC9F1}" destId="{7A2CD5A7-70D6-DE44-803D-0740544CB367}" srcOrd="0" destOrd="0" presId="urn:microsoft.com/office/officeart/2008/layout/HorizontalMultiLevelHierarchy"/>
    <dgm:cxn modelId="{B317E869-BCAD-B340-926D-0A41087A552C}" type="presParOf" srcId="{551EC4E6-AE1D-DD43-B7C4-D7EFBEA2E636}" destId="{A0C9905E-6DBF-7645-94A7-C4BCDADC46B9}" srcOrd="3" destOrd="0" presId="urn:microsoft.com/office/officeart/2008/layout/HorizontalMultiLevelHierarchy"/>
    <dgm:cxn modelId="{02C21498-06DD-F94E-AACB-CEF3137A512C}" type="presParOf" srcId="{A0C9905E-6DBF-7645-94A7-C4BCDADC46B9}" destId="{D3E2E567-EC04-E743-9B8C-985408EA1058}" srcOrd="0" destOrd="0" presId="urn:microsoft.com/office/officeart/2008/layout/HorizontalMultiLevelHierarchy"/>
    <dgm:cxn modelId="{ED82CF62-B869-884F-82EC-5953C349F3D5}" type="presParOf" srcId="{A0C9905E-6DBF-7645-94A7-C4BCDADC46B9}" destId="{1488A531-D252-B440-B1DA-4363F37F8970}" srcOrd="1" destOrd="0" presId="urn:microsoft.com/office/officeart/2008/layout/HorizontalMultiLevelHierarchy"/>
    <dgm:cxn modelId="{A7CEED09-493D-414B-A494-0D571370A87D}" type="presParOf" srcId="{551EC4E6-AE1D-DD43-B7C4-D7EFBEA2E636}" destId="{1F2800E8-CF94-FD43-8D0E-7E4B278315B1}" srcOrd="4" destOrd="0" presId="urn:microsoft.com/office/officeart/2008/layout/HorizontalMultiLevelHierarchy"/>
    <dgm:cxn modelId="{6DFFCEDD-50BC-7240-8DBC-04CCE1DA7A3F}" type="presParOf" srcId="{1F2800E8-CF94-FD43-8D0E-7E4B278315B1}" destId="{938A9782-2B6B-8141-99DA-6568305E0C38}" srcOrd="0" destOrd="0" presId="urn:microsoft.com/office/officeart/2008/layout/HorizontalMultiLevelHierarchy"/>
    <dgm:cxn modelId="{2B076AB1-8384-594C-A9A3-5FC1EC35CA65}" type="presParOf" srcId="{551EC4E6-AE1D-DD43-B7C4-D7EFBEA2E636}" destId="{7377E58F-198D-DE48-B3AF-2D2AF67C403D}" srcOrd="5" destOrd="0" presId="urn:microsoft.com/office/officeart/2008/layout/HorizontalMultiLevelHierarchy"/>
    <dgm:cxn modelId="{D7749AAD-3ABC-8A4C-B3E3-58A85D1B3D78}" type="presParOf" srcId="{7377E58F-198D-DE48-B3AF-2D2AF67C403D}" destId="{1C998B4A-F8C8-5D49-862A-38B9C7611407}" srcOrd="0" destOrd="0" presId="urn:microsoft.com/office/officeart/2008/layout/HorizontalMultiLevelHierarchy"/>
    <dgm:cxn modelId="{DC6D64EB-C914-E34C-BA73-629B14156D4C}" type="presParOf" srcId="{7377E58F-198D-DE48-B3AF-2D2AF67C403D}" destId="{F9C8551A-E3F5-1A41-9D81-BA411262A93F}"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8.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pPr algn="l"/>
          <a:r>
            <a:rPr lang="en-US" altLang="zh-CN" sz="1200" b="0" i="0" dirty="0">
              <a:latin typeface="FZLanTingHeiS-R-GB" panose="02000000000000000000" pitchFamily="2" charset="-122"/>
              <a:ea typeface="FZLanTingHeiS-R-GB" panose="02000000000000000000" pitchFamily="2" charset="-122"/>
              <a:cs typeface="Microsoft YaHei" charset="-122"/>
            </a:rPr>
            <a:t>4.1</a:t>
          </a:r>
          <a:r>
            <a:rPr lang="zh-CN" altLang="en-US" sz="1200" b="0" i="0" dirty="0">
              <a:latin typeface="FZLanTingHeiS-R-GB" panose="02000000000000000000" pitchFamily="2" charset="-122"/>
              <a:ea typeface="FZLanTingHeiS-R-GB" panose="02000000000000000000" pitchFamily="2" charset="-122"/>
              <a:cs typeface="Microsoft YaHei" charset="-122"/>
            </a:rPr>
            <a:t>需求弹性</a:t>
          </a:r>
        </a:p>
      </dgm:t>
    </dgm:pt>
    <dgm:pt modelId="{806FC88F-B9CF-A04B-B59C-3A472F525AEF}" type="parTrans" cxnId="{7725A710-EB82-6543-8E80-B973AC4CD97A}">
      <dgm:prSet/>
      <dgm:spPr/>
      <dgm:t>
        <a:bodyPr/>
        <a:lstStyle/>
        <a:p>
          <a:pPr algn="l"/>
          <a:endParaRPr lang="zh-CN" altLang="en-US" sz="105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pPr algn="l"/>
          <a:endParaRPr lang="zh-CN" altLang="en-US" sz="1050">
            <a:latin typeface="Microsoft YaHei" charset="-122"/>
            <a:ea typeface="Microsoft YaHei" charset="-122"/>
            <a:cs typeface="Microsoft YaHei" charset="-122"/>
          </a:endParaRPr>
        </a:p>
      </dgm:t>
    </dgm:pt>
    <dgm:pt modelId="{DD5BF61D-B843-C744-B9A9-3312A1287EF4}">
      <dgm:prSet phldrT="[文本]" custT="1"/>
      <dgm:spPr>
        <a:solidFill>
          <a:srgbClr val="C00000"/>
        </a:solidFill>
      </dgm:spPr>
      <dgm:t>
        <a:bodyPr/>
        <a:lstStyle/>
        <a:p>
          <a:pPr algn="l"/>
          <a:r>
            <a:rPr lang="en-US" altLang="zh-CN" sz="1050" b="0" i="0" dirty="0">
              <a:solidFill>
                <a:schemeClr val="tx1"/>
              </a:solidFill>
              <a:latin typeface="FZLanTingHeiS-R-GB" panose="02000000000000000000" pitchFamily="2" charset="-122"/>
              <a:ea typeface="FZLanTingHeiS-R-GB" panose="02000000000000000000" pitchFamily="2" charset="-122"/>
              <a:cs typeface="Microsoft YaHei" charset="-122"/>
            </a:rPr>
            <a:t>4.1.1</a:t>
          </a:r>
          <a:r>
            <a:rPr lang="zh-CN" altLang="en-US" sz="1050" b="0" i="0" dirty="0">
              <a:solidFill>
                <a:schemeClr val="tx1"/>
              </a:solidFill>
              <a:latin typeface="FZLanTingHeiS-R-GB" panose="02000000000000000000" pitchFamily="2" charset="-122"/>
              <a:ea typeface="FZLanTingHeiS-R-GB" panose="02000000000000000000" pitchFamily="2" charset="-122"/>
              <a:cs typeface="Microsoft YaHei" charset="-122"/>
            </a:rPr>
            <a:t> 需求价格弹性</a:t>
          </a:r>
        </a:p>
      </dgm:t>
    </dgm:pt>
    <dgm:pt modelId="{A73DCD64-89DF-3E4C-9543-0D417B51464E}" type="parTrans" cxnId="{FE34B427-9D47-5D4F-B08C-79C955C57CBA}">
      <dgm:prSet custT="1"/>
      <dgm:spPr/>
      <dgm:t>
        <a:bodyPr/>
        <a:lstStyle/>
        <a:p>
          <a:pPr algn="l"/>
          <a:endParaRPr lang="zh-CN" altLang="en-US" sz="100" b="0" i="0" dirty="0">
            <a:latin typeface="FZLanTingHeiS-R-GB" panose="02000000000000000000" pitchFamily="2" charset="-122"/>
            <a:ea typeface="FZLanTingHeiS-R-GB" panose="02000000000000000000" pitchFamily="2" charset="-122"/>
            <a:cs typeface="Microsoft YaHei" charset="-122"/>
          </a:endParaRPr>
        </a:p>
      </dgm:t>
    </dgm:pt>
    <dgm:pt modelId="{5F6E09CE-61C0-D34C-AE4A-99D078D226DF}" type="sibTrans" cxnId="{FE34B427-9D47-5D4F-B08C-79C955C57CBA}">
      <dgm:prSet/>
      <dgm:spPr/>
      <dgm:t>
        <a:bodyPr/>
        <a:lstStyle/>
        <a:p>
          <a:pPr algn="l"/>
          <a:endParaRPr lang="zh-CN" altLang="en-US" sz="1050">
            <a:latin typeface="Microsoft YaHei" charset="-122"/>
            <a:ea typeface="Microsoft YaHei" charset="-122"/>
            <a:cs typeface="Microsoft YaHei" charset="-122"/>
          </a:endParaRPr>
        </a:p>
      </dgm:t>
    </dgm:pt>
    <dgm:pt modelId="{773FD5F0-F007-F148-886B-86E72F86266E}">
      <dgm:prSet phldrT="[文本]" custT="1"/>
      <dgm:spPr/>
      <dgm:t>
        <a:bodyPr/>
        <a:lstStyle/>
        <a:p>
          <a:pPr algn="l"/>
          <a:r>
            <a:rPr lang="en-US" altLang="zh-CN" sz="1050" b="0" i="0" dirty="0">
              <a:latin typeface="FZLanTingHeiS-R-GB" panose="02000000000000000000" pitchFamily="2" charset="-122"/>
              <a:ea typeface="FZLanTingHeiS-R-GB" panose="02000000000000000000" pitchFamily="2" charset="-122"/>
              <a:cs typeface="Microsoft YaHei" charset="-122"/>
            </a:rPr>
            <a:t>4.1.2</a:t>
          </a:r>
          <a:r>
            <a:rPr lang="zh-CN" altLang="en-US" sz="1050" b="0" i="0" dirty="0">
              <a:latin typeface="FZLanTingHeiS-R-GB" panose="02000000000000000000" pitchFamily="2" charset="-122"/>
              <a:ea typeface="FZLanTingHeiS-R-GB" panose="02000000000000000000" pitchFamily="2" charset="-122"/>
              <a:cs typeface="Microsoft YaHei" charset="-122"/>
            </a:rPr>
            <a:t> 需求的收入弹性</a:t>
          </a:r>
        </a:p>
      </dgm:t>
    </dgm:pt>
    <dgm:pt modelId="{BDC2CFA9-99C6-8347-9628-F8B57513FB8C}" type="parTrans" cxnId="{D6FF61F4-2E70-2445-B362-FDF5936BBC6B}">
      <dgm:prSet custT="1"/>
      <dgm:spPr/>
      <dgm:t>
        <a:bodyPr/>
        <a:lstStyle/>
        <a:p>
          <a:pPr algn="l"/>
          <a:endParaRPr lang="zh-CN" altLang="en-US" sz="100" b="0" i="0" dirty="0">
            <a:latin typeface="FZLanTingHeiS-R-GB" panose="02000000000000000000" pitchFamily="2" charset="-122"/>
            <a:ea typeface="FZLanTingHeiS-R-GB" panose="02000000000000000000" pitchFamily="2" charset="-122"/>
            <a:cs typeface="Microsoft YaHei" charset="-122"/>
          </a:endParaRPr>
        </a:p>
      </dgm:t>
    </dgm:pt>
    <dgm:pt modelId="{9458031D-FD27-D841-9D56-100BE85B229D}" type="sibTrans" cxnId="{D6FF61F4-2E70-2445-B362-FDF5936BBC6B}">
      <dgm:prSet/>
      <dgm:spPr/>
      <dgm:t>
        <a:bodyPr/>
        <a:lstStyle/>
        <a:p>
          <a:pPr algn="l"/>
          <a:endParaRPr lang="zh-CN" altLang="en-US" sz="1050">
            <a:latin typeface="Microsoft YaHei" charset="-122"/>
            <a:ea typeface="Microsoft YaHei" charset="-122"/>
            <a:cs typeface="Microsoft YaHei" charset="-122"/>
          </a:endParaRPr>
        </a:p>
      </dgm:t>
    </dgm:pt>
    <dgm:pt modelId="{9BA062DA-6B7A-FC4F-B1BB-7CC4C74C72CE}">
      <dgm:prSet phldrT="[文本]" custT="1"/>
      <dgm:spPr/>
      <dgm:t>
        <a:bodyPr/>
        <a:lstStyle/>
        <a:p>
          <a:pPr algn="l"/>
          <a:r>
            <a:rPr lang="en-US" altLang="zh-CN" sz="1050" b="0" i="0" dirty="0">
              <a:latin typeface="FZLanTingHeiS-R-GB" panose="02000000000000000000" pitchFamily="2" charset="-122"/>
              <a:ea typeface="FZLanTingHeiS-R-GB" panose="02000000000000000000" pitchFamily="2" charset="-122"/>
              <a:cs typeface="Microsoft YaHei" charset="-122"/>
            </a:rPr>
            <a:t>4.1.3</a:t>
          </a:r>
          <a:r>
            <a:rPr lang="zh-CN" altLang="en-US" sz="1050" b="0" i="0" dirty="0">
              <a:latin typeface="FZLanTingHeiS-R-GB" panose="02000000000000000000" pitchFamily="2" charset="-122"/>
              <a:ea typeface="FZLanTingHeiS-R-GB" panose="02000000000000000000" pitchFamily="2" charset="-122"/>
              <a:cs typeface="Microsoft YaHei" charset="-122"/>
            </a:rPr>
            <a:t> 需求交叉弹性</a:t>
          </a:r>
        </a:p>
      </dgm:t>
    </dgm:pt>
    <dgm:pt modelId="{45267C76-6276-B44A-878A-9D61B556EBD7}" type="parTrans" cxnId="{F5520AE5-50EB-8743-B48A-12307D4CCE80}">
      <dgm:prSet custT="1"/>
      <dgm:spPr/>
      <dgm:t>
        <a:bodyPr/>
        <a:lstStyle/>
        <a:p>
          <a:pPr algn="l"/>
          <a:endParaRPr lang="zh-CN" altLang="en-US" sz="100" b="0" i="0" dirty="0">
            <a:latin typeface="FZLanTingHeiS-R-GB" panose="02000000000000000000" pitchFamily="2" charset="-122"/>
            <a:ea typeface="FZLanTingHeiS-R-GB" panose="02000000000000000000" pitchFamily="2" charset="-122"/>
            <a:cs typeface="Microsoft YaHei" charset="-122"/>
          </a:endParaRPr>
        </a:p>
      </dgm:t>
    </dgm:pt>
    <dgm:pt modelId="{3A650251-37F9-7645-8144-FF91C57FC2AC}" type="sibTrans" cxnId="{F5520AE5-50EB-8743-B48A-12307D4CCE80}">
      <dgm:prSet/>
      <dgm:spPr/>
      <dgm:t>
        <a:bodyPr/>
        <a:lstStyle/>
        <a:p>
          <a:pPr algn="l"/>
          <a:endParaRPr lang="zh-CN" altLang="en-US" sz="1050">
            <a:latin typeface="Microsoft YaHei" charset="-122"/>
            <a:ea typeface="Microsoft YaHei" charset="-122"/>
            <a:cs typeface="Microsoft YaHei"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X="181444" custScaleY="63589" custLinFactX="-100000" custLinFactNeighborX="-184312" custLinFactNeighborY="0">
        <dgm:presLayoutVars>
          <dgm:chPref val="3"/>
        </dgm:presLayoutVars>
      </dgm:prSet>
      <dgm:spPr/>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3"/>
      <dgm:spPr/>
    </dgm:pt>
    <dgm:pt modelId="{F726EDD3-E670-9B47-8786-4F599884289D}" type="pres">
      <dgm:prSet presAssocID="{A73DCD64-89DF-3E4C-9543-0D417B51464E}" presName="connTx" presStyleLbl="parChTrans1D2" presStyleIdx="0" presStyleCnt="3"/>
      <dgm:spPr/>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3" custScaleX="150191" custScaleY="110365">
        <dgm:presLayoutVars>
          <dgm:chPref val="3"/>
        </dgm:presLayoutVars>
      </dgm:prSet>
      <dgm:spPr/>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3"/>
      <dgm:spPr/>
    </dgm:pt>
    <dgm:pt modelId="{7A2CD5A7-70D6-DE44-803D-0740544CB367}" type="pres">
      <dgm:prSet presAssocID="{BDC2CFA9-99C6-8347-9628-F8B57513FB8C}" presName="connTx" presStyleLbl="parChTrans1D2" presStyleIdx="1" presStyleCnt="3"/>
      <dgm:spPr/>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3" custScaleX="150191" custScaleY="110365">
        <dgm:presLayoutVars>
          <dgm:chPref val="3"/>
        </dgm:presLayoutVars>
      </dgm:prSet>
      <dgm:spPr/>
    </dgm:pt>
    <dgm:pt modelId="{1488A531-D252-B440-B1DA-4363F37F8970}" type="pres">
      <dgm:prSet presAssocID="{773FD5F0-F007-F148-886B-86E72F86266E}" presName="level3hierChild" presStyleCnt="0"/>
      <dgm:spPr/>
    </dgm:pt>
    <dgm:pt modelId="{1F2800E8-CF94-FD43-8D0E-7E4B278315B1}" type="pres">
      <dgm:prSet presAssocID="{45267C76-6276-B44A-878A-9D61B556EBD7}" presName="conn2-1" presStyleLbl="parChTrans1D2" presStyleIdx="2" presStyleCnt="3"/>
      <dgm:spPr/>
    </dgm:pt>
    <dgm:pt modelId="{938A9782-2B6B-8141-99DA-6568305E0C38}" type="pres">
      <dgm:prSet presAssocID="{45267C76-6276-B44A-878A-9D61B556EBD7}" presName="connTx" presStyleLbl="parChTrans1D2" presStyleIdx="2" presStyleCnt="3"/>
      <dgm:spPr/>
    </dgm:pt>
    <dgm:pt modelId="{7377E58F-198D-DE48-B3AF-2D2AF67C403D}" type="pres">
      <dgm:prSet presAssocID="{9BA062DA-6B7A-FC4F-B1BB-7CC4C74C72CE}" presName="root2" presStyleCnt="0"/>
      <dgm:spPr/>
    </dgm:pt>
    <dgm:pt modelId="{1C998B4A-F8C8-5D49-862A-38B9C7611407}" type="pres">
      <dgm:prSet presAssocID="{9BA062DA-6B7A-FC4F-B1BB-7CC4C74C72CE}" presName="LevelTwoTextNode" presStyleLbl="node2" presStyleIdx="2" presStyleCnt="3" custScaleX="150191" custScaleY="110365">
        <dgm:presLayoutVars>
          <dgm:chPref val="3"/>
        </dgm:presLayoutVars>
      </dgm:prSet>
      <dgm:spPr/>
    </dgm:pt>
    <dgm:pt modelId="{F9C8551A-E3F5-1A41-9D81-BA411262A93F}" type="pres">
      <dgm:prSet presAssocID="{9BA062DA-6B7A-FC4F-B1BB-7CC4C74C72CE}" presName="level3hierChild" presStyleCnt="0"/>
      <dgm:spPr/>
    </dgm:pt>
  </dgm:ptLst>
  <dgm:cxnLst>
    <dgm:cxn modelId="{7725A710-EB82-6543-8E80-B973AC4CD97A}" srcId="{2EFE4671-8583-3540-9262-1FC578B666F4}" destId="{CC08C8E7-D5AB-9C4F-A78B-4A8C57EB2D22}" srcOrd="0" destOrd="0" parTransId="{806FC88F-B9CF-A04B-B59C-3A472F525AEF}" sibTransId="{B0179D74-E210-A34F-9FFE-D6C2C6F405F5}"/>
    <dgm:cxn modelId="{158E9F17-4D24-2149-B765-AF169DCA619E}" type="presOf" srcId="{9BA062DA-6B7A-FC4F-B1BB-7CC4C74C72CE}" destId="{1C998B4A-F8C8-5D49-862A-38B9C7611407}" srcOrd="0" destOrd="0" presId="urn:microsoft.com/office/officeart/2008/layout/HorizontalMultiLevelHierarchy"/>
    <dgm:cxn modelId="{5EDB1722-B096-D844-9FBE-B7786D6F1C01}" type="presOf" srcId="{45267C76-6276-B44A-878A-9D61B556EBD7}" destId="{938A9782-2B6B-8141-99DA-6568305E0C38}" srcOrd="1" destOrd="0" presId="urn:microsoft.com/office/officeart/2008/layout/HorizontalMultiLevelHierarchy"/>
    <dgm:cxn modelId="{FE34B427-9D47-5D4F-B08C-79C955C57CBA}" srcId="{CC08C8E7-D5AB-9C4F-A78B-4A8C57EB2D22}" destId="{DD5BF61D-B843-C744-B9A9-3312A1287EF4}" srcOrd="0" destOrd="0" parTransId="{A73DCD64-89DF-3E4C-9543-0D417B51464E}" sibTransId="{5F6E09CE-61C0-D34C-AE4A-99D078D226DF}"/>
    <dgm:cxn modelId="{B0610C29-3665-4C47-9BA0-69A29C87BC8C}" type="presOf" srcId="{A73DCD64-89DF-3E4C-9543-0D417B51464E}" destId="{F726EDD3-E670-9B47-8786-4F599884289D}" srcOrd="1" destOrd="0" presId="urn:microsoft.com/office/officeart/2008/layout/HorizontalMultiLevelHierarchy"/>
    <dgm:cxn modelId="{840E5C29-9110-2849-9E23-CB90557DEBF9}" type="presOf" srcId="{45267C76-6276-B44A-878A-9D61B556EBD7}" destId="{1F2800E8-CF94-FD43-8D0E-7E4B278315B1}" srcOrd="0" destOrd="0" presId="urn:microsoft.com/office/officeart/2008/layout/HorizontalMultiLevelHierarchy"/>
    <dgm:cxn modelId="{B3A3DA2B-E661-F744-89C7-B8C216936BFB}" type="presOf" srcId="{2EFE4671-8583-3540-9262-1FC578B666F4}" destId="{3013142F-A3C7-F746-853E-2CA8B540A8DE}" srcOrd="0" destOrd="0" presId="urn:microsoft.com/office/officeart/2008/layout/HorizontalMultiLevelHierarchy"/>
    <dgm:cxn modelId="{B0DAE547-D9DF-314C-967C-E4E38A9EC05D}" type="presOf" srcId="{CC08C8E7-D5AB-9C4F-A78B-4A8C57EB2D22}" destId="{7111AE39-B455-7C4D-91F4-9E37E3822D07}" srcOrd="0" destOrd="0" presId="urn:microsoft.com/office/officeart/2008/layout/HorizontalMultiLevelHierarchy"/>
    <dgm:cxn modelId="{0D565C5F-FF4A-DB41-99D6-462749FF4404}" type="presOf" srcId="{BDC2CFA9-99C6-8347-9628-F8B57513FB8C}" destId="{7A2CD5A7-70D6-DE44-803D-0740544CB367}" srcOrd="1" destOrd="0" presId="urn:microsoft.com/office/officeart/2008/layout/HorizontalMultiLevelHierarchy"/>
    <dgm:cxn modelId="{684209BD-87B9-2747-96D5-D934BD6DB76F}" type="presOf" srcId="{DD5BF61D-B843-C744-B9A9-3312A1287EF4}" destId="{C852AF5D-E3CA-F844-B775-08DD6E6FB940}" srcOrd="0" destOrd="0" presId="urn:microsoft.com/office/officeart/2008/layout/HorizontalMultiLevelHierarchy"/>
    <dgm:cxn modelId="{A948FFC0-EC71-8440-BC34-CFA87373F4F1}" type="presOf" srcId="{773FD5F0-F007-F148-886B-86E72F86266E}" destId="{D3E2E567-EC04-E743-9B8C-985408EA1058}" srcOrd="0" destOrd="0" presId="urn:microsoft.com/office/officeart/2008/layout/HorizontalMultiLevelHierarchy"/>
    <dgm:cxn modelId="{F5520AE5-50EB-8743-B48A-12307D4CCE80}" srcId="{CC08C8E7-D5AB-9C4F-A78B-4A8C57EB2D22}" destId="{9BA062DA-6B7A-FC4F-B1BB-7CC4C74C72CE}" srcOrd="2" destOrd="0" parTransId="{45267C76-6276-B44A-878A-9D61B556EBD7}" sibTransId="{3A650251-37F9-7645-8144-FF91C57FC2AC}"/>
    <dgm:cxn modelId="{168D95E7-D4FF-214F-BECA-4974DB7BD825}" type="presOf" srcId="{A73DCD64-89DF-3E4C-9543-0D417B51464E}" destId="{082A771F-69AF-7C4C-86CB-DF1CD8CB6581}" srcOrd="0" destOrd="0" presId="urn:microsoft.com/office/officeart/2008/layout/HorizontalMultiLevelHierarchy"/>
    <dgm:cxn modelId="{8BB4FAE9-9E48-FC40-9E4E-9C76BB5A4BD2}" type="presOf" srcId="{BDC2CFA9-99C6-8347-9628-F8B57513FB8C}" destId="{93180932-306E-E545-95F9-2A5635FDC9F1}" srcOrd="0" destOrd="0" presId="urn:microsoft.com/office/officeart/2008/layout/HorizontalMultiLevelHierarchy"/>
    <dgm:cxn modelId="{D6FF61F4-2E70-2445-B362-FDF5936BBC6B}" srcId="{CC08C8E7-D5AB-9C4F-A78B-4A8C57EB2D22}" destId="{773FD5F0-F007-F148-886B-86E72F86266E}" srcOrd="1" destOrd="0" parTransId="{BDC2CFA9-99C6-8347-9628-F8B57513FB8C}" sibTransId="{9458031D-FD27-D841-9D56-100BE85B229D}"/>
    <dgm:cxn modelId="{919EADFB-67F6-894F-A799-2BBBE2DBDCB1}" type="presParOf" srcId="{3013142F-A3C7-F746-853E-2CA8B540A8DE}" destId="{B764B132-0961-414E-B6FA-FB0C6C1C6CED}" srcOrd="0" destOrd="0" presId="urn:microsoft.com/office/officeart/2008/layout/HorizontalMultiLevelHierarchy"/>
    <dgm:cxn modelId="{B3119B56-9C41-854C-B679-2E6F10E1E09F}" type="presParOf" srcId="{B764B132-0961-414E-B6FA-FB0C6C1C6CED}" destId="{7111AE39-B455-7C4D-91F4-9E37E3822D07}" srcOrd="0" destOrd="0" presId="urn:microsoft.com/office/officeart/2008/layout/HorizontalMultiLevelHierarchy"/>
    <dgm:cxn modelId="{03F30ADC-671A-654A-9B06-5200AB5B8F2A}" type="presParOf" srcId="{B764B132-0961-414E-B6FA-FB0C6C1C6CED}" destId="{551EC4E6-AE1D-DD43-B7C4-D7EFBEA2E636}" srcOrd="1" destOrd="0" presId="urn:microsoft.com/office/officeart/2008/layout/HorizontalMultiLevelHierarchy"/>
    <dgm:cxn modelId="{524B1A5A-DFBE-FB41-8D37-AA42EDF76C75}" type="presParOf" srcId="{551EC4E6-AE1D-DD43-B7C4-D7EFBEA2E636}" destId="{082A771F-69AF-7C4C-86CB-DF1CD8CB6581}" srcOrd="0" destOrd="0" presId="urn:microsoft.com/office/officeart/2008/layout/HorizontalMultiLevelHierarchy"/>
    <dgm:cxn modelId="{FF9A7017-41A0-3B45-8995-1EF804320A26}" type="presParOf" srcId="{082A771F-69AF-7C4C-86CB-DF1CD8CB6581}" destId="{F726EDD3-E670-9B47-8786-4F599884289D}" srcOrd="0" destOrd="0" presId="urn:microsoft.com/office/officeart/2008/layout/HorizontalMultiLevelHierarchy"/>
    <dgm:cxn modelId="{2FD3412A-7D71-C44C-8860-0DFA264BA6A6}" type="presParOf" srcId="{551EC4E6-AE1D-DD43-B7C4-D7EFBEA2E636}" destId="{7B40AE63-0EA3-0747-BCE5-5F3AB0355BF2}" srcOrd="1" destOrd="0" presId="urn:microsoft.com/office/officeart/2008/layout/HorizontalMultiLevelHierarchy"/>
    <dgm:cxn modelId="{A37D1146-CDCF-A541-90D4-99E0C7BDF28E}" type="presParOf" srcId="{7B40AE63-0EA3-0747-BCE5-5F3AB0355BF2}" destId="{C852AF5D-E3CA-F844-B775-08DD6E6FB940}" srcOrd="0" destOrd="0" presId="urn:microsoft.com/office/officeart/2008/layout/HorizontalMultiLevelHierarchy"/>
    <dgm:cxn modelId="{3D028AC0-FA79-724B-B5CB-880986E7442F}" type="presParOf" srcId="{7B40AE63-0EA3-0747-BCE5-5F3AB0355BF2}" destId="{30463D07-8E7F-3146-97CE-76CE82648742}" srcOrd="1" destOrd="0" presId="urn:microsoft.com/office/officeart/2008/layout/HorizontalMultiLevelHierarchy"/>
    <dgm:cxn modelId="{79CBBA33-6457-8548-8C68-478E5B401587}" type="presParOf" srcId="{551EC4E6-AE1D-DD43-B7C4-D7EFBEA2E636}" destId="{93180932-306E-E545-95F9-2A5635FDC9F1}" srcOrd="2" destOrd="0" presId="urn:microsoft.com/office/officeart/2008/layout/HorizontalMultiLevelHierarchy"/>
    <dgm:cxn modelId="{8DF38D93-1FF4-6848-91C8-E213FBCD807C}" type="presParOf" srcId="{93180932-306E-E545-95F9-2A5635FDC9F1}" destId="{7A2CD5A7-70D6-DE44-803D-0740544CB367}" srcOrd="0" destOrd="0" presId="urn:microsoft.com/office/officeart/2008/layout/HorizontalMultiLevelHierarchy"/>
    <dgm:cxn modelId="{6C393D0F-EE3B-E749-834B-D69999D4EAAB}" type="presParOf" srcId="{551EC4E6-AE1D-DD43-B7C4-D7EFBEA2E636}" destId="{A0C9905E-6DBF-7645-94A7-C4BCDADC46B9}" srcOrd="3" destOrd="0" presId="urn:microsoft.com/office/officeart/2008/layout/HorizontalMultiLevelHierarchy"/>
    <dgm:cxn modelId="{AF4CB806-EC3C-8147-A126-739BC2AD0B25}" type="presParOf" srcId="{A0C9905E-6DBF-7645-94A7-C4BCDADC46B9}" destId="{D3E2E567-EC04-E743-9B8C-985408EA1058}" srcOrd="0" destOrd="0" presId="urn:microsoft.com/office/officeart/2008/layout/HorizontalMultiLevelHierarchy"/>
    <dgm:cxn modelId="{3E58E019-C4E3-CD44-A51F-37DAFC7C6C74}" type="presParOf" srcId="{A0C9905E-6DBF-7645-94A7-C4BCDADC46B9}" destId="{1488A531-D252-B440-B1DA-4363F37F8970}" srcOrd="1" destOrd="0" presId="urn:microsoft.com/office/officeart/2008/layout/HorizontalMultiLevelHierarchy"/>
    <dgm:cxn modelId="{06B7375D-A545-E74D-8F50-29B3807F03E7}" type="presParOf" srcId="{551EC4E6-AE1D-DD43-B7C4-D7EFBEA2E636}" destId="{1F2800E8-CF94-FD43-8D0E-7E4B278315B1}" srcOrd="4" destOrd="0" presId="urn:microsoft.com/office/officeart/2008/layout/HorizontalMultiLevelHierarchy"/>
    <dgm:cxn modelId="{9CCA0AA1-31ED-3847-B1F4-6335F9DD0552}" type="presParOf" srcId="{1F2800E8-CF94-FD43-8D0E-7E4B278315B1}" destId="{938A9782-2B6B-8141-99DA-6568305E0C38}" srcOrd="0" destOrd="0" presId="urn:microsoft.com/office/officeart/2008/layout/HorizontalMultiLevelHierarchy"/>
    <dgm:cxn modelId="{48B92236-0751-3143-A3A1-64ECE4EE9DB1}" type="presParOf" srcId="{551EC4E6-AE1D-DD43-B7C4-D7EFBEA2E636}" destId="{7377E58F-198D-DE48-B3AF-2D2AF67C403D}" srcOrd="5" destOrd="0" presId="urn:microsoft.com/office/officeart/2008/layout/HorizontalMultiLevelHierarchy"/>
    <dgm:cxn modelId="{F9ABCC64-AEB1-8541-9E84-F579B91BF16F}" type="presParOf" srcId="{7377E58F-198D-DE48-B3AF-2D2AF67C403D}" destId="{1C998B4A-F8C8-5D49-862A-38B9C7611407}" srcOrd="0" destOrd="0" presId="urn:microsoft.com/office/officeart/2008/layout/HorizontalMultiLevelHierarchy"/>
    <dgm:cxn modelId="{1CDB3BA3-C292-EA4D-B221-541AF41B0E80}" type="presParOf" srcId="{7377E58F-198D-DE48-B3AF-2D2AF67C403D}" destId="{F9C8551A-E3F5-1A41-9D81-BA411262A93F}"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9.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pPr algn="l"/>
          <a:r>
            <a:rPr lang="en-US" altLang="zh-CN" sz="1200" b="0" i="0" dirty="0">
              <a:latin typeface="FZLanTingHeiS-R-GB" panose="02000000000000000000" pitchFamily="2" charset="-122"/>
              <a:ea typeface="FZLanTingHeiS-R-GB" panose="02000000000000000000" pitchFamily="2" charset="-122"/>
              <a:cs typeface="Microsoft YaHei" charset="-122"/>
            </a:rPr>
            <a:t>4.1</a:t>
          </a:r>
          <a:r>
            <a:rPr lang="zh-CN" altLang="en-US" sz="1200" b="0" i="0" dirty="0">
              <a:latin typeface="FZLanTingHeiS-R-GB" panose="02000000000000000000" pitchFamily="2" charset="-122"/>
              <a:ea typeface="FZLanTingHeiS-R-GB" panose="02000000000000000000" pitchFamily="2" charset="-122"/>
              <a:cs typeface="Microsoft YaHei" charset="-122"/>
            </a:rPr>
            <a:t>需求弹性</a:t>
          </a:r>
        </a:p>
      </dgm:t>
    </dgm:pt>
    <dgm:pt modelId="{806FC88F-B9CF-A04B-B59C-3A472F525AEF}" type="parTrans" cxnId="{7725A710-EB82-6543-8E80-B973AC4CD97A}">
      <dgm:prSet/>
      <dgm:spPr/>
      <dgm:t>
        <a:bodyPr/>
        <a:lstStyle/>
        <a:p>
          <a:pPr algn="l"/>
          <a:endParaRPr lang="zh-CN" altLang="en-US" sz="105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pPr algn="l"/>
          <a:endParaRPr lang="zh-CN" altLang="en-US" sz="1050">
            <a:latin typeface="Microsoft YaHei" charset="-122"/>
            <a:ea typeface="Microsoft YaHei" charset="-122"/>
            <a:cs typeface="Microsoft YaHei" charset="-122"/>
          </a:endParaRPr>
        </a:p>
      </dgm:t>
    </dgm:pt>
    <dgm:pt modelId="{DD5BF61D-B843-C744-B9A9-3312A1287EF4}">
      <dgm:prSet phldrT="[文本]" custT="1"/>
      <dgm:spPr>
        <a:solidFill>
          <a:srgbClr val="C00000"/>
        </a:solidFill>
      </dgm:spPr>
      <dgm:t>
        <a:bodyPr/>
        <a:lstStyle/>
        <a:p>
          <a:pPr algn="l"/>
          <a:r>
            <a:rPr lang="en-US" altLang="zh-CN" sz="1050" b="0" i="0" dirty="0">
              <a:solidFill>
                <a:schemeClr val="tx1"/>
              </a:solidFill>
              <a:latin typeface="FZLanTingHeiS-R-GB" panose="02000000000000000000" pitchFamily="2" charset="-122"/>
              <a:ea typeface="FZLanTingHeiS-R-GB" panose="02000000000000000000" pitchFamily="2" charset="-122"/>
              <a:cs typeface="Microsoft YaHei" charset="-122"/>
            </a:rPr>
            <a:t>4.1.1</a:t>
          </a:r>
          <a:r>
            <a:rPr lang="zh-CN" altLang="en-US" sz="1050" b="0" i="0" dirty="0">
              <a:solidFill>
                <a:schemeClr val="tx1"/>
              </a:solidFill>
              <a:latin typeface="FZLanTingHeiS-R-GB" panose="02000000000000000000" pitchFamily="2" charset="-122"/>
              <a:ea typeface="FZLanTingHeiS-R-GB" panose="02000000000000000000" pitchFamily="2" charset="-122"/>
              <a:cs typeface="Microsoft YaHei" charset="-122"/>
            </a:rPr>
            <a:t> 需求价格弹性</a:t>
          </a:r>
        </a:p>
      </dgm:t>
    </dgm:pt>
    <dgm:pt modelId="{A73DCD64-89DF-3E4C-9543-0D417B51464E}" type="parTrans" cxnId="{FE34B427-9D47-5D4F-B08C-79C955C57CBA}">
      <dgm:prSet custT="1"/>
      <dgm:spPr/>
      <dgm:t>
        <a:bodyPr/>
        <a:lstStyle/>
        <a:p>
          <a:pPr algn="l"/>
          <a:endParaRPr lang="zh-CN" altLang="en-US" sz="100" b="0" i="0" dirty="0">
            <a:latin typeface="FZLanTingHeiS-R-GB" panose="02000000000000000000" pitchFamily="2" charset="-122"/>
            <a:ea typeface="FZLanTingHeiS-R-GB" panose="02000000000000000000" pitchFamily="2" charset="-122"/>
            <a:cs typeface="Microsoft YaHei" charset="-122"/>
          </a:endParaRPr>
        </a:p>
      </dgm:t>
    </dgm:pt>
    <dgm:pt modelId="{5F6E09CE-61C0-D34C-AE4A-99D078D226DF}" type="sibTrans" cxnId="{FE34B427-9D47-5D4F-B08C-79C955C57CBA}">
      <dgm:prSet/>
      <dgm:spPr/>
      <dgm:t>
        <a:bodyPr/>
        <a:lstStyle/>
        <a:p>
          <a:pPr algn="l"/>
          <a:endParaRPr lang="zh-CN" altLang="en-US" sz="1050">
            <a:latin typeface="Microsoft YaHei" charset="-122"/>
            <a:ea typeface="Microsoft YaHei" charset="-122"/>
            <a:cs typeface="Microsoft YaHei" charset="-122"/>
          </a:endParaRPr>
        </a:p>
      </dgm:t>
    </dgm:pt>
    <dgm:pt modelId="{773FD5F0-F007-F148-886B-86E72F86266E}">
      <dgm:prSet phldrT="[文本]" custT="1"/>
      <dgm:spPr/>
      <dgm:t>
        <a:bodyPr/>
        <a:lstStyle/>
        <a:p>
          <a:pPr algn="l"/>
          <a:r>
            <a:rPr lang="en-US" altLang="zh-CN" sz="1050" b="0" i="0" dirty="0">
              <a:latin typeface="FZLanTingHeiS-R-GB" panose="02000000000000000000" pitchFamily="2" charset="-122"/>
              <a:ea typeface="FZLanTingHeiS-R-GB" panose="02000000000000000000" pitchFamily="2" charset="-122"/>
              <a:cs typeface="Microsoft YaHei" charset="-122"/>
            </a:rPr>
            <a:t>4.1.2</a:t>
          </a:r>
          <a:r>
            <a:rPr lang="zh-CN" altLang="en-US" sz="1050" b="0" i="0" dirty="0">
              <a:latin typeface="FZLanTingHeiS-R-GB" panose="02000000000000000000" pitchFamily="2" charset="-122"/>
              <a:ea typeface="FZLanTingHeiS-R-GB" panose="02000000000000000000" pitchFamily="2" charset="-122"/>
              <a:cs typeface="Microsoft YaHei" charset="-122"/>
            </a:rPr>
            <a:t> 需求的收入弹性</a:t>
          </a:r>
        </a:p>
      </dgm:t>
    </dgm:pt>
    <dgm:pt modelId="{BDC2CFA9-99C6-8347-9628-F8B57513FB8C}" type="parTrans" cxnId="{D6FF61F4-2E70-2445-B362-FDF5936BBC6B}">
      <dgm:prSet custT="1"/>
      <dgm:spPr/>
      <dgm:t>
        <a:bodyPr/>
        <a:lstStyle/>
        <a:p>
          <a:pPr algn="l"/>
          <a:endParaRPr lang="zh-CN" altLang="en-US" sz="100" b="0" i="0" dirty="0">
            <a:latin typeface="FZLanTingHeiS-R-GB" panose="02000000000000000000" pitchFamily="2" charset="-122"/>
            <a:ea typeface="FZLanTingHeiS-R-GB" panose="02000000000000000000" pitchFamily="2" charset="-122"/>
            <a:cs typeface="Microsoft YaHei" charset="-122"/>
          </a:endParaRPr>
        </a:p>
      </dgm:t>
    </dgm:pt>
    <dgm:pt modelId="{9458031D-FD27-D841-9D56-100BE85B229D}" type="sibTrans" cxnId="{D6FF61F4-2E70-2445-B362-FDF5936BBC6B}">
      <dgm:prSet/>
      <dgm:spPr/>
      <dgm:t>
        <a:bodyPr/>
        <a:lstStyle/>
        <a:p>
          <a:pPr algn="l"/>
          <a:endParaRPr lang="zh-CN" altLang="en-US" sz="1050">
            <a:latin typeface="Microsoft YaHei" charset="-122"/>
            <a:ea typeface="Microsoft YaHei" charset="-122"/>
            <a:cs typeface="Microsoft YaHei" charset="-122"/>
          </a:endParaRPr>
        </a:p>
      </dgm:t>
    </dgm:pt>
    <dgm:pt modelId="{9BA062DA-6B7A-FC4F-B1BB-7CC4C74C72CE}">
      <dgm:prSet phldrT="[文本]" custT="1"/>
      <dgm:spPr/>
      <dgm:t>
        <a:bodyPr/>
        <a:lstStyle/>
        <a:p>
          <a:pPr algn="l"/>
          <a:r>
            <a:rPr lang="en-US" altLang="zh-CN" sz="1050" b="0" i="0" dirty="0">
              <a:latin typeface="FZLanTingHeiS-R-GB" panose="02000000000000000000" pitchFamily="2" charset="-122"/>
              <a:ea typeface="FZLanTingHeiS-R-GB" panose="02000000000000000000" pitchFamily="2" charset="-122"/>
              <a:cs typeface="Microsoft YaHei" charset="-122"/>
            </a:rPr>
            <a:t>4.1.3</a:t>
          </a:r>
          <a:r>
            <a:rPr lang="zh-CN" altLang="en-US" sz="1050" b="0" i="0" dirty="0">
              <a:latin typeface="FZLanTingHeiS-R-GB" panose="02000000000000000000" pitchFamily="2" charset="-122"/>
              <a:ea typeface="FZLanTingHeiS-R-GB" panose="02000000000000000000" pitchFamily="2" charset="-122"/>
              <a:cs typeface="Microsoft YaHei" charset="-122"/>
            </a:rPr>
            <a:t> 需求交叉弹性</a:t>
          </a:r>
        </a:p>
      </dgm:t>
    </dgm:pt>
    <dgm:pt modelId="{45267C76-6276-B44A-878A-9D61B556EBD7}" type="parTrans" cxnId="{F5520AE5-50EB-8743-B48A-12307D4CCE80}">
      <dgm:prSet custT="1"/>
      <dgm:spPr/>
      <dgm:t>
        <a:bodyPr/>
        <a:lstStyle/>
        <a:p>
          <a:pPr algn="l"/>
          <a:endParaRPr lang="zh-CN" altLang="en-US" sz="100" b="0" i="0" dirty="0">
            <a:latin typeface="FZLanTingHeiS-R-GB" panose="02000000000000000000" pitchFamily="2" charset="-122"/>
            <a:ea typeface="FZLanTingHeiS-R-GB" panose="02000000000000000000" pitchFamily="2" charset="-122"/>
            <a:cs typeface="Microsoft YaHei" charset="-122"/>
          </a:endParaRPr>
        </a:p>
      </dgm:t>
    </dgm:pt>
    <dgm:pt modelId="{3A650251-37F9-7645-8144-FF91C57FC2AC}" type="sibTrans" cxnId="{F5520AE5-50EB-8743-B48A-12307D4CCE80}">
      <dgm:prSet/>
      <dgm:spPr/>
      <dgm:t>
        <a:bodyPr/>
        <a:lstStyle/>
        <a:p>
          <a:pPr algn="l"/>
          <a:endParaRPr lang="zh-CN" altLang="en-US" sz="1050">
            <a:latin typeface="Microsoft YaHei" charset="-122"/>
            <a:ea typeface="Microsoft YaHei" charset="-122"/>
            <a:cs typeface="Microsoft YaHei"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X="181444" custScaleY="63589" custLinFactX="-100000" custLinFactNeighborX="-184312" custLinFactNeighborY="0">
        <dgm:presLayoutVars>
          <dgm:chPref val="3"/>
        </dgm:presLayoutVars>
      </dgm:prSet>
      <dgm:spPr/>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3"/>
      <dgm:spPr/>
    </dgm:pt>
    <dgm:pt modelId="{F726EDD3-E670-9B47-8786-4F599884289D}" type="pres">
      <dgm:prSet presAssocID="{A73DCD64-89DF-3E4C-9543-0D417B51464E}" presName="connTx" presStyleLbl="parChTrans1D2" presStyleIdx="0" presStyleCnt="3"/>
      <dgm:spPr/>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3" custScaleX="150191" custScaleY="110365">
        <dgm:presLayoutVars>
          <dgm:chPref val="3"/>
        </dgm:presLayoutVars>
      </dgm:prSet>
      <dgm:spPr/>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3"/>
      <dgm:spPr/>
    </dgm:pt>
    <dgm:pt modelId="{7A2CD5A7-70D6-DE44-803D-0740544CB367}" type="pres">
      <dgm:prSet presAssocID="{BDC2CFA9-99C6-8347-9628-F8B57513FB8C}" presName="connTx" presStyleLbl="parChTrans1D2" presStyleIdx="1" presStyleCnt="3"/>
      <dgm:spPr/>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3" custScaleX="150191" custScaleY="110365">
        <dgm:presLayoutVars>
          <dgm:chPref val="3"/>
        </dgm:presLayoutVars>
      </dgm:prSet>
      <dgm:spPr/>
    </dgm:pt>
    <dgm:pt modelId="{1488A531-D252-B440-B1DA-4363F37F8970}" type="pres">
      <dgm:prSet presAssocID="{773FD5F0-F007-F148-886B-86E72F86266E}" presName="level3hierChild" presStyleCnt="0"/>
      <dgm:spPr/>
    </dgm:pt>
    <dgm:pt modelId="{1F2800E8-CF94-FD43-8D0E-7E4B278315B1}" type="pres">
      <dgm:prSet presAssocID="{45267C76-6276-B44A-878A-9D61B556EBD7}" presName="conn2-1" presStyleLbl="parChTrans1D2" presStyleIdx="2" presStyleCnt="3"/>
      <dgm:spPr/>
    </dgm:pt>
    <dgm:pt modelId="{938A9782-2B6B-8141-99DA-6568305E0C38}" type="pres">
      <dgm:prSet presAssocID="{45267C76-6276-B44A-878A-9D61B556EBD7}" presName="connTx" presStyleLbl="parChTrans1D2" presStyleIdx="2" presStyleCnt="3"/>
      <dgm:spPr/>
    </dgm:pt>
    <dgm:pt modelId="{7377E58F-198D-DE48-B3AF-2D2AF67C403D}" type="pres">
      <dgm:prSet presAssocID="{9BA062DA-6B7A-FC4F-B1BB-7CC4C74C72CE}" presName="root2" presStyleCnt="0"/>
      <dgm:spPr/>
    </dgm:pt>
    <dgm:pt modelId="{1C998B4A-F8C8-5D49-862A-38B9C7611407}" type="pres">
      <dgm:prSet presAssocID="{9BA062DA-6B7A-FC4F-B1BB-7CC4C74C72CE}" presName="LevelTwoTextNode" presStyleLbl="node2" presStyleIdx="2" presStyleCnt="3" custScaleX="150191" custScaleY="110365">
        <dgm:presLayoutVars>
          <dgm:chPref val="3"/>
        </dgm:presLayoutVars>
      </dgm:prSet>
      <dgm:spPr/>
    </dgm:pt>
    <dgm:pt modelId="{F9C8551A-E3F5-1A41-9D81-BA411262A93F}" type="pres">
      <dgm:prSet presAssocID="{9BA062DA-6B7A-FC4F-B1BB-7CC4C74C72CE}" presName="level3hierChild" presStyleCnt="0"/>
      <dgm:spPr/>
    </dgm:pt>
  </dgm:ptLst>
  <dgm:cxnLst>
    <dgm:cxn modelId="{7725A710-EB82-6543-8E80-B973AC4CD97A}" srcId="{2EFE4671-8583-3540-9262-1FC578B666F4}" destId="{CC08C8E7-D5AB-9C4F-A78B-4A8C57EB2D22}" srcOrd="0" destOrd="0" parTransId="{806FC88F-B9CF-A04B-B59C-3A472F525AEF}" sibTransId="{B0179D74-E210-A34F-9FFE-D6C2C6F405F5}"/>
    <dgm:cxn modelId="{BF8DA71A-FC5D-9046-97DB-359A00B87601}" type="presOf" srcId="{BDC2CFA9-99C6-8347-9628-F8B57513FB8C}" destId="{7A2CD5A7-70D6-DE44-803D-0740544CB367}" srcOrd="1" destOrd="0" presId="urn:microsoft.com/office/officeart/2008/layout/HorizontalMultiLevelHierarchy"/>
    <dgm:cxn modelId="{5B72FC24-314C-DA4E-AD6F-4CCCFC3BEAA4}" type="presOf" srcId="{BDC2CFA9-99C6-8347-9628-F8B57513FB8C}" destId="{93180932-306E-E545-95F9-2A5635FDC9F1}" srcOrd="0" destOrd="0" presId="urn:microsoft.com/office/officeart/2008/layout/HorizontalMultiLevelHierarchy"/>
    <dgm:cxn modelId="{FE34B427-9D47-5D4F-B08C-79C955C57CBA}" srcId="{CC08C8E7-D5AB-9C4F-A78B-4A8C57EB2D22}" destId="{DD5BF61D-B843-C744-B9A9-3312A1287EF4}" srcOrd="0" destOrd="0" parTransId="{A73DCD64-89DF-3E4C-9543-0D417B51464E}" sibTransId="{5F6E09CE-61C0-D34C-AE4A-99D078D226DF}"/>
    <dgm:cxn modelId="{2DDA6359-B399-D14A-B408-6F434A8AFAA9}" type="presOf" srcId="{DD5BF61D-B843-C744-B9A9-3312A1287EF4}" destId="{C852AF5D-E3CA-F844-B775-08DD6E6FB940}" srcOrd="0" destOrd="0" presId="urn:microsoft.com/office/officeart/2008/layout/HorizontalMultiLevelHierarchy"/>
    <dgm:cxn modelId="{1408735D-506C-5C4E-AECC-7A267C9B87E8}" type="presOf" srcId="{2EFE4671-8583-3540-9262-1FC578B666F4}" destId="{3013142F-A3C7-F746-853E-2CA8B540A8DE}" srcOrd="0" destOrd="0" presId="urn:microsoft.com/office/officeart/2008/layout/HorizontalMultiLevelHierarchy"/>
    <dgm:cxn modelId="{260F9B86-023B-C84E-9E88-3A5690BC3DB7}" type="presOf" srcId="{45267C76-6276-B44A-878A-9D61B556EBD7}" destId="{1F2800E8-CF94-FD43-8D0E-7E4B278315B1}" srcOrd="0" destOrd="0" presId="urn:microsoft.com/office/officeart/2008/layout/HorizontalMultiLevelHierarchy"/>
    <dgm:cxn modelId="{6CC4F3AF-9F45-244B-B2F1-1459DD9745A5}" type="presOf" srcId="{773FD5F0-F007-F148-886B-86E72F86266E}" destId="{D3E2E567-EC04-E743-9B8C-985408EA1058}" srcOrd="0" destOrd="0" presId="urn:microsoft.com/office/officeart/2008/layout/HorizontalMultiLevelHierarchy"/>
    <dgm:cxn modelId="{F9A11BB7-F6E1-734F-8AD1-0C9A19274D50}" type="presOf" srcId="{A73DCD64-89DF-3E4C-9543-0D417B51464E}" destId="{F726EDD3-E670-9B47-8786-4F599884289D}" srcOrd="1" destOrd="0" presId="urn:microsoft.com/office/officeart/2008/layout/HorizontalMultiLevelHierarchy"/>
    <dgm:cxn modelId="{DFB3F9CE-7B74-2543-87E2-6EDE644FA6D1}" type="presOf" srcId="{45267C76-6276-B44A-878A-9D61B556EBD7}" destId="{938A9782-2B6B-8141-99DA-6568305E0C38}" srcOrd="1" destOrd="0" presId="urn:microsoft.com/office/officeart/2008/layout/HorizontalMultiLevelHierarchy"/>
    <dgm:cxn modelId="{F5520AE5-50EB-8743-B48A-12307D4CCE80}" srcId="{CC08C8E7-D5AB-9C4F-A78B-4A8C57EB2D22}" destId="{9BA062DA-6B7A-FC4F-B1BB-7CC4C74C72CE}" srcOrd="2" destOrd="0" parTransId="{45267C76-6276-B44A-878A-9D61B556EBD7}" sibTransId="{3A650251-37F9-7645-8144-FF91C57FC2AC}"/>
    <dgm:cxn modelId="{F45C63EC-C25F-7049-80A0-C6D563BC0D11}" type="presOf" srcId="{CC08C8E7-D5AB-9C4F-A78B-4A8C57EB2D22}" destId="{7111AE39-B455-7C4D-91F4-9E37E3822D07}" srcOrd="0" destOrd="0" presId="urn:microsoft.com/office/officeart/2008/layout/HorizontalMultiLevelHierarchy"/>
    <dgm:cxn modelId="{D6FF61F4-2E70-2445-B362-FDF5936BBC6B}" srcId="{CC08C8E7-D5AB-9C4F-A78B-4A8C57EB2D22}" destId="{773FD5F0-F007-F148-886B-86E72F86266E}" srcOrd="1" destOrd="0" parTransId="{BDC2CFA9-99C6-8347-9628-F8B57513FB8C}" sibTransId="{9458031D-FD27-D841-9D56-100BE85B229D}"/>
    <dgm:cxn modelId="{09059BF4-D824-2E46-9B99-0F7847FEDDBE}" type="presOf" srcId="{9BA062DA-6B7A-FC4F-B1BB-7CC4C74C72CE}" destId="{1C998B4A-F8C8-5D49-862A-38B9C7611407}" srcOrd="0" destOrd="0" presId="urn:microsoft.com/office/officeart/2008/layout/HorizontalMultiLevelHierarchy"/>
    <dgm:cxn modelId="{E08553FC-D835-E94B-9E66-69B9D4474634}" type="presOf" srcId="{A73DCD64-89DF-3E4C-9543-0D417B51464E}" destId="{082A771F-69AF-7C4C-86CB-DF1CD8CB6581}" srcOrd="0" destOrd="0" presId="urn:microsoft.com/office/officeart/2008/layout/HorizontalMultiLevelHierarchy"/>
    <dgm:cxn modelId="{848F9AFF-562A-D347-B52F-3037A4BAD090}" type="presParOf" srcId="{3013142F-A3C7-F746-853E-2CA8B540A8DE}" destId="{B764B132-0961-414E-B6FA-FB0C6C1C6CED}" srcOrd="0" destOrd="0" presId="urn:microsoft.com/office/officeart/2008/layout/HorizontalMultiLevelHierarchy"/>
    <dgm:cxn modelId="{1550F6D1-B7DE-B24E-9EDC-9F639E51C077}" type="presParOf" srcId="{B764B132-0961-414E-B6FA-FB0C6C1C6CED}" destId="{7111AE39-B455-7C4D-91F4-9E37E3822D07}" srcOrd="0" destOrd="0" presId="urn:microsoft.com/office/officeart/2008/layout/HorizontalMultiLevelHierarchy"/>
    <dgm:cxn modelId="{C8E4D2FC-477E-A64E-87F5-9BCC4B652A9A}" type="presParOf" srcId="{B764B132-0961-414E-B6FA-FB0C6C1C6CED}" destId="{551EC4E6-AE1D-DD43-B7C4-D7EFBEA2E636}" srcOrd="1" destOrd="0" presId="urn:microsoft.com/office/officeart/2008/layout/HorizontalMultiLevelHierarchy"/>
    <dgm:cxn modelId="{F4CAE085-AD2E-004B-88CC-CE681A6F23A3}" type="presParOf" srcId="{551EC4E6-AE1D-DD43-B7C4-D7EFBEA2E636}" destId="{082A771F-69AF-7C4C-86CB-DF1CD8CB6581}" srcOrd="0" destOrd="0" presId="urn:microsoft.com/office/officeart/2008/layout/HorizontalMultiLevelHierarchy"/>
    <dgm:cxn modelId="{EA603B0A-D758-4D43-A015-8FBA4564F8F3}" type="presParOf" srcId="{082A771F-69AF-7C4C-86CB-DF1CD8CB6581}" destId="{F726EDD3-E670-9B47-8786-4F599884289D}" srcOrd="0" destOrd="0" presId="urn:microsoft.com/office/officeart/2008/layout/HorizontalMultiLevelHierarchy"/>
    <dgm:cxn modelId="{7C1549A0-746F-7949-87A7-DD3034DE1373}" type="presParOf" srcId="{551EC4E6-AE1D-DD43-B7C4-D7EFBEA2E636}" destId="{7B40AE63-0EA3-0747-BCE5-5F3AB0355BF2}" srcOrd="1" destOrd="0" presId="urn:microsoft.com/office/officeart/2008/layout/HorizontalMultiLevelHierarchy"/>
    <dgm:cxn modelId="{92F6EC60-11AC-1546-B9D6-1AADEB443DE5}" type="presParOf" srcId="{7B40AE63-0EA3-0747-BCE5-5F3AB0355BF2}" destId="{C852AF5D-E3CA-F844-B775-08DD6E6FB940}" srcOrd="0" destOrd="0" presId="urn:microsoft.com/office/officeart/2008/layout/HorizontalMultiLevelHierarchy"/>
    <dgm:cxn modelId="{0040D969-EC8E-E944-A46B-83879E0D047F}" type="presParOf" srcId="{7B40AE63-0EA3-0747-BCE5-5F3AB0355BF2}" destId="{30463D07-8E7F-3146-97CE-76CE82648742}" srcOrd="1" destOrd="0" presId="urn:microsoft.com/office/officeart/2008/layout/HorizontalMultiLevelHierarchy"/>
    <dgm:cxn modelId="{276BECDE-81FF-AF42-977E-4CB787940196}" type="presParOf" srcId="{551EC4E6-AE1D-DD43-B7C4-D7EFBEA2E636}" destId="{93180932-306E-E545-95F9-2A5635FDC9F1}" srcOrd="2" destOrd="0" presId="urn:microsoft.com/office/officeart/2008/layout/HorizontalMultiLevelHierarchy"/>
    <dgm:cxn modelId="{F925CC53-5BAD-3B41-9A32-246AE9E08175}" type="presParOf" srcId="{93180932-306E-E545-95F9-2A5635FDC9F1}" destId="{7A2CD5A7-70D6-DE44-803D-0740544CB367}" srcOrd="0" destOrd="0" presId="urn:microsoft.com/office/officeart/2008/layout/HorizontalMultiLevelHierarchy"/>
    <dgm:cxn modelId="{E409F0F9-D989-424A-9E50-8B0275035221}" type="presParOf" srcId="{551EC4E6-AE1D-DD43-B7C4-D7EFBEA2E636}" destId="{A0C9905E-6DBF-7645-94A7-C4BCDADC46B9}" srcOrd="3" destOrd="0" presId="urn:microsoft.com/office/officeart/2008/layout/HorizontalMultiLevelHierarchy"/>
    <dgm:cxn modelId="{6C1AA69A-7D7E-7B46-A081-C4937745E444}" type="presParOf" srcId="{A0C9905E-6DBF-7645-94A7-C4BCDADC46B9}" destId="{D3E2E567-EC04-E743-9B8C-985408EA1058}" srcOrd="0" destOrd="0" presId="urn:microsoft.com/office/officeart/2008/layout/HorizontalMultiLevelHierarchy"/>
    <dgm:cxn modelId="{E65264DB-9C10-B342-ACF2-3185335DBCD6}" type="presParOf" srcId="{A0C9905E-6DBF-7645-94A7-C4BCDADC46B9}" destId="{1488A531-D252-B440-B1DA-4363F37F8970}" srcOrd="1" destOrd="0" presId="urn:microsoft.com/office/officeart/2008/layout/HorizontalMultiLevelHierarchy"/>
    <dgm:cxn modelId="{8C50F884-53C1-4C41-AB0C-2498A533BC8F}" type="presParOf" srcId="{551EC4E6-AE1D-DD43-B7C4-D7EFBEA2E636}" destId="{1F2800E8-CF94-FD43-8D0E-7E4B278315B1}" srcOrd="4" destOrd="0" presId="urn:microsoft.com/office/officeart/2008/layout/HorizontalMultiLevelHierarchy"/>
    <dgm:cxn modelId="{B3139E7C-650A-3348-8D70-20EF81384ED1}" type="presParOf" srcId="{1F2800E8-CF94-FD43-8D0E-7E4B278315B1}" destId="{938A9782-2B6B-8141-99DA-6568305E0C38}" srcOrd="0" destOrd="0" presId="urn:microsoft.com/office/officeart/2008/layout/HorizontalMultiLevelHierarchy"/>
    <dgm:cxn modelId="{23A7940D-4CEC-2E41-9E7E-1BC76C5D166A}" type="presParOf" srcId="{551EC4E6-AE1D-DD43-B7C4-D7EFBEA2E636}" destId="{7377E58F-198D-DE48-B3AF-2D2AF67C403D}" srcOrd="5" destOrd="0" presId="urn:microsoft.com/office/officeart/2008/layout/HorizontalMultiLevelHierarchy"/>
    <dgm:cxn modelId="{E37A54B0-7EF0-8B41-9720-2F60EBF58F8C}" type="presParOf" srcId="{7377E58F-198D-DE48-B3AF-2D2AF67C403D}" destId="{1C998B4A-F8C8-5D49-862A-38B9C7611407}" srcOrd="0" destOrd="0" presId="urn:microsoft.com/office/officeart/2008/layout/HorizontalMultiLevelHierarchy"/>
    <dgm:cxn modelId="{37C08B28-A3D0-8A4A-9FF1-32EDE001C826}" type="presParOf" srcId="{7377E58F-198D-DE48-B3AF-2D2AF67C403D}" destId="{F9C8551A-E3F5-1A41-9D81-BA411262A93F}"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r>
            <a:rPr lang="en-US" altLang="zh-CN" sz="1200" b="0" i="0" dirty="0">
              <a:latin typeface="FZLanTingHeiS-R-GB" panose="02000000000000000000" pitchFamily="2" charset="-122"/>
              <a:ea typeface="FZLanTingHeiS-R-GB" panose="02000000000000000000" pitchFamily="2" charset="-122"/>
              <a:cs typeface="Microsoft YaHei" charset="-122"/>
            </a:rPr>
            <a:t>3.3</a:t>
          </a:r>
          <a:r>
            <a:rPr lang="zh-CN" altLang="en-US" sz="1200" b="0" i="0" dirty="0">
              <a:latin typeface="FZLanTingHeiS-R-GB" panose="02000000000000000000" pitchFamily="2" charset="-122"/>
              <a:ea typeface="FZLanTingHeiS-R-GB" panose="02000000000000000000" pitchFamily="2" charset="-122"/>
              <a:cs typeface="Microsoft YaHei" charset="-122"/>
            </a:rPr>
            <a:t> 序数效用论与无差异曲线分析</a:t>
          </a:r>
        </a:p>
      </dgm:t>
    </dgm:pt>
    <dgm:pt modelId="{806FC88F-B9CF-A04B-B59C-3A472F525AEF}" type="parTrans" cxnId="{7725A710-EB82-6543-8E80-B973AC4CD97A}">
      <dgm:prSet/>
      <dgm:spPr/>
      <dgm:t>
        <a:bodyPr/>
        <a:lstStyle/>
        <a:p>
          <a:endParaRPr lang="zh-CN" altLang="en-US" sz="120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endParaRPr lang="zh-CN" altLang="en-US" sz="1200">
            <a:latin typeface="Microsoft YaHei" charset="-122"/>
            <a:ea typeface="Microsoft YaHei" charset="-122"/>
            <a:cs typeface="Microsoft YaHei" charset="-122"/>
          </a:endParaRPr>
        </a:p>
      </dgm:t>
    </dgm:pt>
    <dgm:pt modelId="{DD5BF61D-B843-C744-B9A9-3312A1287EF4}">
      <dgm:prSet phldrT="[文本]" custT="1"/>
      <dgm:spPr>
        <a:solidFill>
          <a:schemeClr val="bg1"/>
        </a:solidFill>
      </dgm:spPr>
      <dgm:t>
        <a:bodyPr/>
        <a:lstStyle/>
        <a:p>
          <a:pPr algn="l"/>
          <a:r>
            <a:rPr lang="en-US" altLang="zh-CN" sz="1200" b="0" i="0" dirty="0">
              <a:solidFill>
                <a:schemeClr val="tx1"/>
              </a:solidFill>
              <a:latin typeface="FZLanTingHeiS-R-GB" panose="02000000000000000000" pitchFamily="2" charset="-122"/>
              <a:ea typeface="FZLanTingHeiS-R-GB" panose="02000000000000000000" pitchFamily="2" charset="-122"/>
              <a:cs typeface="Microsoft YaHei" charset="-122"/>
            </a:rPr>
            <a:t>3.3.1</a:t>
          </a:r>
          <a:r>
            <a:rPr lang="zh-CN" altLang="en-US" sz="1200" b="0" i="0" dirty="0">
              <a:solidFill>
                <a:schemeClr val="tx1"/>
              </a:solidFill>
              <a:latin typeface="FZLanTingHeiS-R-GB" panose="02000000000000000000" pitchFamily="2" charset="-122"/>
              <a:ea typeface="FZLanTingHeiS-R-GB" panose="02000000000000000000" pitchFamily="2" charset="-122"/>
              <a:cs typeface="Microsoft YaHei" charset="-122"/>
            </a:rPr>
            <a:t> 无差异曲线</a:t>
          </a:r>
        </a:p>
      </dgm:t>
    </dgm:pt>
    <dgm:pt modelId="{A73DCD64-89DF-3E4C-9543-0D417B51464E}" type="parTrans" cxnId="{FE34B427-9D47-5D4F-B08C-79C955C57CBA}">
      <dgm:prSet custT="1"/>
      <dgm:spPr/>
      <dgm:t>
        <a:bodyPr/>
        <a:lstStyle/>
        <a:p>
          <a:endParaRPr lang="zh-CN" altLang="en-US" sz="200" b="0" i="0" dirty="0">
            <a:latin typeface="FZLanTingHeiS-R-GB" panose="02000000000000000000" pitchFamily="2" charset="-122"/>
            <a:ea typeface="FZLanTingHeiS-R-GB" panose="02000000000000000000" pitchFamily="2" charset="-122"/>
            <a:cs typeface="Microsoft YaHei" charset="-122"/>
          </a:endParaRPr>
        </a:p>
      </dgm:t>
    </dgm:pt>
    <dgm:pt modelId="{5F6E09CE-61C0-D34C-AE4A-99D078D226DF}" type="sibTrans" cxnId="{FE34B427-9D47-5D4F-B08C-79C955C57CBA}">
      <dgm:prSet/>
      <dgm:spPr/>
      <dgm:t>
        <a:bodyPr/>
        <a:lstStyle/>
        <a:p>
          <a:endParaRPr lang="zh-CN" altLang="en-US" sz="1200">
            <a:latin typeface="Microsoft YaHei" charset="-122"/>
            <a:ea typeface="Microsoft YaHei" charset="-122"/>
            <a:cs typeface="Microsoft YaHei" charset="-122"/>
          </a:endParaRPr>
        </a:p>
      </dgm:t>
    </dgm:pt>
    <dgm:pt modelId="{773FD5F0-F007-F148-886B-86E72F86266E}">
      <dgm:prSet phldrT="[文本]" custT="1"/>
      <dgm:spPr>
        <a:solidFill>
          <a:srgbClr val="C00000"/>
        </a:solidFill>
      </dgm:spPr>
      <dgm:t>
        <a:bodyPr/>
        <a:lstStyle/>
        <a:p>
          <a:pPr algn="l"/>
          <a:r>
            <a:rPr lang="en-US" altLang="zh-CN" sz="1200" b="0" i="0" dirty="0">
              <a:solidFill>
                <a:schemeClr val="tx1"/>
              </a:solidFill>
              <a:latin typeface="FZLanTingHeiS-R-GB" panose="02000000000000000000" pitchFamily="2" charset="-122"/>
              <a:ea typeface="FZLanTingHeiS-R-GB" panose="02000000000000000000" pitchFamily="2" charset="-122"/>
              <a:cs typeface="Microsoft YaHei" charset="-122"/>
            </a:rPr>
            <a:t>3.3.2</a:t>
          </a:r>
          <a:r>
            <a:rPr lang="zh-CN" altLang="en-US" sz="1200" b="0" i="0" dirty="0">
              <a:solidFill>
                <a:schemeClr val="tx1"/>
              </a:solidFill>
              <a:latin typeface="FZLanTingHeiS-R-GB" panose="02000000000000000000" pitchFamily="2" charset="-122"/>
              <a:ea typeface="FZLanTingHeiS-R-GB" panose="02000000000000000000" pitchFamily="2" charset="-122"/>
              <a:cs typeface="Microsoft YaHei" charset="-122"/>
            </a:rPr>
            <a:t> 消费者的预算线</a:t>
          </a:r>
          <a:endParaRPr lang="zh-CN" altLang="en-US" sz="1200" b="0" i="0" dirty="0">
            <a:latin typeface="FZLanTingHeiS-R-GB" panose="02000000000000000000" pitchFamily="2" charset="-122"/>
            <a:ea typeface="FZLanTingHeiS-R-GB" panose="02000000000000000000" pitchFamily="2" charset="-122"/>
            <a:cs typeface="Microsoft YaHei" charset="-122"/>
          </a:endParaRPr>
        </a:p>
      </dgm:t>
    </dgm:pt>
    <dgm:pt modelId="{BDC2CFA9-99C6-8347-9628-F8B57513FB8C}" type="parTrans" cxnId="{D6FF61F4-2E70-2445-B362-FDF5936BBC6B}">
      <dgm:prSet custT="1"/>
      <dgm:spPr/>
      <dgm:t>
        <a:bodyPr/>
        <a:lstStyle/>
        <a:p>
          <a:endParaRPr lang="zh-CN" altLang="en-US" sz="200" b="0" i="0" dirty="0">
            <a:latin typeface="FZLanTingHeiS-R-GB" panose="02000000000000000000" pitchFamily="2" charset="-122"/>
            <a:ea typeface="FZLanTingHeiS-R-GB" panose="02000000000000000000" pitchFamily="2" charset="-122"/>
            <a:cs typeface="Microsoft YaHei" charset="-122"/>
          </a:endParaRPr>
        </a:p>
      </dgm:t>
    </dgm:pt>
    <dgm:pt modelId="{9458031D-FD27-D841-9D56-100BE85B229D}" type="sibTrans" cxnId="{D6FF61F4-2E70-2445-B362-FDF5936BBC6B}">
      <dgm:prSet/>
      <dgm:spPr/>
      <dgm:t>
        <a:bodyPr/>
        <a:lstStyle/>
        <a:p>
          <a:endParaRPr lang="zh-CN" altLang="en-US" sz="1200">
            <a:latin typeface="Microsoft YaHei" charset="-122"/>
            <a:ea typeface="Microsoft YaHei" charset="-122"/>
            <a:cs typeface="Microsoft YaHei" charset="-122"/>
          </a:endParaRPr>
        </a:p>
      </dgm:t>
    </dgm:pt>
    <dgm:pt modelId="{9BA062DA-6B7A-FC4F-B1BB-7CC4C74C72CE}">
      <dgm:prSet phldrT="[文本]" custT="1"/>
      <dgm:spPr/>
      <dgm:t>
        <a:bodyPr/>
        <a:lstStyle/>
        <a:p>
          <a:pPr algn="l"/>
          <a:r>
            <a:rPr lang="en-US" altLang="zh-CN" sz="1200" b="0" i="0" dirty="0">
              <a:solidFill>
                <a:schemeClr val="tx1"/>
              </a:solidFill>
              <a:latin typeface="FZLanTingHeiS-R-GB" panose="02000000000000000000" pitchFamily="2" charset="-122"/>
              <a:ea typeface="FZLanTingHeiS-R-GB" panose="02000000000000000000" pitchFamily="2" charset="-122"/>
              <a:cs typeface="Microsoft YaHei" charset="-122"/>
            </a:rPr>
            <a:t>3.3.3</a:t>
          </a:r>
          <a:r>
            <a:rPr lang="zh-CN" altLang="en-US" sz="1200" b="0" i="0" dirty="0">
              <a:solidFill>
                <a:schemeClr val="tx1"/>
              </a:solidFill>
              <a:latin typeface="FZLanTingHeiS-R-GB" panose="02000000000000000000" pitchFamily="2" charset="-122"/>
              <a:ea typeface="FZLanTingHeiS-R-GB" panose="02000000000000000000" pitchFamily="2" charset="-122"/>
              <a:cs typeface="Microsoft YaHei" charset="-122"/>
            </a:rPr>
            <a:t>  消费者均衡</a:t>
          </a:r>
          <a:endParaRPr lang="zh-CN" altLang="en-US" sz="1200" b="0" i="0" dirty="0">
            <a:latin typeface="FZLanTingHeiS-R-GB" panose="02000000000000000000" pitchFamily="2" charset="-122"/>
            <a:ea typeface="FZLanTingHeiS-R-GB" panose="02000000000000000000" pitchFamily="2" charset="-122"/>
            <a:cs typeface="Microsoft YaHei" charset="-122"/>
          </a:endParaRPr>
        </a:p>
      </dgm:t>
    </dgm:pt>
    <dgm:pt modelId="{45267C76-6276-B44A-878A-9D61B556EBD7}" type="parTrans" cxnId="{F5520AE5-50EB-8743-B48A-12307D4CCE80}">
      <dgm:prSet custT="1"/>
      <dgm:spPr/>
      <dgm:t>
        <a:bodyPr/>
        <a:lstStyle/>
        <a:p>
          <a:endParaRPr lang="zh-CN" altLang="en-US" sz="200" b="0" i="0" dirty="0">
            <a:latin typeface="FZLanTingHeiS-R-GB" panose="02000000000000000000" pitchFamily="2" charset="-122"/>
            <a:ea typeface="FZLanTingHeiS-R-GB" panose="02000000000000000000" pitchFamily="2" charset="-122"/>
            <a:cs typeface="Microsoft YaHei" charset="-122"/>
          </a:endParaRPr>
        </a:p>
      </dgm:t>
    </dgm:pt>
    <dgm:pt modelId="{3A650251-37F9-7645-8144-FF91C57FC2AC}" type="sibTrans" cxnId="{F5520AE5-50EB-8743-B48A-12307D4CCE80}">
      <dgm:prSet/>
      <dgm:spPr/>
      <dgm:t>
        <a:bodyPr/>
        <a:lstStyle/>
        <a:p>
          <a:endParaRPr lang="zh-CN" altLang="en-US" sz="1200">
            <a:latin typeface="Microsoft YaHei" charset="-122"/>
            <a:ea typeface="Microsoft YaHei" charset="-122"/>
            <a:cs typeface="Microsoft YaHei"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X="153608" custScaleY="71344" custLinFactX="-100000" custLinFactNeighborX="-186820" custLinFactNeighborY="3601">
        <dgm:presLayoutVars>
          <dgm:chPref val="3"/>
        </dgm:presLayoutVars>
      </dgm:prSet>
      <dgm:spPr/>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3"/>
      <dgm:spPr/>
    </dgm:pt>
    <dgm:pt modelId="{F726EDD3-E670-9B47-8786-4F599884289D}" type="pres">
      <dgm:prSet presAssocID="{A73DCD64-89DF-3E4C-9543-0D417B51464E}" presName="connTx" presStyleLbl="parChTrans1D2" presStyleIdx="0" presStyleCnt="3"/>
      <dgm:spPr/>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3" custScaleX="150395" custScaleY="97266" custLinFactNeighborX="18563" custLinFactNeighborY="-4690">
        <dgm:presLayoutVars>
          <dgm:chPref val="3"/>
        </dgm:presLayoutVars>
      </dgm:prSet>
      <dgm:spPr/>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3"/>
      <dgm:spPr/>
    </dgm:pt>
    <dgm:pt modelId="{7A2CD5A7-70D6-DE44-803D-0740544CB367}" type="pres">
      <dgm:prSet presAssocID="{BDC2CFA9-99C6-8347-9628-F8B57513FB8C}" presName="connTx" presStyleLbl="parChTrans1D2" presStyleIdx="1" presStyleCnt="3"/>
      <dgm:spPr/>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3" custScaleX="151949" custScaleY="97266" custLinFactNeighborX="18563" custLinFactNeighborY="-4690">
        <dgm:presLayoutVars>
          <dgm:chPref val="3"/>
        </dgm:presLayoutVars>
      </dgm:prSet>
      <dgm:spPr/>
    </dgm:pt>
    <dgm:pt modelId="{1488A531-D252-B440-B1DA-4363F37F8970}" type="pres">
      <dgm:prSet presAssocID="{773FD5F0-F007-F148-886B-86E72F86266E}" presName="level3hierChild" presStyleCnt="0"/>
      <dgm:spPr/>
    </dgm:pt>
    <dgm:pt modelId="{1F2800E8-CF94-FD43-8D0E-7E4B278315B1}" type="pres">
      <dgm:prSet presAssocID="{45267C76-6276-B44A-878A-9D61B556EBD7}" presName="conn2-1" presStyleLbl="parChTrans1D2" presStyleIdx="2" presStyleCnt="3"/>
      <dgm:spPr/>
    </dgm:pt>
    <dgm:pt modelId="{938A9782-2B6B-8141-99DA-6568305E0C38}" type="pres">
      <dgm:prSet presAssocID="{45267C76-6276-B44A-878A-9D61B556EBD7}" presName="connTx" presStyleLbl="parChTrans1D2" presStyleIdx="2" presStyleCnt="3"/>
      <dgm:spPr/>
    </dgm:pt>
    <dgm:pt modelId="{7377E58F-198D-DE48-B3AF-2D2AF67C403D}" type="pres">
      <dgm:prSet presAssocID="{9BA062DA-6B7A-FC4F-B1BB-7CC4C74C72CE}" presName="root2" presStyleCnt="0"/>
      <dgm:spPr/>
    </dgm:pt>
    <dgm:pt modelId="{1C998B4A-F8C8-5D49-862A-38B9C7611407}" type="pres">
      <dgm:prSet presAssocID="{9BA062DA-6B7A-FC4F-B1BB-7CC4C74C72CE}" presName="LevelTwoTextNode" presStyleLbl="node2" presStyleIdx="2" presStyleCnt="3" custScaleX="150383" custScaleY="97266" custLinFactNeighborX="18543" custLinFactNeighborY="-4690">
        <dgm:presLayoutVars>
          <dgm:chPref val="3"/>
        </dgm:presLayoutVars>
      </dgm:prSet>
      <dgm:spPr/>
    </dgm:pt>
    <dgm:pt modelId="{F9C8551A-E3F5-1A41-9D81-BA411262A93F}" type="pres">
      <dgm:prSet presAssocID="{9BA062DA-6B7A-FC4F-B1BB-7CC4C74C72CE}" presName="level3hierChild" presStyleCnt="0"/>
      <dgm:spPr/>
    </dgm:pt>
  </dgm:ptLst>
  <dgm:cxnLst>
    <dgm:cxn modelId="{7725A710-EB82-6543-8E80-B973AC4CD97A}" srcId="{2EFE4671-8583-3540-9262-1FC578B666F4}" destId="{CC08C8E7-D5AB-9C4F-A78B-4A8C57EB2D22}" srcOrd="0" destOrd="0" parTransId="{806FC88F-B9CF-A04B-B59C-3A472F525AEF}" sibTransId="{B0179D74-E210-A34F-9FFE-D6C2C6F405F5}"/>
    <dgm:cxn modelId="{B1DA2B1A-9BAB-2146-BA3A-5B59A35357C5}" type="presOf" srcId="{A73DCD64-89DF-3E4C-9543-0D417B51464E}" destId="{082A771F-69AF-7C4C-86CB-DF1CD8CB6581}" srcOrd="0" destOrd="0" presId="urn:microsoft.com/office/officeart/2008/layout/HorizontalMultiLevelHierarchy"/>
    <dgm:cxn modelId="{FE34B427-9D47-5D4F-B08C-79C955C57CBA}" srcId="{CC08C8E7-D5AB-9C4F-A78B-4A8C57EB2D22}" destId="{DD5BF61D-B843-C744-B9A9-3312A1287EF4}" srcOrd="0" destOrd="0" parTransId="{A73DCD64-89DF-3E4C-9543-0D417B51464E}" sibTransId="{5F6E09CE-61C0-D34C-AE4A-99D078D226DF}"/>
    <dgm:cxn modelId="{09A2E78A-ABCB-8141-BE92-409C3751B8FC}" type="presOf" srcId="{A73DCD64-89DF-3E4C-9543-0D417B51464E}" destId="{F726EDD3-E670-9B47-8786-4F599884289D}" srcOrd="1" destOrd="0" presId="urn:microsoft.com/office/officeart/2008/layout/HorizontalMultiLevelHierarchy"/>
    <dgm:cxn modelId="{49560396-4A1F-A245-BC8E-A6145982DDA5}" type="presOf" srcId="{9BA062DA-6B7A-FC4F-B1BB-7CC4C74C72CE}" destId="{1C998B4A-F8C8-5D49-862A-38B9C7611407}" srcOrd="0" destOrd="0" presId="urn:microsoft.com/office/officeart/2008/layout/HorizontalMultiLevelHierarchy"/>
    <dgm:cxn modelId="{9EE4E3A2-36D6-AD43-AF2F-69E4456419B4}" type="presOf" srcId="{DD5BF61D-B843-C744-B9A9-3312A1287EF4}" destId="{C852AF5D-E3CA-F844-B775-08DD6E6FB940}" srcOrd="0" destOrd="0" presId="urn:microsoft.com/office/officeart/2008/layout/HorizontalMultiLevelHierarchy"/>
    <dgm:cxn modelId="{EF563CA6-38FD-3D4D-84E4-0E7D4988739F}" type="presOf" srcId="{BDC2CFA9-99C6-8347-9628-F8B57513FB8C}" destId="{7A2CD5A7-70D6-DE44-803D-0740544CB367}" srcOrd="1" destOrd="0" presId="urn:microsoft.com/office/officeart/2008/layout/HorizontalMultiLevelHierarchy"/>
    <dgm:cxn modelId="{2877D6CD-473B-8F4F-8968-25BB54E546C2}" type="presOf" srcId="{773FD5F0-F007-F148-886B-86E72F86266E}" destId="{D3E2E567-EC04-E743-9B8C-985408EA1058}" srcOrd="0" destOrd="0" presId="urn:microsoft.com/office/officeart/2008/layout/HorizontalMultiLevelHierarchy"/>
    <dgm:cxn modelId="{C6E9FCD8-993C-9F4B-A008-0A834E0DC594}" type="presOf" srcId="{CC08C8E7-D5AB-9C4F-A78B-4A8C57EB2D22}" destId="{7111AE39-B455-7C4D-91F4-9E37E3822D07}" srcOrd="0" destOrd="0" presId="urn:microsoft.com/office/officeart/2008/layout/HorizontalMultiLevelHierarchy"/>
    <dgm:cxn modelId="{210193DF-99D8-DA4B-B12C-052AD911C669}" type="presOf" srcId="{BDC2CFA9-99C6-8347-9628-F8B57513FB8C}" destId="{93180932-306E-E545-95F9-2A5635FDC9F1}" srcOrd="0" destOrd="0" presId="urn:microsoft.com/office/officeart/2008/layout/HorizontalMultiLevelHierarchy"/>
    <dgm:cxn modelId="{F5520AE5-50EB-8743-B48A-12307D4CCE80}" srcId="{CC08C8E7-D5AB-9C4F-A78B-4A8C57EB2D22}" destId="{9BA062DA-6B7A-FC4F-B1BB-7CC4C74C72CE}" srcOrd="2" destOrd="0" parTransId="{45267C76-6276-B44A-878A-9D61B556EBD7}" sibTransId="{3A650251-37F9-7645-8144-FF91C57FC2AC}"/>
    <dgm:cxn modelId="{DA2D72ED-2514-2940-BB65-51E55544914F}" type="presOf" srcId="{45267C76-6276-B44A-878A-9D61B556EBD7}" destId="{938A9782-2B6B-8141-99DA-6568305E0C38}" srcOrd="1" destOrd="0" presId="urn:microsoft.com/office/officeart/2008/layout/HorizontalMultiLevelHierarchy"/>
    <dgm:cxn modelId="{D6FF61F4-2E70-2445-B362-FDF5936BBC6B}" srcId="{CC08C8E7-D5AB-9C4F-A78B-4A8C57EB2D22}" destId="{773FD5F0-F007-F148-886B-86E72F86266E}" srcOrd="1" destOrd="0" parTransId="{BDC2CFA9-99C6-8347-9628-F8B57513FB8C}" sibTransId="{9458031D-FD27-D841-9D56-100BE85B229D}"/>
    <dgm:cxn modelId="{3D68D7F6-A369-C34E-8248-DBEB5820CE41}" type="presOf" srcId="{45267C76-6276-B44A-878A-9D61B556EBD7}" destId="{1F2800E8-CF94-FD43-8D0E-7E4B278315B1}" srcOrd="0" destOrd="0" presId="urn:microsoft.com/office/officeart/2008/layout/HorizontalMultiLevelHierarchy"/>
    <dgm:cxn modelId="{FFE181FE-F0D1-8C48-92F5-80E59B6F94F9}" type="presOf" srcId="{2EFE4671-8583-3540-9262-1FC578B666F4}" destId="{3013142F-A3C7-F746-853E-2CA8B540A8DE}" srcOrd="0" destOrd="0" presId="urn:microsoft.com/office/officeart/2008/layout/HorizontalMultiLevelHierarchy"/>
    <dgm:cxn modelId="{84A1762E-0183-4140-8C69-F688A93B8F2D}" type="presParOf" srcId="{3013142F-A3C7-F746-853E-2CA8B540A8DE}" destId="{B764B132-0961-414E-B6FA-FB0C6C1C6CED}" srcOrd="0" destOrd="0" presId="urn:microsoft.com/office/officeart/2008/layout/HorizontalMultiLevelHierarchy"/>
    <dgm:cxn modelId="{CDAC0198-F69F-8F49-B200-05AE686BAD20}" type="presParOf" srcId="{B764B132-0961-414E-B6FA-FB0C6C1C6CED}" destId="{7111AE39-B455-7C4D-91F4-9E37E3822D07}" srcOrd="0" destOrd="0" presId="urn:microsoft.com/office/officeart/2008/layout/HorizontalMultiLevelHierarchy"/>
    <dgm:cxn modelId="{860B0F09-ADE1-3245-8330-D1C9738E1BDF}" type="presParOf" srcId="{B764B132-0961-414E-B6FA-FB0C6C1C6CED}" destId="{551EC4E6-AE1D-DD43-B7C4-D7EFBEA2E636}" srcOrd="1" destOrd="0" presId="urn:microsoft.com/office/officeart/2008/layout/HorizontalMultiLevelHierarchy"/>
    <dgm:cxn modelId="{F69B99B6-E77A-7E49-B931-40E4974CE4DE}" type="presParOf" srcId="{551EC4E6-AE1D-DD43-B7C4-D7EFBEA2E636}" destId="{082A771F-69AF-7C4C-86CB-DF1CD8CB6581}" srcOrd="0" destOrd="0" presId="urn:microsoft.com/office/officeart/2008/layout/HorizontalMultiLevelHierarchy"/>
    <dgm:cxn modelId="{9FD9B73D-B179-D749-8251-ED97506CD008}" type="presParOf" srcId="{082A771F-69AF-7C4C-86CB-DF1CD8CB6581}" destId="{F726EDD3-E670-9B47-8786-4F599884289D}" srcOrd="0" destOrd="0" presId="urn:microsoft.com/office/officeart/2008/layout/HorizontalMultiLevelHierarchy"/>
    <dgm:cxn modelId="{602F5DBA-27A1-8843-AB94-7B952D7E3C9C}" type="presParOf" srcId="{551EC4E6-AE1D-DD43-B7C4-D7EFBEA2E636}" destId="{7B40AE63-0EA3-0747-BCE5-5F3AB0355BF2}" srcOrd="1" destOrd="0" presId="urn:microsoft.com/office/officeart/2008/layout/HorizontalMultiLevelHierarchy"/>
    <dgm:cxn modelId="{A04ED0A9-6199-AC4B-97CA-5589D3035B21}" type="presParOf" srcId="{7B40AE63-0EA3-0747-BCE5-5F3AB0355BF2}" destId="{C852AF5D-E3CA-F844-B775-08DD6E6FB940}" srcOrd="0" destOrd="0" presId="urn:microsoft.com/office/officeart/2008/layout/HorizontalMultiLevelHierarchy"/>
    <dgm:cxn modelId="{AA420124-EE8F-2F45-83BC-7B46E1F0A64B}" type="presParOf" srcId="{7B40AE63-0EA3-0747-BCE5-5F3AB0355BF2}" destId="{30463D07-8E7F-3146-97CE-76CE82648742}" srcOrd="1" destOrd="0" presId="urn:microsoft.com/office/officeart/2008/layout/HorizontalMultiLevelHierarchy"/>
    <dgm:cxn modelId="{074A61CE-8874-7647-BD41-9407D56AE951}" type="presParOf" srcId="{551EC4E6-AE1D-DD43-B7C4-D7EFBEA2E636}" destId="{93180932-306E-E545-95F9-2A5635FDC9F1}" srcOrd="2" destOrd="0" presId="urn:microsoft.com/office/officeart/2008/layout/HorizontalMultiLevelHierarchy"/>
    <dgm:cxn modelId="{9E196CC3-D13A-8747-8A51-3FA676D6FFD9}" type="presParOf" srcId="{93180932-306E-E545-95F9-2A5635FDC9F1}" destId="{7A2CD5A7-70D6-DE44-803D-0740544CB367}" srcOrd="0" destOrd="0" presId="urn:microsoft.com/office/officeart/2008/layout/HorizontalMultiLevelHierarchy"/>
    <dgm:cxn modelId="{B79B578C-6A26-554A-A3A3-68A732F7D8A0}" type="presParOf" srcId="{551EC4E6-AE1D-DD43-B7C4-D7EFBEA2E636}" destId="{A0C9905E-6DBF-7645-94A7-C4BCDADC46B9}" srcOrd="3" destOrd="0" presId="urn:microsoft.com/office/officeart/2008/layout/HorizontalMultiLevelHierarchy"/>
    <dgm:cxn modelId="{C4DFF384-9FDE-6C46-A0F4-920503538CDE}" type="presParOf" srcId="{A0C9905E-6DBF-7645-94A7-C4BCDADC46B9}" destId="{D3E2E567-EC04-E743-9B8C-985408EA1058}" srcOrd="0" destOrd="0" presId="urn:microsoft.com/office/officeart/2008/layout/HorizontalMultiLevelHierarchy"/>
    <dgm:cxn modelId="{89D48A76-F6F9-D649-AA75-E6EC6CA3CE8E}" type="presParOf" srcId="{A0C9905E-6DBF-7645-94A7-C4BCDADC46B9}" destId="{1488A531-D252-B440-B1DA-4363F37F8970}" srcOrd="1" destOrd="0" presId="urn:microsoft.com/office/officeart/2008/layout/HorizontalMultiLevelHierarchy"/>
    <dgm:cxn modelId="{798ABA50-9DD5-DB48-9215-3E5D89173950}" type="presParOf" srcId="{551EC4E6-AE1D-DD43-B7C4-D7EFBEA2E636}" destId="{1F2800E8-CF94-FD43-8D0E-7E4B278315B1}" srcOrd="4" destOrd="0" presId="urn:microsoft.com/office/officeart/2008/layout/HorizontalMultiLevelHierarchy"/>
    <dgm:cxn modelId="{27F06A91-C1AE-C042-BA2D-403C07227F3A}" type="presParOf" srcId="{1F2800E8-CF94-FD43-8D0E-7E4B278315B1}" destId="{938A9782-2B6B-8141-99DA-6568305E0C38}" srcOrd="0" destOrd="0" presId="urn:microsoft.com/office/officeart/2008/layout/HorizontalMultiLevelHierarchy"/>
    <dgm:cxn modelId="{32E4A424-EA46-1346-B889-9B6E03834D06}" type="presParOf" srcId="{551EC4E6-AE1D-DD43-B7C4-D7EFBEA2E636}" destId="{7377E58F-198D-DE48-B3AF-2D2AF67C403D}" srcOrd="5" destOrd="0" presId="urn:microsoft.com/office/officeart/2008/layout/HorizontalMultiLevelHierarchy"/>
    <dgm:cxn modelId="{DA1E8945-DD71-BB4D-A905-9FC29C99B396}" type="presParOf" srcId="{7377E58F-198D-DE48-B3AF-2D2AF67C403D}" destId="{1C998B4A-F8C8-5D49-862A-38B9C7611407}" srcOrd="0" destOrd="0" presId="urn:microsoft.com/office/officeart/2008/layout/HorizontalMultiLevelHierarchy"/>
    <dgm:cxn modelId="{305194F5-02A1-734C-8096-C4CD3896F9E7}" type="presParOf" srcId="{7377E58F-198D-DE48-B3AF-2D2AF67C403D}" destId="{F9C8551A-E3F5-1A41-9D81-BA411262A93F}" srcOrd="1" destOrd="0" presId="urn:microsoft.com/office/officeart/2008/layout/HorizontalMultiLevelHierarchy"/>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0.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pPr algn="l"/>
          <a:r>
            <a:rPr lang="en-US" altLang="zh-CN" sz="1200" b="0" i="0" dirty="0">
              <a:latin typeface="FZLanTingHeiS-R-GB" panose="02000000000000000000" pitchFamily="2" charset="-122"/>
              <a:ea typeface="FZLanTingHeiS-R-GB" panose="02000000000000000000" pitchFamily="2" charset="-122"/>
              <a:cs typeface="Microsoft YaHei" charset="-122"/>
            </a:rPr>
            <a:t>4.1</a:t>
          </a:r>
          <a:r>
            <a:rPr lang="zh-CN" altLang="en-US" sz="1200" b="0" i="0" dirty="0">
              <a:latin typeface="FZLanTingHeiS-R-GB" panose="02000000000000000000" pitchFamily="2" charset="-122"/>
              <a:ea typeface="FZLanTingHeiS-R-GB" panose="02000000000000000000" pitchFamily="2" charset="-122"/>
              <a:cs typeface="Microsoft YaHei" charset="-122"/>
            </a:rPr>
            <a:t>需求弹性</a:t>
          </a:r>
        </a:p>
      </dgm:t>
    </dgm:pt>
    <dgm:pt modelId="{806FC88F-B9CF-A04B-B59C-3A472F525AEF}" type="parTrans" cxnId="{7725A710-EB82-6543-8E80-B973AC4CD97A}">
      <dgm:prSet/>
      <dgm:spPr/>
      <dgm:t>
        <a:bodyPr/>
        <a:lstStyle/>
        <a:p>
          <a:pPr algn="l"/>
          <a:endParaRPr lang="zh-CN" altLang="en-US" sz="105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pPr algn="l"/>
          <a:endParaRPr lang="zh-CN" altLang="en-US" sz="1050">
            <a:latin typeface="Microsoft YaHei" charset="-122"/>
            <a:ea typeface="Microsoft YaHei" charset="-122"/>
            <a:cs typeface="Microsoft YaHei" charset="-122"/>
          </a:endParaRPr>
        </a:p>
      </dgm:t>
    </dgm:pt>
    <dgm:pt modelId="{DD5BF61D-B843-C744-B9A9-3312A1287EF4}">
      <dgm:prSet phldrT="[文本]" custT="1"/>
      <dgm:spPr>
        <a:solidFill>
          <a:srgbClr val="C00000"/>
        </a:solidFill>
      </dgm:spPr>
      <dgm:t>
        <a:bodyPr/>
        <a:lstStyle/>
        <a:p>
          <a:pPr algn="l"/>
          <a:r>
            <a:rPr lang="en-US" altLang="zh-CN" sz="1050" b="0" i="0" dirty="0">
              <a:solidFill>
                <a:schemeClr val="tx1"/>
              </a:solidFill>
              <a:latin typeface="FZLanTingHeiS-R-GB" panose="02000000000000000000" pitchFamily="2" charset="-122"/>
              <a:ea typeface="FZLanTingHeiS-R-GB" panose="02000000000000000000" pitchFamily="2" charset="-122"/>
              <a:cs typeface="Microsoft YaHei" charset="-122"/>
            </a:rPr>
            <a:t>4.1.1</a:t>
          </a:r>
          <a:r>
            <a:rPr lang="zh-CN" altLang="en-US" sz="1050" b="0" i="0" dirty="0">
              <a:solidFill>
                <a:schemeClr val="tx1"/>
              </a:solidFill>
              <a:latin typeface="FZLanTingHeiS-R-GB" panose="02000000000000000000" pitchFamily="2" charset="-122"/>
              <a:ea typeface="FZLanTingHeiS-R-GB" panose="02000000000000000000" pitchFamily="2" charset="-122"/>
              <a:cs typeface="Microsoft YaHei" charset="-122"/>
            </a:rPr>
            <a:t> 需求价格弹性</a:t>
          </a:r>
        </a:p>
      </dgm:t>
    </dgm:pt>
    <dgm:pt modelId="{A73DCD64-89DF-3E4C-9543-0D417B51464E}" type="parTrans" cxnId="{FE34B427-9D47-5D4F-B08C-79C955C57CBA}">
      <dgm:prSet custT="1"/>
      <dgm:spPr/>
      <dgm:t>
        <a:bodyPr/>
        <a:lstStyle/>
        <a:p>
          <a:pPr algn="l"/>
          <a:endParaRPr lang="zh-CN" altLang="en-US" sz="100" b="0" i="0" dirty="0">
            <a:latin typeface="FZLanTingHeiS-R-GB" panose="02000000000000000000" pitchFamily="2" charset="-122"/>
            <a:ea typeface="FZLanTingHeiS-R-GB" panose="02000000000000000000" pitchFamily="2" charset="-122"/>
            <a:cs typeface="Microsoft YaHei" charset="-122"/>
          </a:endParaRPr>
        </a:p>
      </dgm:t>
    </dgm:pt>
    <dgm:pt modelId="{5F6E09CE-61C0-D34C-AE4A-99D078D226DF}" type="sibTrans" cxnId="{FE34B427-9D47-5D4F-B08C-79C955C57CBA}">
      <dgm:prSet/>
      <dgm:spPr/>
      <dgm:t>
        <a:bodyPr/>
        <a:lstStyle/>
        <a:p>
          <a:pPr algn="l"/>
          <a:endParaRPr lang="zh-CN" altLang="en-US" sz="1050">
            <a:latin typeface="Microsoft YaHei" charset="-122"/>
            <a:ea typeface="Microsoft YaHei" charset="-122"/>
            <a:cs typeface="Microsoft YaHei" charset="-122"/>
          </a:endParaRPr>
        </a:p>
      </dgm:t>
    </dgm:pt>
    <dgm:pt modelId="{773FD5F0-F007-F148-886B-86E72F86266E}">
      <dgm:prSet phldrT="[文本]" custT="1"/>
      <dgm:spPr/>
      <dgm:t>
        <a:bodyPr/>
        <a:lstStyle/>
        <a:p>
          <a:pPr algn="l"/>
          <a:r>
            <a:rPr lang="en-US" altLang="zh-CN" sz="1050" b="0" i="0" dirty="0">
              <a:latin typeface="FZLanTingHeiS-R-GB" panose="02000000000000000000" pitchFamily="2" charset="-122"/>
              <a:ea typeface="FZLanTingHeiS-R-GB" panose="02000000000000000000" pitchFamily="2" charset="-122"/>
              <a:cs typeface="Microsoft YaHei" charset="-122"/>
            </a:rPr>
            <a:t>4.1.2</a:t>
          </a:r>
          <a:r>
            <a:rPr lang="zh-CN" altLang="en-US" sz="1050" b="0" i="0" dirty="0">
              <a:latin typeface="FZLanTingHeiS-R-GB" panose="02000000000000000000" pitchFamily="2" charset="-122"/>
              <a:ea typeface="FZLanTingHeiS-R-GB" panose="02000000000000000000" pitchFamily="2" charset="-122"/>
              <a:cs typeface="Microsoft YaHei" charset="-122"/>
            </a:rPr>
            <a:t> 需求的收入弹性</a:t>
          </a:r>
        </a:p>
      </dgm:t>
    </dgm:pt>
    <dgm:pt modelId="{BDC2CFA9-99C6-8347-9628-F8B57513FB8C}" type="parTrans" cxnId="{D6FF61F4-2E70-2445-B362-FDF5936BBC6B}">
      <dgm:prSet custT="1"/>
      <dgm:spPr/>
      <dgm:t>
        <a:bodyPr/>
        <a:lstStyle/>
        <a:p>
          <a:pPr algn="l"/>
          <a:endParaRPr lang="zh-CN" altLang="en-US" sz="100" b="0" i="0" dirty="0">
            <a:latin typeface="FZLanTingHeiS-R-GB" panose="02000000000000000000" pitchFamily="2" charset="-122"/>
            <a:ea typeface="FZLanTingHeiS-R-GB" panose="02000000000000000000" pitchFamily="2" charset="-122"/>
            <a:cs typeface="Microsoft YaHei" charset="-122"/>
          </a:endParaRPr>
        </a:p>
      </dgm:t>
    </dgm:pt>
    <dgm:pt modelId="{9458031D-FD27-D841-9D56-100BE85B229D}" type="sibTrans" cxnId="{D6FF61F4-2E70-2445-B362-FDF5936BBC6B}">
      <dgm:prSet/>
      <dgm:spPr/>
      <dgm:t>
        <a:bodyPr/>
        <a:lstStyle/>
        <a:p>
          <a:pPr algn="l"/>
          <a:endParaRPr lang="zh-CN" altLang="en-US" sz="1050">
            <a:latin typeface="Microsoft YaHei" charset="-122"/>
            <a:ea typeface="Microsoft YaHei" charset="-122"/>
            <a:cs typeface="Microsoft YaHei" charset="-122"/>
          </a:endParaRPr>
        </a:p>
      </dgm:t>
    </dgm:pt>
    <dgm:pt modelId="{9BA062DA-6B7A-FC4F-B1BB-7CC4C74C72CE}">
      <dgm:prSet phldrT="[文本]" custT="1"/>
      <dgm:spPr/>
      <dgm:t>
        <a:bodyPr/>
        <a:lstStyle/>
        <a:p>
          <a:pPr algn="l"/>
          <a:r>
            <a:rPr lang="en-US" altLang="zh-CN" sz="1050" b="0" i="0" dirty="0">
              <a:latin typeface="FZLanTingHeiS-R-GB" panose="02000000000000000000" pitchFamily="2" charset="-122"/>
              <a:ea typeface="FZLanTingHeiS-R-GB" panose="02000000000000000000" pitchFamily="2" charset="-122"/>
              <a:cs typeface="Microsoft YaHei" charset="-122"/>
            </a:rPr>
            <a:t>4.1.3</a:t>
          </a:r>
          <a:r>
            <a:rPr lang="zh-CN" altLang="en-US" sz="1050" b="0" i="0" dirty="0">
              <a:latin typeface="FZLanTingHeiS-R-GB" panose="02000000000000000000" pitchFamily="2" charset="-122"/>
              <a:ea typeface="FZLanTingHeiS-R-GB" panose="02000000000000000000" pitchFamily="2" charset="-122"/>
              <a:cs typeface="Microsoft YaHei" charset="-122"/>
            </a:rPr>
            <a:t> 需求交叉弹性</a:t>
          </a:r>
        </a:p>
      </dgm:t>
    </dgm:pt>
    <dgm:pt modelId="{45267C76-6276-B44A-878A-9D61B556EBD7}" type="parTrans" cxnId="{F5520AE5-50EB-8743-B48A-12307D4CCE80}">
      <dgm:prSet custT="1"/>
      <dgm:spPr/>
      <dgm:t>
        <a:bodyPr/>
        <a:lstStyle/>
        <a:p>
          <a:pPr algn="l"/>
          <a:endParaRPr lang="zh-CN" altLang="en-US" sz="100" b="0" i="0" dirty="0">
            <a:latin typeface="FZLanTingHeiS-R-GB" panose="02000000000000000000" pitchFamily="2" charset="-122"/>
            <a:ea typeface="FZLanTingHeiS-R-GB" panose="02000000000000000000" pitchFamily="2" charset="-122"/>
            <a:cs typeface="Microsoft YaHei" charset="-122"/>
          </a:endParaRPr>
        </a:p>
      </dgm:t>
    </dgm:pt>
    <dgm:pt modelId="{3A650251-37F9-7645-8144-FF91C57FC2AC}" type="sibTrans" cxnId="{F5520AE5-50EB-8743-B48A-12307D4CCE80}">
      <dgm:prSet/>
      <dgm:spPr/>
      <dgm:t>
        <a:bodyPr/>
        <a:lstStyle/>
        <a:p>
          <a:pPr algn="l"/>
          <a:endParaRPr lang="zh-CN" altLang="en-US" sz="1050">
            <a:latin typeface="Microsoft YaHei" charset="-122"/>
            <a:ea typeface="Microsoft YaHei" charset="-122"/>
            <a:cs typeface="Microsoft YaHei"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X="181444" custScaleY="63589" custLinFactX="-100000" custLinFactNeighborX="-184312" custLinFactNeighborY="0">
        <dgm:presLayoutVars>
          <dgm:chPref val="3"/>
        </dgm:presLayoutVars>
      </dgm:prSet>
      <dgm:spPr/>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3"/>
      <dgm:spPr/>
    </dgm:pt>
    <dgm:pt modelId="{F726EDD3-E670-9B47-8786-4F599884289D}" type="pres">
      <dgm:prSet presAssocID="{A73DCD64-89DF-3E4C-9543-0D417B51464E}" presName="connTx" presStyleLbl="parChTrans1D2" presStyleIdx="0" presStyleCnt="3"/>
      <dgm:spPr/>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3" custScaleX="150191" custScaleY="110365">
        <dgm:presLayoutVars>
          <dgm:chPref val="3"/>
        </dgm:presLayoutVars>
      </dgm:prSet>
      <dgm:spPr/>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3"/>
      <dgm:spPr/>
    </dgm:pt>
    <dgm:pt modelId="{7A2CD5A7-70D6-DE44-803D-0740544CB367}" type="pres">
      <dgm:prSet presAssocID="{BDC2CFA9-99C6-8347-9628-F8B57513FB8C}" presName="connTx" presStyleLbl="parChTrans1D2" presStyleIdx="1" presStyleCnt="3"/>
      <dgm:spPr/>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3" custScaleX="150191" custScaleY="110365">
        <dgm:presLayoutVars>
          <dgm:chPref val="3"/>
        </dgm:presLayoutVars>
      </dgm:prSet>
      <dgm:spPr/>
    </dgm:pt>
    <dgm:pt modelId="{1488A531-D252-B440-B1DA-4363F37F8970}" type="pres">
      <dgm:prSet presAssocID="{773FD5F0-F007-F148-886B-86E72F86266E}" presName="level3hierChild" presStyleCnt="0"/>
      <dgm:spPr/>
    </dgm:pt>
    <dgm:pt modelId="{1F2800E8-CF94-FD43-8D0E-7E4B278315B1}" type="pres">
      <dgm:prSet presAssocID="{45267C76-6276-B44A-878A-9D61B556EBD7}" presName="conn2-1" presStyleLbl="parChTrans1D2" presStyleIdx="2" presStyleCnt="3"/>
      <dgm:spPr/>
    </dgm:pt>
    <dgm:pt modelId="{938A9782-2B6B-8141-99DA-6568305E0C38}" type="pres">
      <dgm:prSet presAssocID="{45267C76-6276-B44A-878A-9D61B556EBD7}" presName="connTx" presStyleLbl="parChTrans1D2" presStyleIdx="2" presStyleCnt="3"/>
      <dgm:spPr/>
    </dgm:pt>
    <dgm:pt modelId="{7377E58F-198D-DE48-B3AF-2D2AF67C403D}" type="pres">
      <dgm:prSet presAssocID="{9BA062DA-6B7A-FC4F-B1BB-7CC4C74C72CE}" presName="root2" presStyleCnt="0"/>
      <dgm:spPr/>
    </dgm:pt>
    <dgm:pt modelId="{1C998B4A-F8C8-5D49-862A-38B9C7611407}" type="pres">
      <dgm:prSet presAssocID="{9BA062DA-6B7A-FC4F-B1BB-7CC4C74C72CE}" presName="LevelTwoTextNode" presStyleLbl="node2" presStyleIdx="2" presStyleCnt="3" custScaleX="150191" custScaleY="110365">
        <dgm:presLayoutVars>
          <dgm:chPref val="3"/>
        </dgm:presLayoutVars>
      </dgm:prSet>
      <dgm:spPr/>
    </dgm:pt>
    <dgm:pt modelId="{F9C8551A-E3F5-1A41-9D81-BA411262A93F}" type="pres">
      <dgm:prSet presAssocID="{9BA062DA-6B7A-FC4F-B1BB-7CC4C74C72CE}" presName="level3hierChild" presStyleCnt="0"/>
      <dgm:spPr/>
    </dgm:pt>
  </dgm:ptLst>
  <dgm:cxnLst>
    <dgm:cxn modelId="{7725A710-EB82-6543-8E80-B973AC4CD97A}" srcId="{2EFE4671-8583-3540-9262-1FC578B666F4}" destId="{CC08C8E7-D5AB-9C4F-A78B-4A8C57EB2D22}" srcOrd="0" destOrd="0" parTransId="{806FC88F-B9CF-A04B-B59C-3A472F525AEF}" sibTransId="{B0179D74-E210-A34F-9FFE-D6C2C6F405F5}"/>
    <dgm:cxn modelId="{BF8DA71A-FC5D-9046-97DB-359A00B87601}" type="presOf" srcId="{BDC2CFA9-99C6-8347-9628-F8B57513FB8C}" destId="{7A2CD5A7-70D6-DE44-803D-0740544CB367}" srcOrd="1" destOrd="0" presId="urn:microsoft.com/office/officeart/2008/layout/HorizontalMultiLevelHierarchy"/>
    <dgm:cxn modelId="{5B72FC24-314C-DA4E-AD6F-4CCCFC3BEAA4}" type="presOf" srcId="{BDC2CFA9-99C6-8347-9628-F8B57513FB8C}" destId="{93180932-306E-E545-95F9-2A5635FDC9F1}" srcOrd="0" destOrd="0" presId="urn:microsoft.com/office/officeart/2008/layout/HorizontalMultiLevelHierarchy"/>
    <dgm:cxn modelId="{FE34B427-9D47-5D4F-B08C-79C955C57CBA}" srcId="{CC08C8E7-D5AB-9C4F-A78B-4A8C57EB2D22}" destId="{DD5BF61D-B843-C744-B9A9-3312A1287EF4}" srcOrd="0" destOrd="0" parTransId="{A73DCD64-89DF-3E4C-9543-0D417B51464E}" sibTransId="{5F6E09CE-61C0-D34C-AE4A-99D078D226DF}"/>
    <dgm:cxn modelId="{2DDA6359-B399-D14A-B408-6F434A8AFAA9}" type="presOf" srcId="{DD5BF61D-B843-C744-B9A9-3312A1287EF4}" destId="{C852AF5D-E3CA-F844-B775-08DD6E6FB940}" srcOrd="0" destOrd="0" presId="urn:microsoft.com/office/officeart/2008/layout/HorizontalMultiLevelHierarchy"/>
    <dgm:cxn modelId="{1408735D-506C-5C4E-AECC-7A267C9B87E8}" type="presOf" srcId="{2EFE4671-8583-3540-9262-1FC578B666F4}" destId="{3013142F-A3C7-F746-853E-2CA8B540A8DE}" srcOrd="0" destOrd="0" presId="urn:microsoft.com/office/officeart/2008/layout/HorizontalMultiLevelHierarchy"/>
    <dgm:cxn modelId="{260F9B86-023B-C84E-9E88-3A5690BC3DB7}" type="presOf" srcId="{45267C76-6276-B44A-878A-9D61B556EBD7}" destId="{1F2800E8-CF94-FD43-8D0E-7E4B278315B1}" srcOrd="0" destOrd="0" presId="urn:microsoft.com/office/officeart/2008/layout/HorizontalMultiLevelHierarchy"/>
    <dgm:cxn modelId="{6CC4F3AF-9F45-244B-B2F1-1459DD9745A5}" type="presOf" srcId="{773FD5F0-F007-F148-886B-86E72F86266E}" destId="{D3E2E567-EC04-E743-9B8C-985408EA1058}" srcOrd="0" destOrd="0" presId="urn:microsoft.com/office/officeart/2008/layout/HorizontalMultiLevelHierarchy"/>
    <dgm:cxn modelId="{F9A11BB7-F6E1-734F-8AD1-0C9A19274D50}" type="presOf" srcId="{A73DCD64-89DF-3E4C-9543-0D417B51464E}" destId="{F726EDD3-E670-9B47-8786-4F599884289D}" srcOrd="1" destOrd="0" presId="urn:microsoft.com/office/officeart/2008/layout/HorizontalMultiLevelHierarchy"/>
    <dgm:cxn modelId="{DFB3F9CE-7B74-2543-87E2-6EDE644FA6D1}" type="presOf" srcId="{45267C76-6276-B44A-878A-9D61B556EBD7}" destId="{938A9782-2B6B-8141-99DA-6568305E0C38}" srcOrd="1" destOrd="0" presId="urn:microsoft.com/office/officeart/2008/layout/HorizontalMultiLevelHierarchy"/>
    <dgm:cxn modelId="{F5520AE5-50EB-8743-B48A-12307D4CCE80}" srcId="{CC08C8E7-D5AB-9C4F-A78B-4A8C57EB2D22}" destId="{9BA062DA-6B7A-FC4F-B1BB-7CC4C74C72CE}" srcOrd="2" destOrd="0" parTransId="{45267C76-6276-B44A-878A-9D61B556EBD7}" sibTransId="{3A650251-37F9-7645-8144-FF91C57FC2AC}"/>
    <dgm:cxn modelId="{F45C63EC-C25F-7049-80A0-C6D563BC0D11}" type="presOf" srcId="{CC08C8E7-D5AB-9C4F-A78B-4A8C57EB2D22}" destId="{7111AE39-B455-7C4D-91F4-9E37E3822D07}" srcOrd="0" destOrd="0" presId="urn:microsoft.com/office/officeart/2008/layout/HorizontalMultiLevelHierarchy"/>
    <dgm:cxn modelId="{D6FF61F4-2E70-2445-B362-FDF5936BBC6B}" srcId="{CC08C8E7-D5AB-9C4F-A78B-4A8C57EB2D22}" destId="{773FD5F0-F007-F148-886B-86E72F86266E}" srcOrd="1" destOrd="0" parTransId="{BDC2CFA9-99C6-8347-9628-F8B57513FB8C}" sibTransId="{9458031D-FD27-D841-9D56-100BE85B229D}"/>
    <dgm:cxn modelId="{09059BF4-D824-2E46-9B99-0F7847FEDDBE}" type="presOf" srcId="{9BA062DA-6B7A-FC4F-B1BB-7CC4C74C72CE}" destId="{1C998B4A-F8C8-5D49-862A-38B9C7611407}" srcOrd="0" destOrd="0" presId="urn:microsoft.com/office/officeart/2008/layout/HorizontalMultiLevelHierarchy"/>
    <dgm:cxn modelId="{E08553FC-D835-E94B-9E66-69B9D4474634}" type="presOf" srcId="{A73DCD64-89DF-3E4C-9543-0D417B51464E}" destId="{082A771F-69AF-7C4C-86CB-DF1CD8CB6581}" srcOrd="0" destOrd="0" presId="urn:microsoft.com/office/officeart/2008/layout/HorizontalMultiLevelHierarchy"/>
    <dgm:cxn modelId="{848F9AFF-562A-D347-B52F-3037A4BAD090}" type="presParOf" srcId="{3013142F-A3C7-F746-853E-2CA8B540A8DE}" destId="{B764B132-0961-414E-B6FA-FB0C6C1C6CED}" srcOrd="0" destOrd="0" presId="urn:microsoft.com/office/officeart/2008/layout/HorizontalMultiLevelHierarchy"/>
    <dgm:cxn modelId="{1550F6D1-B7DE-B24E-9EDC-9F639E51C077}" type="presParOf" srcId="{B764B132-0961-414E-B6FA-FB0C6C1C6CED}" destId="{7111AE39-B455-7C4D-91F4-9E37E3822D07}" srcOrd="0" destOrd="0" presId="urn:microsoft.com/office/officeart/2008/layout/HorizontalMultiLevelHierarchy"/>
    <dgm:cxn modelId="{C8E4D2FC-477E-A64E-87F5-9BCC4B652A9A}" type="presParOf" srcId="{B764B132-0961-414E-B6FA-FB0C6C1C6CED}" destId="{551EC4E6-AE1D-DD43-B7C4-D7EFBEA2E636}" srcOrd="1" destOrd="0" presId="urn:microsoft.com/office/officeart/2008/layout/HorizontalMultiLevelHierarchy"/>
    <dgm:cxn modelId="{F4CAE085-AD2E-004B-88CC-CE681A6F23A3}" type="presParOf" srcId="{551EC4E6-AE1D-DD43-B7C4-D7EFBEA2E636}" destId="{082A771F-69AF-7C4C-86CB-DF1CD8CB6581}" srcOrd="0" destOrd="0" presId="urn:microsoft.com/office/officeart/2008/layout/HorizontalMultiLevelHierarchy"/>
    <dgm:cxn modelId="{EA603B0A-D758-4D43-A015-8FBA4564F8F3}" type="presParOf" srcId="{082A771F-69AF-7C4C-86CB-DF1CD8CB6581}" destId="{F726EDD3-E670-9B47-8786-4F599884289D}" srcOrd="0" destOrd="0" presId="urn:microsoft.com/office/officeart/2008/layout/HorizontalMultiLevelHierarchy"/>
    <dgm:cxn modelId="{7C1549A0-746F-7949-87A7-DD3034DE1373}" type="presParOf" srcId="{551EC4E6-AE1D-DD43-B7C4-D7EFBEA2E636}" destId="{7B40AE63-0EA3-0747-BCE5-5F3AB0355BF2}" srcOrd="1" destOrd="0" presId="urn:microsoft.com/office/officeart/2008/layout/HorizontalMultiLevelHierarchy"/>
    <dgm:cxn modelId="{92F6EC60-11AC-1546-B9D6-1AADEB443DE5}" type="presParOf" srcId="{7B40AE63-0EA3-0747-BCE5-5F3AB0355BF2}" destId="{C852AF5D-E3CA-F844-B775-08DD6E6FB940}" srcOrd="0" destOrd="0" presId="urn:microsoft.com/office/officeart/2008/layout/HorizontalMultiLevelHierarchy"/>
    <dgm:cxn modelId="{0040D969-EC8E-E944-A46B-83879E0D047F}" type="presParOf" srcId="{7B40AE63-0EA3-0747-BCE5-5F3AB0355BF2}" destId="{30463D07-8E7F-3146-97CE-76CE82648742}" srcOrd="1" destOrd="0" presId="urn:microsoft.com/office/officeart/2008/layout/HorizontalMultiLevelHierarchy"/>
    <dgm:cxn modelId="{276BECDE-81FF-AF42-977E-4CB787940196}" type="presParOf" srcId="{551EC4E6-AE1D-DD43-B7C4-D7EFBEA2E636}" destId="{93180932-306E-E545-95F9-2A5635FDC9F1}" srcOrd="2" destOrd="0" presId="urn:microsoft.com/office/officeart/2008/layout/HorizontalMultiLevelHierarchy"/>
    <dgm:cxn modelId="{F925CC53-5BAD-3B41-9A32-246AE9E08175}" type="presParOf" srcId="{93180932-306E-E545-95F9-2A5635FDC9F1}" destId="{7A2CD5A7-70D6-DE44-803D-0740544CB367}" srcOrd="0" destOrd="0" presId="urn:microsoft.com/office/officeart/2008/layout/HorizontalMultiLevelHierarchy"/>
    <dgm:cxn modelId="{E409F0F9-D989-424A-9E50-8B0275035221}" type="presParOf" srcId="{551EC4E6-AE1D-DD43-B7C4-D7EFBEA2E636}" destId="{A0C9905E-6DBF-7645-94A7-C4BCDADC46B9}" srcOrd="3" destOrd="0" presId="urn:microsoft.com/office/officeart/2008/layout/HorizontalMultiLevelHierarchy"/>
    <dgm:cxn modelId="{6C1AA69A-7D7E-7B46-A081-C4937745E444}" type="presParOf" srcId="{A0C9905E-6DBF-7645-94A7-C4BCDADC46B9}" destId="{D3E2E567-EC04-E743-9B8C-985408EA1058}" srcOrd="0" destOrd="0" presId="urn:microsoft.com/office/officeart/2008/layout/HorizontalMultiLevelHierarchy"/>
    <dgm:cxn modelId="{E65264DB-9C10-B342-ACF2-3185335DBCD6}" type="presParOf" srcId="{A0C9905E-6DBF-7645-94A7-C4BCDADC46B9}" destId="{1488A531-D252-B440-B1DA-4363F37F8970}" srcOrd="1" destOrd="0" presId="urn:microsoft.com/office/officeart/2008/layout/HorizontalMultiLevelHierarchy"/>
    <dgm:cxn modelId="{8C50F884-53C1-4C41-AB0C-2498A533BC8F}" type="presParOf" srcId="{551EC4E6-AE1D-DD43-B7C4-D7EFBEA2E636}" destId="{1F2800E8-CF94-FD43-8D0E-7E4B278315B1}" srcOrd="4" destOrd="0" presId="urn:microsoft.com/office/officeart/2008/layout/HorizontalMultiLevelHierarchy"/>
    <dgm:cxn modelId="{B3139E7C-650A-3348-8D70-20EF81384ED1}" type="presParOf" srcId="{1F2800E8-CF94-FD43-8D0E-7E4B278315B1}" destId="{938A9782-2B6B-8141-99DA-6568305E0C38}" srcOrd="0" destOrd="0" presId="urn:microsoft.com/office/officeart/2008/layout/HorizontalMultiLevelHierarchy"/>
    <dgm:cxn modelId="{23A7940D-4CEC-2E41-9E7E-1BC76C5D166A}" type="presParOf" srcId="{551EC4E6-AE1D-DD43-B7C4-D7EFBEA2E636}" destId="{7377E58F-198D-DE48-B3AF-2D2AF67C403D}" srcOrd="5" destOrd="0" presId="urn:microsoft.com/office/officeart/2008/layout/HorizontalMultiLevelHierarchy"/>
    <dgm:cxn modelId="{E37A54B0-7EF0-8B41-9720-2F60EBF58F8C}" type="presParOf" srcId="{7377E58F-198D-DE48-B3AF-2D2AF67C403D}" destId="{1C998B4A-F8C8-5D49-862A-38B9C7611407}" srcOrd="0" destOrd="0" presId="urn:microsoft.com/office/officeart/2008/layout/HorizontalMultiLevelHierarchy"/>
    <dgm:cxn modelId="{37C08B28-A3D0-8A4A-9FF1-32EDE001C826}" type="presParOf" srcId="{7377E58F-198D-DE48-B3AF-2D2AF67C403D}" destId="{F9C8551A-E3F5-1A41-9D81-BA411262A93F}"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1.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pPr algn="l"/>
          <a:r>
            <a:rPr lang="en-US" altLang="zh-CN" sz="1200" b="0" i="0" dirty="0">
              <a:latin typeface="FZLanTingHeiS-R-GB" panose="02000000000000000000" pitchFamily="2" charset="-122"/>
              <a:ea typeface="FZLanTingHeiS-R-GB" panose="02000000000000000000" pitchFamily="2" charset="-122"/>
              <a:cs typeface="Microsoft YaHei" charset="-122"/>
            </a:rPr>
            <a:t>4.1</a:t>
          </a:r>
          <a:r>
            <a:rPr lang="zh-CN" altLang="en-US" sz="1200" b="0" i="0" dirty="0">
              <a:latin typeface="FZLanTingHeiS-R-GB" panose="02000000000000000000" pitchFamily="2" charset="-122"/>
              <a:ea typeface="FZLanTingHeiS-R-GB" panose="02000000000000000000" pitchFamily="2" charset="-122"/>
              <a:cs typeface="Microsoft YaHei" charset="-122"/>
            </a:rPr>
            <a:t>需求弹性</a:t>
          </a:r>
        </a:p>
      </dgm:t>
    </dgm:pt>
    <dgm:pt modelId="{806FC88F-B9CF-A04B-B59C-3A472F525AEF}" type="parTrans" cxnId="{7725A710-EB82-6543-8E80-B973AC4CD97A}">
      <dgm:prSet/>
      <dgm:spPr/>
      <dgm:t>
        <a:bodyPr/>
        <a:lstStyle/>
        <a:p>
          <a:pPr algn="l"/>
          <a:endParaRPr lang="zh-CN" altLang="en-US" sz="105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pPr algn="l"/>
          <a:endParaRPr lang="zh-CN" altLang="en-US" sz="1050">
            <a:latin typeface="Microsoft YaHei" charset="-122"/>
            <a:ea typeface="Microsoft YaHei" charset="-122"/>
            <a:cs typeface="Microsoft YaHei" charset="-122"/>
          </a:endParaRPr>
        </a:p>
      </dgm:t>
    </dgm:pt>
    <dgm:pt modelId="{DD5BF61D-B843-C744-B9A9-3312A1287EF4}">
      <dgm:prSet phldrT="[文本]" custT="1"/>
      <dgm:spPr>
        <a:solidFill>
          <a:srgbClr val="C00000"/>
        </a:solidFill>
      </dgm:spPr>
      <dgm:t>
        <a:bodyPr/>
        <a:lstStyle/>
        <a:p>
          <a:pPr algn="l"/>
          <a:r>
            <a:rPr lang="en-US" altLang="zh-CN" sz="1050" b="0" i="0" dirty="0">
              <a:solidFill>
                <a:schemeClr val="tx1"/>
              </a:solidFill>
              <a:latin typeface="FZLanTingHeiS-R-GB" panose="02000000000000000000" pitchFamily="2" charset="-122"/>
              <a:ea typeface="FZLanTingHeiS-R-GB" panose="02000000000000000000" pitchFamily="2" charset="-122"/>
              <a:cs typeface="Microsoft YaHei" charset="-122"/>
            </a:rPr>
            <a:t>4.1.1</a:t>
          </a:r>
          <a:r>
            <a:rPr lang="zh-CN" altLang="en-US" sz="1050" b="0" i="0" dirty="0">
              <a:solidFill>
                <a:schemeClr val="tx1"/>
              </a:solidFill>
              <a:latin typeface="FZLanTingHeiS-R-GB" panose="02000000000000000000" pitchFamily="2" charset="-122"/>
              <a:ea typeface="FZLanTingHeiS-R-GB" panose="02000000000000000000" pitchFamily="2" charset="-122"/>
              <a:cs typeface="Microsoft YaHei" charset="-122"/>
            </a:rPr>
            <a:t> 需求价格弹性</a:t>
          </a:r>
        </a:p>
      </dgm:t>
    </dgm:pt>
    <dgm:pt modelId="{A73DCD64-89DF-3E4C-9543-0D417B51464E}" type="parTrans" cxnId="{FE34B427-9D47-5D4F-B08C-79C955C57CBA}">
      <dgm:prSet custT="1"/>
      <dgm:spPr/>
      <dgm:t>
        <a:bodyPr/>
        <a:lstStyle/>
        <a:p>
          <a:pPr algn="l"/>
          <a:endParaRPr lang="zh-CN" altLang="en-US" sz="100" b="0" i="0" dirty="0">
            <a:latin typeface="FZLanTingHeiS-R-GB" panose="02000000000000000000" pitchFamily="2" charset="-122"/>
            <a:ea typeface="FZLanTingHeiS-R-GB" panose="02000000000000000000" pitchFamily="2" charset="-122"/>
            <a:cs typeface="Microsoft YaHei" charset="-122"/>
          </a:endParaRPr>
        </a:p>
      </dgm:t>
    </dgm:pt>
    <dgm:pt modelId="{5F6E09CE-61C0-D34C-AE4A-99D078D226DF}" type="sibTrans" cxnId="{FE34B427-9D47-5D4F-B08C-79C955C57CBA}">
      <dgm:prSet/>
      <dgm:spPr/>
      <dgm:t>
        <a:bodyPr/>
        <a:lstStyle/>
        <a:p>
          <a:pPr algn="l"/>
          <a:endParaRPr lang="zh-CN" altLang="en-US" sz="1050">
            <a:latin typeface="Microsoft YaHei" charset="-122"/>
            <a:ea typeface="Microsoft YaHei" charset="-122"/>
            <a:cs typeface="Microsoft YaHei" charset="-122"/>
          </a:endParaRPr>
        </a:p>
      </dgm:t>
    </dgm:pt>
    <dgm:pt modelId="{773FD5F0-F007-F148-886B-86E72F86266E}">
      <dgm:prSet phldrT="[文本]" custT="1"/>
      <dgm:spPr/>
      <dgm:t>
        <a:bodyPr/>
        <a:lstStyle/>
        <a:p>
          <a:pPr algn="l"/>
          <a:r>
            <a:rPr lang="en-US" altLang="zh-CN" sz="1050" b="0" i="0" dirty="0">
              <a:latin typeface="FZLanTingHeiS-R-GB" panose="02000000000000000000" pitchFamily="2" charset="-122"/>
              <a:ea typeface="FZLanTingHeiS-R-GB" panose="02000000000000000000" pitchFamily="2" charset="-122"/>
              <a:cs typeface="Microsoft YaHei" charset="-122"/>
            </a:rPr>
            <a:t>4.1.2</a:t>
          </a:r>
          <a:r>
            <a:rPr lang="zh-CN" altLang="en-US" sz="1050" b="0" i="0" dirty="0">
              <a:latin typeface="FZLanTingHeiS-R-GB" panose="02000000000000000000" pitchFamily="2" charset="-122"/>
              <a:ea typeface="FZLanTingHeiS-R-GB" panose="02000000000000000000" pitchFamily="2" charset="-122"/>
              <a:cs typeface="Microsoft YaHei" charset="-122"/>
            </a:rPr>
            <a:t> 需求的收入弹性</a:t>
          </a:r>
        </a:p>
      </dgm:t>
    </dgm:pt>
    <dgm:pt modelId="{BDC2CFA9-99C6-8347-9628-F8B57513FB8C}" type="parTrans" cxnId="{D6FF61F4-2E70-2445-B362-FDF5936BBC6B}">
      <dgm:prSet custT="1"/>
      <dgm:spPr/>
      <dgm:t>
        <a:bodyPr/>
        <a:lstStyle/>
        <a:p>
          <a:pPr algn="l"/>
          <a:endParaRPr lang="zh-CN" altLang="en-US" sz="100" b="0" i="0" dirty="0">
            <a:latin typeface="FZLanTingHeiS-R-GB" panose="02000000000000000000" pitchFamily="2" charset="-122"/>
            <a:ea typeface="FZLanTingHeiS-R-GB" panose="02000000000000000000" pitchFamily="2" charset="-122"/>
            <a:cs typeface="Microsoft YaHei" charset="-122"/>
          </a:endParaRPr>
        </a:p>
      </dgm:t>
    </dgm:pt>
    <dgm:pt modelId="{9458031D-FD27-D841-9D56-100BE85B229D}" type="sibTrans" cxnId="{D6FF61F4-2E70-2445-B362-FDF5936BBC6B}">
      <dgm:prSet/>
      <dgm:spPr/>
      <dgm:t>
        <a:bodyPr/>
        <a:lstStyle/>
        <a:p>
          <a:pPr algn="l"/>
          <a:endParaRPr lang="zh-CN" altLang="en-US" sz="1050">
            <a:latin typeface="Microsoft YaHei" charset="-122"/>
            <a:ea typeface="Microsoft YaHei" charset="-122"/>
            <a:cs typeface="Microsoft YaHei" charset="-122"/>
          </a:endParaRPr>
        </a:p>
      </dgm:t>
    </dgm:pt>
    <dgm:pt modelId="{9BA062DA-6B7A-FC4F-B1BB-7CC4C74C72CE}">
      <dgm:prSet phldrT="[文本]" custT="1"/>
      <dgm:spPr/>
      <dgm:t>
        <a:bodyPr/>
        <a:lstStyle/>
        <a:p>
          <a:pPr algn="l"/>
          <a:r>
            <a:rPr lang="en-US" altLang="zh-CN" sz="1050" b="0" i="0" dirty="0">
              <a:latin typeface="FZLanTingHeiS-R-GB" panose="02000000000000000000" pitchFamily="2" charset="-122"/>
              <a:ea typeface="FZLanTingHeiS-R-GB" panose="02000000000000000000" pitchFamily="2" charset="-122"/>
              <a:cs typeface="Microsoft YaHei" charset="-122"/>
            </a:rPr>
            <a:t>4.1.3</a:t>
          </a:r>
          <a:r>
            <a:rPr lang="zh-CN" altLang="en-US" sz="1050" b="0" i="0" dirty="0">
              <a:latin typeface="FZLanTingHeiS-R-GB" panose="02000000000000000000" pitchFamily="2" charset="-122"/>
              <a:ea typeface="FZLanTingHeiS-R-GB" panose="02000000000000000000" pitchFamily="2" charset="-122"/>
              <a:cs typeface="Microsoft YaHei" charset="-122"/>
            </a:rPr>
            <a:t> 需求交叉弹性</a:t>
          </a:r>
        </a:p>
      </dgm:t>
    </dgm:pt>
    <dgm:pt modelId="{45267C76-6276-B44A-878A-9D61B556EBD7}" type="parTrans" cxnId="{F5520AE5-50EB-8743-B48A-12307D4CCE80}">
      <dgm:prSet custT="1"/>
      <dgm:spPr/>
      <dgm:t>
        <a:bodyPr/>
        <a:lstStyle/>
        <a:p>
          <a:pPr algn="l"/>
          <a:endParaRPr lang="zh-CN" altLang="en-US" sz="100" b="0" i="0" dirty="0">
            <a:latin typeface="FZLanTingHeiS-R-GB" panose="02000000000000000000" pitchFamily="2" charset="-122"/>
            <a:ea typeface="FZLanTingHeiS-R-GB" panose="02000000000000000000" pitchFamily="2" charset="-122"/>
            <a:cs typeface="Microsoft YaHei" charset="-122"/>
          </a:endParaRPr>
        </a:p>
      </dgm:t>
    </dgm:pt>
    <dgm:pt modelId="{3A650251-37F9-7645-8144-FF91C57FC2AC}" type="sibTrans" cxnId="{F5520AE5-50EB-8743-B48A-12307D4CCE80}">
      <dgm:prSet/>
      <dgm:spPr/>
      <dgm:t>
        <a:bodyPr/>
        <a:lstStyle/>
        <a:p>
          <a:pPr algn="l"/>
          <a:endParaRPr lang="zh-CN" altLang="en-US" sz="1050">
            <a:latin typeface="Microsoft YaHei" charset="-122"/>
            <a:ea typeface="Microsoft YaHei" charset="-122"/>
            <a:cs typeface="Microsoft YaHei"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X="181444" custScaleY="63589" custLinFactX="-100000" custLinFactNeighborX="-184312" custLinFactNeighborY="0">
        <dgm:presLayoutVars>
          <dgm:chPref val="3"/>
        </dgm:presLayoutVars>
      </dgm:prSet>
      <dgm:spPr/>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3"/>
      <dgm:spPr/>
    </dgm:pt>
    <dgm:pt modelId="{F726EDD3-E670-9B47-8786-4F599884289D}" type="pres">
      <dgm:prSet presAssocID="{A73DCD64-89DF-3E4C-9543-0D417B51464E}" presName="connTx" presStyleLbl="parChTrans1D2" presStyleIdx="0" presStyleCnt="3"/>
      <dgm:spPr/>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3" custScaleX="150191" custScaleY="110365">
        <dgm:presLayoutVars>
          <dgm:chPref val="3"/>
        </dgm:presLayoutVars>
      </dgm:prSet>
      <dgm:spPr/>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3"/>
      <dgm:spPr/>
    </dgm:pt>
    <dgm:pt modelId="{7A2CD5A7-70D6-DE44-803D-0740544CB367}" type="pres">
      <dgm:prSet presAssocID="{BDC2CFA9-99C6-8347-9628-F8B57513FB8C}" presName="connTx" presStyleLbl="parChTrans1D2" presStyleIdx="1" presStyleCnt="3"/>
      <dgm:spPr/>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3" custScaleX="150191" custScaleY="110365">
        <dgm:presLayoutVars>
          <dgm:chPref val="3"/>
        </dgm:presLayoutVars>
      </dgm:prSet>
      <dgm:spPr/>
    </dgm:pt>
    <dgm:pt modelId="{1488A531-D252-B440-B1DA-4363F37F8970}" type="pres">
      <dgm:prSet presAssocID="{773FD5F0-F007-F148-886B-86E72F86266E}" presName="level3hierChild" presStyleCnt="0"/>
      <dgm:spPr/>
    </dgm:pt>
    <dgm:pt modelId="{1F2800E8-CF94-FD43-8D0E-7E4B278315B1}" type="pres">
      <dgm:prSet presAssocID="{45267C76-6276-B44A-878A-9D61B556EBD7}" presName="conn2-1" presStyleLbl="parChTrans1D2" presStyleIdx="2" presStyleCnt="3"/>
      <dgm:spPr/>
    </dgm:pt>
    <dgm:pt modelId="{938A9782-2B6B-8141-99DA-6568305E0C38}" type="pres">
      <dgm:prSet presAssocID="{45267C76-6276-B44A-878A-9D61B556EBD7}" presName="connTx" presStyleLbl="parChTrans1D2" presStyleIdx="2" presStyleCnt="3"/>
      <dgm:spPr/>
    </dgm:pt>
    <dgm:pt modelId="{7377E58F-198D-DE48-B3AF-2D2AF67C403D}" type="pres">
      <dgm:prSet presAssocID="{9BA062DA-6B7A-FC4F-B1BB-7CC4C74C72CE}" presName="root2" presStyleCnt="0"/>
      <dgm:spPr/>
    </dgm:pt>
    <dgm:pt modelId="{1C998B4A-F8C8-5D49-862A-38B9C7611407}" type="pres">
      <dgm:prSet presAssocID="{9BA062DA-6B7A-FC4F-B1BB-7CC4C74C72CE}" presName="LevelTwoTextNode" presStyleLbl="node2" presStyleIdx="2" presStyleCnt="3" custScaleX="150191" custScaleY="110365">
        <dgm:presLayoutVars>
          <dgm:chPref val="3"/>
        </dgm:presLayoutVars>
      </dgm:prSet>
      <dgm:spPr/>
    </dgm:pt>
    <dgm:pt modelId="{F9C8551A-E3F5-1A41-9D81-BA411262A93F}" type="pres">
      <dgm:prSet presAssocID="{9BA062DA-6B7A-FC4F-B1BB-7CC4C74C72CE}" presName="level3hierChild" presStyleCnt="0"/>
      <dgm:spPr/>
    </dgm:pt>
  </dgm:ptLst>
  <dgm:cxnLst>
    <dgm:cxn modelId="{7725A710-EB82-6543-8E80-B973AC4CD97A}" srcId="{2EFE4671-8583-3540-9262-1FC578B666F4}" destId="{CC08C8E7-D5AB-9C4F-A78B-4A8C57EB2D22}" srcOrd="0" destOrd="0" parTransId="{806FC88F-B9CF-A04B-B59C-3A472F525AEF}" sibTransId="{B0179D74-E210-A34F-9FFE-D6C2C6F405F5}"/>
    <dgm:cxn modelId="{FE34B427-9D47-5D4F-B08C-79C955C57CBA}" srcId="{CC08C8E7-D5AB-9C4F-A78B-4A8C57EB2D22}" destId="{DD5BF61D-B843-C744-B9A9-3312A1287EF4}" srcOrd="0" destOrd="0" parTransId="{A73DCD64-89DF-3E4C-9543-0D417B51464E}" sibTransId="{5F6E09CE-61C0-D34C-AE4A-99D078D226DF}"/>
    <dgm:cxn modelId="{31F2FA33-B2DB-2849-B45B-0A3ACE977657}" type="presOf" srcId="{BDC2CFA9-99C6-8347-9628-F8B57513FB8C}" destId="{93180932-306E-E545-95F9-2A5635FDC9F1}" srcOrd="0" destOrd="0" presId="urn:microsoft.com/office/officeart/2008/layout/HorizontalMultiLevelHierarchy"/>
    <dgm:cxn modelId="{8AB84C42-429D-8945-BC9E-43E2B43737F5}" type="presOf" srcId="{9BA062DA-6B7A-FC4F-B1BB-7CC4C74C72CE}" destId="{1C998B4A-F8C8-5D49-862A-38B9C7611407}" srcOrd="0" destOrd="0" presId="urn:microsoft.com/office/officeart/2008/layout/HorizontalMultiLevelHierarchy"/>
    <dgm:cxn modelId="{45DE614D-EA1D-D242-ABD5-CB210B384AA3}" type="presOf" srcId="{773FD5F0-F007-F148-886B-86E72F86266E}" destId="{D3E2E567-EC04-E743-9B8C-985408EA1058}" srcOrd="0" destOrd="0" presId="urn:microsoft.com/office/officeart/2008/layout/HorizontalMultiLevelHierarchy"/>
    <dgm:cxn modelId="{47D12083-26FE-574C-9C8A-8C1BA8F30252}" type="presOf" srcId="{A73DCD64-89DF-3E4C-9543-0D417B51464E}" destId="{F726EDD3-E670-9B47-8786-4F599884289D}" srcOrd="1" destOrd="0" presId="urn:microsoft.com/office/officeart/2008/layout/HorizontalMultiLevelHierarchy"/>
    <dgm:cxn modelId="{40F7779D-ED86-3949-BB4B-DB71D4FCEE2D}" type="presOf" srcId="{A73DCD64-89DF-3E4C-9543-0D417B51464E}" destId="{082A771F-69AF-7C4C-86CB-DF1CD8CB6581}" srcOrd="0" destOrd="0" presId="urn:microsoft.com/office/officeart/2008/layout/HorizontalMultiLevelHierarchy"/>
    <dgm:cxn modelId="{5884D8CD-B0A3-3641-AE80-9256923D0B3B}" type="presOf" srcId="{45267C76-6276-B44A-878A-9D61B556EBD7}" destId="{938A9782-2B6B-8141-99DA-6568305E0C38}" srcOrd="1" destOrd="0" presId="urn:microsoft.com/office/officeart/2008/layout/HorizontalMultiLevelHierarchy"/>
    <dgm:cxn modelId="{780CC7DA-0830-0148-B313-223375FAD84B}" type="presOf" srcId="{CC08C8E7-D5AB-9C4F-A78B-4A8C57EB2D22}" destId="{7111AE39-B455-7C4D-91F4-9E37E3822D07}" srcOrd="0" destOrd="0" presId="urn:microsoft.com/office/officeart/2008/layout/HorizontalMultiLevelHierarchy"/>
    <dgm:cxn modelId="{F5520AE5-50EB-8743-B48A-12307D4CCE80}" srcId="{CC08C8E7-D5AB-9C4F-A78B-4A8C57EB2D22}" destId="{9BA062DA-6B7A-FC4F-B1BB-7CC4C74C72CE}" srcOrd="2" destOrd="0" parTransId="{45267C76-6276-B44A-878A-9D61B556EBD7}" sibTransId="{3A650251-37F9-7645-8144-FF91C57FC2AC}"/>
    <dgm:cxn modelId="{E5DA8FE7-D746-714A-94EB-EC02DFE4A3ED}" type="presOf" srcId="{45267C76-6276-B44A-878A-9D61B556EBD7}" destId="{1F2800E8-CF94-FD43-8D0E-7E4B278315B1}" srcOrd="0" destOrd="0" presId="urn:microsoft.com/office/officeart/2008/layout/HorizontalMultiLevelHierarchy"/>
    <dgm:cxn modelId="{2629D2F3-C8F1-0A4C-A180-35A511026F02}" type="presOf" srcId="{BDC2CFA9-99C6-8347-9628-F8B57513FB8C}" destId="{7A2CD5A7-70D6-DE44-803D-0740544CB367}" srcOrd="1" destOrd="0" presId="urn:microsoft.com/office/officeart/2008/layout/HorizontalMultiLevelHierarchy"/>
    <dgm:cxn modelId="{D6FF61F4-2E70-2445-B362-FDF5936BBC6B}" srcId="{CC08C8E7-D5AB-9C4F-A78B-4A8C57EB2D22}" destId="{773FD5F0-F007-F148-886B-86E72F86266E}" srcOrd="1" destOrd="0" parTransId="{BDC2CFA9-99C6-8347-9628-F8B57513FB8C}" sibTransId="{9458031D-FD27-D841-9D56-100BE85B229D}"/>
    <dgm:cxn modelId="{A98F49F6-76AD-4240-85AC-2045947E0813}" type="presOf" srcId="{2EFE4671-8583-3540-9262-1FC578B666F4}" destId="{3013142F-A3C7-F746-853E-2CA8B540A8DE}" srcOrd="0" destOrd="0" presId="urn:microsoft.com/office/officeart/2008/layout/HorizontalMultiLevelHierarchy"/>
    <dgm:cxn modelId="{63A4DEFB-403F-1F4D-88B5-91956B3A8E36}" type="presOf" srcId="{DD5BF61D-B843-C744-B9A9-3312A1287EF4}" destId="{C852AF5D-E3CA-F844-B775-08DD6E6FB940}" srcOrd="0" destOrd="0" presId="urn:microsoft.com/office/officeart/2008/layout/HorizontalMultiLevelHierarchy"/>
    <dgm:cxn modelId="{6388DADE-4107-D743-939B-A02C25D47040}" type="presParOf" srcId="{3013142F-A3C7-F746-853E-2CA8B540A8DE}" destId="{B764B132-0961-414E-B6FA-FB0C6C1C6CED}" srcOrd="0" destOrd="0" presId="urn:microsoft.com/office/officeart/2008/layout/HorizontalMultiLevelHierarchy"/>
    <dgm:cxn modelId="{C447CB5B-9B82-294C-AD0D-80058BE80C35}" type="presParOf" srcId="{B764B132-0961-414E-B6FA-FB0C6C1C6CED}" destId="{7111AE39-B455-7C4D-91F4-9E37E3822D07}" srcOrd="0" destOrd="0" presId="urn:microsoft.com/office/officeart/2008/layout/HorizontalMultiLevelHierarchy"/>
    <dgm:cxn modelId="{2F6A39DA-8A97-7646-B941-BA820EC9F86A}" type="presParOf" srcId="{B764B132-0961-414E-B6FA-FB0C6C1C6CED}" destId="{551EC4E6-AE1D-DD43-B7C4-D7EFBEA2E636}" srcOrd="1" destOrd="0" presId="urn:microsoft.com/office/officeart/2008/layout/HorizontalMultiLevelHierarchy"/>
    <dgm:cxn modelId="{A2B9ADE8-7551-0046-BDDA-D7EA00B3431B}" type="presParOf" srcId="{551EC4E6-AE1D-DD43-B7C4-D7EFBEA2E636}" destId="{082A771F-69AF-7C4C-86CB-DF1CD8CB6581}" srcOrd="0" destOrd="0" presId="urn:microsoft.com/office/officeart/2008/layout/HorizontalMultiLevelHierarchy"/>
    <dgm:cxn modelId="{B33265EA-7C7C-C242-B127-751AF14965EC}" type="presParOf" srcId="{082A771F-69AF-7C4C-86CB-DF1CD8CB6581}" destId="{F726EDD3-E670-9B47-8786-4F599884289D}" srcOrd="0" destOrd="0" presId="urn:microsoft.com/office/officeart/2008/layout/HorizontalMultiLevelHierarchy"/>
    <dgm:cxn modelId="{27CF1E4B-19DE-E543-B4AA-A1F5251C2003}" type="presParOf" srcId="{551EC4E6-AE1D-DD43-B7C4-D7EFBEA2E636}" destId="{7B40AE63-0EA3-0747-BCE5-5F3AB0355BF2}" srcOrd="1" destOrd="0" presId="urn:microsoft.com/office/officeart/2008/layout/HorizontalMultiLevelHierarchy"/>
    <dgm:cxn modelId="{30E519B1-BA76-DA43-8A45-225445C78379}" type="presParOf" srcId="{7B40AE63-0EA3-0747-BCE5-5F3AB0355BF2}" destId="{C852AF5D-E3CA-F844-B775-08DD6E6FB940}" srcOrd="0" destOrd="0" presId="urn:microsoft.com/office/officeart/2008/layout/HorizontalMultiLevelHierarchy"/>
    <dgm:cxn modelId="{F7FCC1F3-749F-764B-9C8E-6453416CFB20}" type="presParOf" srcId="{7B40AE63-0EA3-0747-BCE5-5F3AB0355BF2}" destId="{30463D07-8E7F-3146-97CE-76CE82648742}" srcOrd="1" destOrd="0" presId="urn:microsoft.com/office/officeart/2008/layout/HorizontalMultiLevelHierarchy"/>
    <dgm:cxn modelId="{107FE1ED-9582-B341-8F0B-5DC7F766E90A}" type="presParOf" srcId="{551EC4E6-AE1D-DD43-B7C4-D7EFBEA2E636}" destId="{93180932-306E-E545-95F9-2A5635FDC9F1}" srcOrd="2" destOrd="0" presId="urn:microsoft.com/office/officeart/2008/layout/HorizontalMultiLevelHierarchy"/>
    <dgm:cxn modelId="{3FF637DE-0CC5-6B4D-A332-89460BAA6B1D}" type="presParOf" srcId="{93180932-306E-E545-95F9-2A5635FDC9F1}" destId="{7A2CD5A7-70D6-DE44-803D-0740544CB367}" srcOrd="0" destOrd="0" presId="urn:microsoft.com/office/officeart/2008/layout/HorizontalMultiLevelHierarchy"/>
    <dgm:cxn modelId="{A8302C69-BA3F-7B4D-9710-271E84C55DD4}" type="presParOf" srcId="{551EC4E6-AE1D-DD43-B7C4-D7EFBEA2E636}" destId="{A0C9905E-6DBF-7645-94A7-C4BCDADC46B9}" srcOrd="3" destOrd="0" presId="urn:microsoft.com/office/officeart/2008/layout/HorizontalMultiLevelHierarchy"/>
    <dgm:cxn modelId="{DD25091F-EF1A-9347-B400-4039491D0DC5}" type="presParOf" srcId="{A0C9905E-6DBF-7645-94A7-C4BCDADC46B9}" destId="{D3E2E567-EC04-E743-9B8C-985408EA1058}" srcOrd="0" destOrd="0" presId="urn:microsoft.com/office/officeart/2008/layout/HorizontalMultiLevelHierarchy"/>
    <dgm:cxn modelId="{DACFD03F-EA8D-EF4F-B36C-13447032FC3E}" type="presParOf" srcId="{A0C9905E-6DBF-7645-94A7-C4BCDADC46B9}" destId="{1488A531-D252-B440-B1DA-4363F37F8970}" srcOrd="1" destOrd="0" presId="urn:microsoft.com/office/officeart/2008/layout/HorizontalMultiLevelHierarchy"/>
    <dgm:cxn modelId="{10A89079-0EC5-EA48-A2AB-C8FC2B05C50F}" type="presParOf" srcId="{551EC4E6-AE1D-DD43-B7C4-D7EFBEA2E636}" destId="{1F2800E8-CF94-FD43-8D0E-7E4B278315B1}" srcOrd="4" destOrd="0" presId="urn:microsoft.com/office/officeart/2008/layout/HorizontalMultiLevelHierarchy"/>
    <dgm:cxn modelId="{09CAC616-5DA0-5B4C-B688-335CE410F84B}" type="presParOf" srcId="{1F2800E8-CF94-FD43-8D0E-7E4B278315B1}" destId="{938A9782-2B6B-8141-99DA-6568305E0C38}" srcOrd="0" destOrd="0" presId="urn:microsoft.com/office/officeart/2008/layout/HorizontalMultiLevelHierarchy"/>
    <dgm:cxn modelId="{66C9900E-1457-C145-A3DE-B53F46EBC8B6}" type="presParOf" srcId="{551EC4E6-AE1D-DD43-B7C4-D7EFBEA2E636}" destId="{7377E58F-198D-DE48-B3AF-2D2AF67C403D}" srcOrd="5" destOrd="0" presId="urn:microsoft.com/office/officeart/2008/layout/HorizontalMultiLevelHierarchy"/>
    <dgm:cxn modelId="{E09A9F5E-24F3-084E-9DDA-B2DB94D91C65}" type="presParOf" srcId="{7377E58F-198D-DE48-B3AF-2D2AF67C403D}" destId="{1C998B4A-F8C8-5D49-862A-38B9C7611407}" srcOrd="0" destOrd="0" presId="urn:microsoft.com/office/officeart/2008/layout/HorizontalMultiLevelHierarchy"/>
    <dgm:cxn modelId="{E3199AE4-E15A-3241-A80D-8FC798558692}" type="presParOf" srcId="{7377E58F-198D-DE48-B3AF-2D2AF67C403D}" destId="{F9C8551A-E3F5-1A41-9D81-BA411262A93F}"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2.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pPr algn="l"/>
          <a:r>
            <a:rPr lang="en-US" altLang="zh-CN" sz="1200" b="0" i="0" dirty="0">
              <a:latin typeface="FZLanTingHeiS-R-GB" panose="02000000000000000000" pitchFamily="2" charset="-122"/>
              <a:ea typeface="FZLanTingHeiS-R-GB" panose="02000000000000000000" pitchFamily="2" charset="-122"/>
              <a:cs typeface="Microsoft YaHei" charset="-122"/>
            </a:rPr>
            <a:t>4.1</a:t>
          </a:r>
          <a:r>
            <a:rPr lang="zh-CN" altLang="en-US" sz="1200" b="0" i="0" dirty="0">
              <a:latin typeface="FZLanTingHeiS-R-GB" panose="02000000000000000000" pitchFamily="2" charset="-122"/>
              <a:ea typeface="FZLanTingHeiS-R-GB" panose="02000000000000000000" pitchFamily="2" charset="-122"/>
              <a:cs typeface="Microsoft YaHei" charset="-122"/>
            </a:rPr>
            <a:t>需求弹性</a:t>
          </a:r>
        </a:p>
      </dgm:t>
    </dgm:pt>
    <dgm:pt modelId="{806FC88F-B9CF-A04B-B59C-3A472F525AEF}" type="parTrans" cxnId="{7725A710-EB82-6543-8E80-B973AC4CD97A}">
      <dgm:prSet/>
      <dgm:spPr/>
      <dgm:t>
        <a:bodyPr/>
        <a:lstStyle/>
        <a:p>
          <a:pPr algn="l"/>
          <a:endParaRPr lang="zh-CN" altLang="en-US" sz="105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pPr algn="l"/>
          <a:endParaRPr lang="zh-CN" altLang="en-US" sz="1050">
            <a:latin typeface="Microsoft YaHei" charset="-122"/>
            <a:ea typeface="Microsoft YaHei" charset="-122"/>
            <a:cs typeface="Microsoft YaHei" charset="-122"/>
          </a:endParaRPr>
        </a:p>
      </dgm:t>
    </dgm:pt>
    <dgm:pt modelId="{DD5BF61D-B843-C744-B9A9-3312A1287EF4}">
      <dgm:prSet phldrT="[文本]" custT="1"/>
      <dgm:spPr>
        <a:solidFill>
          <a:srgbClr val="C00000"/>
        </a:solidFill>
      </dgm:spPr>
      <dgm:t>
        <a:bodyPr/>
        <a:lstStyle/>
        <a:p>
          <a:pPr algn="l"/>
          <a:r>
            <a:rPr lang="en-US" altLang="zh-CN" sz="1050" b="0" i="0" dirty="0">
              <a:solidFill>
                <a:schemeClr val="tx1"/>
              </a:solidFill>
              <a:latin typeface="FZLanTingHeiS-R-GB" panose="02000000000000000000" pitchFamily="2" charset="-122"/>
              <a:ea typeface="FZLanTingHeiS-R-GB" panose="02000000000000000000" pitchFamily="2" charset="-122"/>
              <a:cs typeface="Microsoft YaHei" charset="-122"/>
            </a:rPr>
            <a:t>4.1.1</a:t>
          </a:r>
          <a:r>
            <a:rPr lang="zh-CN" altLang="en-US" sz="1050" b="0" i="0" dirty="0">
              <a:solidFill>
                <a:schemeClr val="tx1"/>
              </a:solidFill>
              <a:latin typeface="FZLanTingHeiS-R-GB" panose="02000000000000000000" pitchFamily="2" charset="-122"/>
              <a:ea typeface="FZLanTingHeiS-R-GB" panose="02000000000000000000" pitchFamily="2" charset="-122"/>
              <a:cs typeface="Microsoft YaHei" charset="-122"/>
            </a:rPr>
            <a:t> 需求价格弹性</a:t>
          </a:r>
        </a:p>
      </dgm:t>
    </dgm:pt>
    <dgm:pt modelId="{A73DCD64-89DF-3E4C-9543-0D417B51464E}" type="parTrans" cxnId="{FE34B427-9D47-5D4F-B08C-79C955C57CBA}">
      <dgm:prSet custT="1"/>
      <dgm:spPr/>
      <dgm:t>
        <a:bodyPr/>
        <a:lstStyle/>
        <a:p>
          <a:pPr algn="l"/>
          <a:endParaRPr lang="zh-CN" altLang="en-US" sz="100" b="0" i="0" dirty="0">
            <a:latin typeface="FZLanTingHeiS-R-GB" panose="02000000000000000000" pitchFamily="2" charset="-122"/>
            <a:ea typeface="FZLanTingHeiS-R-GB" panose="02000000000000000000" pitchFamily="2" charset="-122"/>
            <a:cs typeface="Microsoft YaHei" charset="-122"/>
          </a:endParaRPr>
        </a:p>
      </dgm:t>
    </dgm:pt>
    <dgm:pt modelId="{5F6E09CE-61C0-D34C-AE4A-99D078D226DF}" type="sibTrans" cxnId="{FE34B427-9D47-5D4F-B08C-79C955C57CBA}">
      <dgm:prSet/>
      <dgm:spPr/>
      <dgm:t>
        <a:bodyPr/>
        <a:lstStyle/>
        <a:p>
          <a:pPr algn="l"/>
          <a:endParaRPr lang="zh-CN" altLang="en-US" sz="1050">
            <a:latin typeface="Microsoft YaHei" charset="-122"/>
            <a:ea typeface="Microsoft YaHei" charset="-122"/>
            <a:cs typeface="Microsoft YaHei" charset="-122"/>
          </a:endParaRPr>
        </a:p>
      </dgm:t>
    </dgm:pt>
    <dgm:pt modelId="{773FD5F0-F007-F148-886B-86E72F86266E}">
      <dgm:prSet phldrT="[文本]" custT="1"/>
      <dgm:spPr/>
      <dgm:t>
        <a:bodyPr/>
        <a:lstStyle/>
        <a:p>
          <a:pPr algn="l"/>
          <a:r>
            <a:rPr lang="en-US" altLang="zh-CN" sz="1050" b="0" i="0" dirty="0">
              <a:latin typeface="FZLanTingHeiS-R-GB" panose="02000000000000000000" pitchFamily="2" charset="-122"/>
              <a:ea typeface="FZLanTingHeiS-R-GB" panose="02000000000000000000" pitchFamily="2" charset="-122"/>
              <a:cs typeface="Microsoft YaHei" charset="-122"/>
            </a:rPr>
            <a:t>4.1.2</a:t>
          </a:r>
          <a:r>
            <a:rPr lang="zh-CN" altLang="en-US" sz="1050" b="0" i="0" dirty="0">
              <a:latin typeface="FZLanTingHeiS-R-GB" panose="02000000000000000000" pitchFamily="2" charset="-122"/>
              <a:ea typeface="FZLanTingHeiS-R-GB" panose="02000000000000000000" pitchFamily="2" charset="-122"/>
              <a:cs typeface="Microsoft YaHei" charset="-122"/>
            </a:rPr>
            <a:t> 需求的收入弹性</a:t>
          </a:r>
        </a:p>
      </dgm:t>
    </dgm:pt>
    <dgm:pt modelId="{BDC2CFA9-99C6-8347-9628-F8B57513FB8C}" type="parTrans" cxnId="{D6FF61F4-2E70-2445-B362-FDF5936BBC6B}">
      <dgm:prSet custT="1"/>
      <dgm:spPr/>
      <dgm:t>
        <a:bodyPr/>
        <a:lstStyle/>
        <a:p>
          <a:pPr algn="l"/>
          <a:endParaRPr lang="zh-CN" altLang="en-US" sz="100" b="0" i="0" dirty="0">
            <a:latin typeface="FZLanTingHeiS-R-GB" panose="02000000000000000000" pitchFamily="2" charset="-122"/>
            <a:ea typeface="FZLanTingHeiS-R-GB" panose="02000000000000000000" pitchFamily="2" charset="-122"/>
            <a:cs typeface="Microsoft YaHei" charset="-122"/>
          </a:endParaRPr>
        </a:p>
      </dgm:t>
    </dgm:pt>
    <dgm:pt modelId="{9458031D-FD27-D841-9D56-100BE85B229D}" type="sibTrans" cxnId="{D6FF61F4-2E70-2445-B362-FDF5936BBC6B}">
      <dgm:prSet/>
      <dgm:spPr/>
      <dgm:t>
        <a:bodyPr/>
        <a:lstStyle/>
        <a:p>
          <a:pPr algn="l"/>
          <a:endParaRPr lang="zh-CN" altLang="en-US" sz="1050">
            <a:latin typeface="Microsoft YaHei" charset="-122"/>
            <a:ea typeface="Microsoft YaHei" charset="-122"/>
            <a:cs typeface="Microsoft YaHei" charset="-122"/>
          </a:endParaRPr>
        </a:p>
      </dgm:t>
    </dgm:pt>
    <dgm:pt modelId="{9BA062DA-6B7A-FC4F-B1BB-7CC4C74C72CE}">
      <dgm:prSet phldrT="[文本]" custT="1"/>
      <dgm:spPr/>
      <dgm:t>
        <a:bodyPr/>
        <a:lstStyle/>
        <a:p>
          <a:pPr algn="l"/>
          <a:r>
            <a:rPr lang="en-US" altLang="zh-CN" sz="1050" b="0" i="0" dirty="0">
              <a:latin typeface="FZLanTingHeiS-R-GB" panose="02000000000000000000" pitchFamily="2" charset="-122"/>
              <a:ea typeface="FZLanTingHeiS-R-GB" panose="02000000000000000000" pitchFamily="2" charset="-122"/>
              <a:cs typeface="Microsoft YaHei" charset="-122"/>
            </a:rPr>
            <a:t>4.1.3</a:t>
          </a:r>
          <a:r>
            <a:rPr lang="zh-CN" altLang="en-US" sz="1050" b="0" i="0" dirty="0">
              <a:latin typeface="FZLanTingHeiS-R-GB" panose="02000000000000000000" pitchFamily="2" charset="-122"/>
              <a:ea typeface="FZLanTingHeiS-R-GB" panose="02000000000000000000" pitchFamily="2" charset="-122"/>
              <a:cs typeface="Microsoft YaHei" charset="-122"/>
            </a:rPr>
            <a:t> 需求交叉弹性</a:t>
          </a:r>
        </a:p>
      </dgm:t>
    </dgm:pt>
    <dgm:pt modelId="{45267C76-6276-B44A-878A-9D61B556EBD7}" type="parTrans" cxnId="{F5520AE5-50EB-8743-B48A-12307D4CCE80}">
      <dgm:prSet custT="1"/>
      <dgm:spPr/>
      <dgm:t>
        <a:bodyPr/>
        <a:lstStyle/>
        <a:p>
          <a:pPr algn="l"/>
          <a:endParaRPr lang="zh-CN" altLang="en-US" sz="100" b="0" i="0" dirty="0">
            <a:latin typeface="FZLanTingHeiS-R-GB" panose="02000000000000000000" pitchFamily="2" charset="-122"/>
            <a:ea typeface="FZLanTingHeiS-R-GB" panose="02000000000000000000" pitchFamily="2" charset="-122"/>
            <a:cs typeface="Microsoft YaHei" charset="-122"/>
          </a:endParaRPr>
        </a:p>
      </dgm:t>
    </dgm:pt>
    <dgm:pt modelId="{3A650251-37F9-7645-8144-FF91C57FC2AC}" type="sibTrans" cxnId="{F5520AE5-50EB-8743-B48A-12307D4CCE80}">
      <dgm:prSet/>
      <dgm:spPr/>
      <dgm:t>
        <a:bodyPr/>
        <a:lstStyle/>
        <a:p>
          <a:pPr algn="l"/>
          <a:endParaRPr lang="zh-CN" altLang="en-US" sz="1050">
            <a:latin typeface="Microsoft YaHei" charset="-122"/>
            <a:ea typeface="Microsoft YaHei" charset="-122"/>
            <a:cs typeface="Microsoft YaHei"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X="181444" custScaleY="63589" custLinFactX="-100000" custLinFactNeighborX="-184312" custLinFactNeighborY="0">
        <dgm:presLayoutVars>
          <dgm:chPref val="3"/>
        </dgm:presLayoutVars>
      </dgm:prSet>
      <dgm:spPr/>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3"/>
      <dgm:spPr/>
    </dgm:pt>
    <dgm:pt modelId="{F726EDD3-E670-9B47-8786-4F599884289D}" type="pres">
      <dgm:prSet presAssocID="{A73DCD64-89DF-3E4C-9543-0D417B51464E}" presName="connTx" presStyleLbl="parChTrans1D2" presStyleIdx="0" presStyleCnt="3"/>
      <dgm:spPr/>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3" custScaleX="150191" custScaleY="110365">
        <dgm:presLayoutVars>
          <dgm:chPref val="3"/>
        </dgm:presLayoutVars>
      </dgm:prSet>
      <dgm:spPr/>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3"/>
      <dgm:spPr/>
    </dgm:pt>
    <dgm:pt modelId="{7A2CD5A7-70D6-DE44-803D-0740544CB367}" type="pres">
      <dgm:prSet presAssocID="{BDC2CFA9-99C6-8347-9628-F8B57513FB8C}" presName="connTx" presStyleLbl="parChTrans1D2" presStyleIdx="1" presStyleCnt="3"/>
      <dgm:spPr/>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3" custScaleX="150191" custScaleY="110365">
        <dgm:presLayoutVars>
          <dgm:chPref val="3"/>
        </dgm:presLayoutVars>
      </dgm:prSet>
      <dgm:spPr/>
    </dgm:pt>
    <dgm:pt modelId="{1488A531-D252-B440-B1DA-4363F37F8970}" type="pres">
      <dgm:prSet presAssocID="{773FD5F0-F007-F148-886B-86E72F86266E}" presName="level3hierChild" presStyleCnt="0"/>
      <dgm:spPr/>
    </dgm:pt>
    <dgm:pt modelId="{1F2800E8-CF94-FD43-8D0E-7E4B278315B1}" type="pres">
      <dgm:prSet presAssocID="{45267C76-6276-B44A-878A-9D61B556EBD7}" presName="conn2-1" presStyleLbl="parChTrans1D2" presStyleIdx="2" presStyleCnt="3"/>
      <dgm:spPr/>
    </dgm:pt>
    <dgm:pt modelId="{938A9782-2B6B-8141-99DA-6568305E0C38}" type="pres">
      <dgm:prSet presAssocID="{45267C76-6276-B44A-878A-9D61B556EBD7}" presName="connTx" presStyleLbl="parChTrans1D2" presStyleIdx="2" presStyleCnt="3"/>
      <dgm:spPr/>
    </dgm:pt>
    <dgm:pt modelId="{7377E58F-198D-DE48-B3AF-2D2AF67C403D}" type="pres">
      <dgm:prSet presAssocID="{9BA062DA-6B7A-FC4F-B1BB-7CC4C74C72CE}" presName="root2" presStyleCnt="0"/>
      <dgm:spPr/>
    </dgm:pt>
    <dgm:pt modelId="{1C998B4A-F8C8-5D49-862A-38B9C7611407}" type="pres">
      <dgm:prSet presAssocID="{9BA062DA-6B7A-FC4F-B1BB-7CC4C74C72CE}" presName="LevelTwoTextNode" presStyleLbl="node2" presStyleIdx="2" presStyleCnt="3" custScaleX="150191" custScaleY="110365">
        <dgm:presLayoutVars>
          <dgm:chPref val="3"/>
        </dgm:presLayoutVars>
      </dgm:prSet>
      <dgm:spPr/>
    </dgm:pt>
    <dgm:pt modelId="{F9C8551A-E3F5-1A41-9D81-BA411262A93F}" type="pres">
      <dgm:prSet presAssocID="{9BA062DA-6B7A-FC4F-B1BB-7CC4C74C72CE}" presName="level3hierChild" presStyleCnt="0"/>
      <dgm:spPr/>
    </dgm:pt>
  </dgm:ptLst>
  <dgm:cxnLst>
    <dgm:cxn modelId="{7725A710-EB82-6543-8E80-B973AC4CD97A}" srcId="{2EFE4671-8583-3540-9262-1FC578B666F4}" destId="{CC08C8E7-D5AB-9C4F-A78B-4A8C57EB2D22}" srcOrd="0" destOrd="0" parTransId="{806FC88F-B9CF-A04B-B59C-3A472F525AEF}" sibTransId="{B0179D74-E210-A34F-9FFE-D6C2C6F405F5}"/>
    <dgm:cxn modelId="{FE34B427-9D47-5D4F-B08C-79C955C57CBA}" srcId="{CC08C8E7-D5AB-9C4F-A78B-4A8C57EB2D22}" destId="{DD5BF61D-B843-C744-B9A9-3312A1287EF4}" srcOrd="0" destOrd="0" parTransId="{A73DCD64-89DF-3E4C-9543-0D417B51464E}" sibTransId="{5F6E09CE-61C0-D34C-AE4A-99D078D226DF}"/>
    <dgm:cxn modelId="{31F2FA33-B2DB-2849-B45B-0A3ACE977657}" type="presOf" srcId="{BDC2CFA9-99C6-8347-9628-F8B57513FB8C}" destId="{93180932-306E-E545-95F9-2A5635FDC9F1}" srcOrd="0" destOrd="0" presId="urn:microsoft.com/office/officeart/2008/layout/HorizontalMultiLevelHierarchy"/>
    <dgm:cxn modelId="{8AB84C42-429D-8945-BC9E-43E2B43737F5}" type="presOf" srcId="{9BA062DA-6B7A-FC4F-B1BB-7CC4C74C72CE}" destId="{1C998B4A-F8C8-5D49-862A-38B9C7611407}" srcOrd="0" destOrd="0" presId="urn:microsoft.com/office/officeart/2008/layout/HorizontalMultiLevelHierarchy"/>
    <dgm:cxn modelId="{45DE614D-EA1D-D242-ABD5-CB210B384AA3}" type="presOf" srcId="{773FD5F0-F007-F148-886B-86E72F86266E}" destId="{D3E2E567-EC04-E743-9B8C-985408EA1058}" srcOrd="0" destOrd="0" presId="urn:microsoft.com/office/officeart/2008/layout/HorizontalMultiLevelHierarchy"/>
    <dgm:cxn modelId="{47D12083-26FE-574C-9C8A-8C1BA8F30252}" type="presOf" srcId="{A73DCD64-89DF-3E4C-9543-0D417B51464E}" destId="{F726EDD3-E670-9B47-8786-4F599884289D}" srcOrd="1" destOrd="0" presId="urn:microsoft.com/office/officeart/2008/layout/HorizontalMultiLevelHierarchy"/>
    <dgm:cxn modelId="{40F7779D-ED86-3949-BB4B-DB71D4FCEE2D}" type="presOf" srcId="{A73DCD64-89DF-3E4C-9543-0D417B51464E}" destId="{082A771F-69AF-7C4C-86CB-DF1CD8CB6581}" srcOrd="0" destOrd="0" presId="urn:microsoft.com/office/officeart/2008/layout/HorizontalMultiLevelHierarchy"/>
    <dgm:cxn modelId="{5884D8CD-B0A3-3641-AE80-9256923D0B3B}" type="presOf" srcId="{45267C76-6276-B44A-878A-9D61B556EBD7}" destId="{938A9782-2B6B-8141-99DA-6568305E0C38}" srcOrd="1" destOrd="0" presId="urn:microsoft.com/office/officeart/2008/layout/HorizontalMultiLevelHierarchy"/>
    <dgm:cxn modelId="{780CC7DA-0830-0148-B313-223375FAD84B}" type="presOf" srcId="{CC08C8E7-D5AB-9C4F-A78B-4A8C57EB2D22}" destId="{7111AE39-B455-7C4D-91F4-9E37E3822D07}" srcOrd="0" destOrd="0" presId="urn:microsoft.com/office/officeart/2008/layout/HorizontalMultiLevelHierarchy"/>
    <dgm:cxn modelId="{F5520AE5-50EB-8743-B48A-12307D4CCE80}" srcId="{CC08C8E7-D5AB-9C4F-A78B-4A8C57EB2D22}" destId="{9BA062DA-6B7A-FC4F-B1BB-7CC4C74C72CE}" srcOrd="2" destOrd="0" parTransId="{45267C76-6276-B44A-878A-9D61B556EBD7}" sibTransId="{3A650251-37F9-7645-8144-FF91C57FC2AC}"/>
    <dgm:cxn modelId="{E5DA8FE7-D746-714A-94EB-EC02DFE4A3ED}" type="presOf" srcId="{45267C76-6276-B44A-878A-9D61B556EBD7}" destId="{1F2800E8-CF94-FD43-8D0E-7E4B278315B1}" srcOrd="0" destOrd="0" presId="urn:microsoft.com/office/officeart/2008/layout/HorizontalMultiLevelHierarchy"/>
    <dgm:cxn modelId="{2629D2F3-C8F1-0A4C-A180-35A511026F02}" type="presOf" srcId="{BDC2CFA9-99C6-8347-9628-F8B57513FB8C}" destId="{7A2CD5A7-70D6-DE44-803D-0740544CB367}" srcOrd="1" destOrd="0" presId="urn:microsoft.com/office/officeart/2008/layout/HorizontalMultiLevelHierarchy"/>
    <dgm:cxn modelId="{D6FF61F4-2E70-2445-B362-FDF5936BBC6B}" srcId="{CC08C8E7-D5AB-9C4F-A78B-4A8C57EB2D22}" destId="{773FD5F0-F007-F148-886B-86E72F86266E}" srcOrd="1" destOrd="0" parTransId="{BDC2CFA9-99C6-8347-9628-F8B57513FB8C}" sibTransId="{9458031D-FD27-D841-9D56-100BE85B229D}"/>
    <dgm:cxn modelId="{A98F49F6-76AD-4240-85AC-2045947E0813}" type="presOf" srcId="{2EFE4671-8583-3540-9262-1FC578B666F4}" destId="{3013142F-A3C7-F746-853E-2CA8B540A8DE}" srcOrd="0" destOrd="0" presId="urn:microsoft.com/office/officeart/2008/layout/HorizontalMultiLevelHierarchy"/>
    <dgm:cxn modelId="{63A4DEFB-403F-1F4D-88B5-91956B3A8E36}" type="presOf" srcId="{DD5BF61D-B843-C744-B9A9-3312A1287EF4}" destId="{C852AF5D-E3CA-F844-B775-08DD6E6FB940}" srcOrd="0" destOrd="0" presId="urn:microsoft.com/office/officeart/2008/layout/HorizontalMultiLevelHierarchy"/>
    <dgm:cxn modelId="{6388DADE-4107-D743-939B-A02C25D47040}" type="presParOf" srcId="{3013142F-A3C7-F746-853E-2CA8B540A8DE}" destId="{B764B132-0961-414E-B6FA-FB0C6C1C6CED}" srcOrd="0" destOrd="0" presId="urn:microsoft.com/office/officeart/2008/layout/HorizontalMultiLevelHierarchy"/>
    <dgm:cxn modelId="{C447CB5B-9B82-294C-AD0D-80058BE80C35}" type="presParOf" srcId="{B764B132-0961-414E-B6FA-FB0C6C1C6CED}" destId="{7111AE39-B455-7C4D-91F4-9E37E3822D07}" srcOrd="0" destOrd="0" presId="urn:microsoft.com/office/officeart/2008/layout/HorizontalMultiLevelHierarchy"/>
    <dgm:cxn modelId="{2F6A39DA-8A97-7646-B941-BA820EC9F86A}" type="presParOf" srcId="{B764B132-0961-414E-B6FA-FB0C6C1C6CED}" destId="{551EC4E6-AE1D-DD43-B7C4-D7EFBEA2E636}" srcOrd="1" destOrd="0" presId="urn:microsoft.com/office/officeart/2008/layout/HorizontalMultiLevelHierarchy"/>
    <dgm:cxn modelId="{A2B9ADE8-7551-0046-BDDA-D7EA00B3431B}" type="presParOf" srcId="{551EC4E6-AE1D-DD43-B7C4-D7EFBEA2E636}" destId="{082A771F-69AF-7C4C-86CB-DF1CD8CB6581}" srcOrd="0" destOrd="0" presId="urn:microsoft.com/office/officeart/2008/layout/HorizontalMultiLevelHierarchy"/>
    <dgm:cxn modelId="{B33265EA-7C7C-C242-B127-751AF14965EC}" type="presParOf" srcId="{082A771F-69AF-7C4C-86CB-DF1CD8CB6581}" destId="{F726EDD3-E670-9B47-8786-4F599884289D}" srcOrd="0" destOrd="0" presId="urn:microsoft.com/office/officeart/2008/layout/HorizontalMultiLevelHierarchy"/>
    <dgm:cxn modelId="{27CF1E4B-19DE-E543-B4AA-A1F5251C2003}" type="presParOf" srcId="{551EC4E6-AE1D-DD43-B7C4-D7EFBEA2E636}" destId="{7B40AE63-0EA3-0747-BCE5-5F3AB0355BF2}" srcOrd="1" destOrd="0" presId="urn:microsoft.com/office/officeart/2008/layout/HorizontalMultiLevelHierarchy"/>
    <dgm:cxn modelId="{30E519B1-BA76-DA43-8A45-225445C78379}" type="presParOf" srcId="{7B40AE63-0EA3-0747-BCE5-5F3AB0355BF2}" destId="{C852AF5D-E3CA-F844-B775-08DD6E6FB940}" srcOrd="0" destOrd="0" presId="urn:microsoft.com/office/officeart/2008/layout/HorizontalMultiLevelHierarchy"/>
    <dgm:cxn modelId="{F7FCC1F3-749F-764B-9C8E-6453416CFB20}" type="presParOf" srcId="{7B40AE63-0EA3-0747-BCE5-5F3AB0355BF2}" destId="{30463D07-8E7F-3146-97CE-76CE82648742}" srcOrd="1" destOrd="0" presId="urn:microsoft.com/office/officeart/2008/layout/HorizontalMultiLevelHierarchy"/>
    <dgm:cxn modelId="{107FE1ED-9582-B341-8F0B-5DC7F766E90A}" type="presParOf" srcId="{551EC4E6-AE1D-DD43-B7C4-D7EFBEA2E636}" destId="{93180932-306E-E545-95F9-2A5635FDC9F1}" srcOrd="2" destOrd="0" presId="urn:microsoft.com/office/officeart/2008/layout/HorizontalMultiLevelHierarchy"/>
    <dgm:cxn modelId="{3FF637DE-0CC5-6B4D-A332-89460BAA6B1D}" type="presParOf" srcId="{93180932-306E-E545-95F9-2A5635FDC9F1}" destId="{7A2CD5A7-70D6-DE44-803D-0740544CB367}" srcOrd="0" destOrd="0" presId="urn:microsoft.com/office/officeart/2008/layout/HorizontalMultiLevelHierarchy"/>
    <dgm:cxn modelId="{A8302C69-BA3F-7B4D-9710-271E84C55DD4}" type="presParOf" srcId="{551EC4E6-AE1D-DD43-B7C4-D7EFBEA2E636}" destId="{A0C9905E-6DBF-7645-94A7-C4BCDADC46B9}" srcOrd="3" destOrd="0" presId="urn:microsoft.com/office/officeart/2008/layout/HorizontalMultiLevelHierarchy"/>
    <dgm:cxn modelId="{DD25091F-EF1A-9347-B400-4039491D0DC5}" type="presParOf" srcId="{A0C9905E-6DBF-7645-94A7-C4BCDADC46B9}" destId="{D3E2E567-EC04-E743-9B8C-985408EA1058}" srcOrd="0" destOrd="0" presId="urn:microsoft.com/office/officeart/2008/layout/HorizontalMultiLevelHierarchy"/>
    <dgm:cxn modelId="{DACFD03F-EA8D-EF4F-B36C-13447032FC3E}" type="presParOf" srcId="{A0C9905E-6DBF-7645-94A7-C4BCDADC46B9}" destId="{1488A531-D252-B440-B1DA-4363F37F8970}" srcOrd="1" destOrd="0" presId="urn:microsoft.com/office/officeart/2008/layout/HorizontalMultiLevelHierarchy"/>
    <dgm:cxn modelId="{10A89079-0EC5-EA48-A2AB-C8FC2B05C50F}" type="presParOf" srcId="{551EC4E6-AE1D-DD43-B7C4-D7EFBEA2E636}" destId="{1F2800E8-CF94-FD43-8D0E-7E4B278315B1}" srcOrd="4" destOrd="0" presId="urn:microsoft.com/office/officeart/2008/layout/HorizontalMultiLevelHierarchy"/>
    <dgm:cxn modelId="{09CAC616-5DA0-5B4C-B688-335CE410F84B}" type="presParOf" srcId="{1F2800E8-CF94-FD43-8D0E-7E4B278315B1}" destId="{938A9782-2B6B-8141-99DA-6568305E0C38}" srcOrd="0" destOrd="0" presId="urn:microsoft.com/office/officeart/2008/layout/HorizontalMultiLevelHierarchy"/>
    <dgm:cxn modelId="{66C9900E-1457-C145-A3DE-B53F46EBC8B6}" type="presParOf" srcId="{551EC4E6-AE1D-DD43-B7C4-D7EFBEA2E636}" destId="{7377E58F-198D-DE48-B3AF-2D2AF67C403D}" srcOrd="5" destOrd="0" presId="urn:microsoft.com/office/officeart/2008/layout/HorizontalMultiLevelHierarchy"/>
    <dgm:cxn modelId="{E09A9F5E-24F3-084E-9DDA-B2DB94D91C65}" type="presParOf" srcId="{7377E58F-198D-DE48-B3AF-2D2AF67C403D}" destId="{1C998B4A-F8C8-5D49-862A-38B9C7611407}" srcOrd="0" destOrd="0" presId="urn:microsoft.com/office/officeart/2008/layout/HorizontalMultiLevelHierarchy"/>
    <dgm:cxn modelId="{E3199AE4-E15A-3241-A80D-8FC798558692}" type="presParOf" srcId="{7377E58F-198D-DE48-B3AF-2D2AF67C403D}" destId="{F9C8551A-E3F5-1A41-9D81-BA411262A93F}"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3.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pPr algn="l"/>
          <a:r>
            <a:rPr lang="en-US" altLang="zh-CN" sz="1200" b="0" i="0" dirty="0">
              <a:latin typeface="FZLanTingHeiS-R-GB" panose="02000000000000000000" pitchFamily="2" charset="-122"/>
              <a:ea typeface="FZLanTingHeiS-R-GB" panose="02000000000000000000" pitchFamily="2" charset="-122"/>
              <a:cs typeface="Microsoft YaHei" charset="-122"/>
            </a:rPr>
            <a:t>4.1</a:t>
          </a:r>
          <a:r>
            <a:rPr lang="zh-CN" altLang="en-US" sz="1200" b="0" i="0" dirty="0">
              <a:latin typeface="FZLanTingHeiS-R-GB" panose="02000000000000000000" pitchFamily="2" charset="-122"/>
              <a:ea typeface="FZLanTingHeiS-R-GB" panose="02000000000000000000" pitchFamily="2" charset="-122"/>
              <a:cs typeface="Microsoft YaHei" charset="-122"/>
            </a:rPr>
            <a:t>需求弹性</a:t>
          </a:r>
        </a:p>
      </dgm:t>
    </dgm:pt>
    <dgm:pt modelId="{806FC88F-B9CF-A04B-B59C-3A472F525AEF}" type="parTrans" cxnId="{7725A710-EB82-6543-8E80-B973AC4CD97A}">
      <dgm:prSet/>
      <dgm:spPr/>
      <dgm:t>
        <a:bodyPr/>
        <a:lstStyle/>
        <a:p>
          <a:pPr algn="l"/>
          <a:endParaRPr lang="zh-CN" altLang="en-US" sz="105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pPr algn="l"/>
          <a:endParaRPr lang="zh-CN" altLang="en-US" sz="1050">
            <a:latin typeface="Microsoft YaHei" charset="-122"/>
            <a:ea typeface="Microsoft YaHei" charset="-122"/>
            <a:cs typeface="Microsoft YaHei" charset="-122"/>
          </a:endParaRPr>
        </a:p>
      </dgm:t>
    </dgm:pt>
    <dgm:pt modelId="{DD5BF61D-B843-C744-B9A9-3312A1287EF4}">
      <dgm:prSet phldrT="[文本]" custT="1"/>
      <dgm:spPr>
        <a:solidFill>
          <a:srgbClr val="C00000"/>
        </a:solidFill>
      </dgm:spPr>
      <dgm:t>
        <a:bodyPr/>
        <a:lstStyle/>
        <a:p>
          <a:pPr algn="l"/>
          <a:r>
            <a:rPr lang="en-US" altLang="zh-CN" sz="1050" b="0" i="0" dirty="0">
              <a:solidFill>
                <a:schemeClr val="tx1"/>
              </a:solidFill>
              <a:latin typeface="FZLanTingHeiS-R-GB" panose="02000000000000000000" pitchFamily="2" charset="-122"/>
              <a:ea typeface="FZLanTingHeiS-R-GB" panose="02000000000000000000" pitchFamily="2" charset="-122"/>
              <a:cs typeface="Microsoft YaHei" charset="-122"/>
            </a:rPr>
            <a:t>4.1.1</a:t>
          </a:r>
          <a:r>
            <a:rPr lang="zh-CN" altLang="en-US" sz="1050" b="0" i="0" dirty="0">
              <a:solidFill>
                <a:schemeClr val="tx1"/>
              </a:solidFill>
              <a:latin typeface="FZLanTingHeiS-R-GB" panose="02000000000000000000" pitchFamily="2" charset="-122"/>
              <a:ea typeface="FZLanTingHeiS-R-GB" panose="02000000000000000000" pitchFamily="2" charset="-122"/>
              <a:cs typeface="Microsoft YaHei" charset="-122"/>
            </a:rPr>
            <a:t> 需求价格弹性</a:t>
          </a:r>
        </a:p>
      </dgm:t>
    </dgm:pt>
    <dgm:pt modelId="{A73DCD64-89DF-3E4C-9543-0D417B51464E}" type="parTrans" cxnId="{FE34B427-9D47-5D4F-B08C-79C955C57CBA}">
      <dgm:prSet custT="1"/>
      <dgm:spPr/>
      <dgm:t>
        <a:bodyPr/>
        <a:lstStyle/>
        <a:p>
          <a:pPr algn="l"/>
          <a:endParaRPr lang="zh-CN" altLang="en-US" sz="100" b="0" i="0" dirty="0">
            <a:latin typeface="FZLanTingHeiS-R-GB" panose="02000000000000000000" pitchFamily="2" charset="-122"/>
            <a:ea typeface="FZLanTingHeiS-R-GB" panose="02000000000000000000" pitchFamily="2" charset="-122"/>
            <a:cs typeface="Microsoft YaHei" charset="-122"/>
          </a:endParaRPr>
        </a:p>
      </dgm:t>
    </dgm:pt>
    <dgm:pt modelId="{5F6E09CE-61C0-D34C-AE4A-99D078D226DF}" type="sibTrans" cxnId="{FE34B427-9D47-5D4F-B08C-79C955C57CBA}">
      <dgm:prSet/>
      <dgm:spPr/>
      <dgm:t>
        <a:bodyPr/>
        <a:lstStyle/>
        <a:p>
          <a:pPr algn="l"/>
          <a:endParaRPr lang="zh-CN" altLang="en-US" sz="1050">
            <a:latin typeface="Microsoft YaHei" charset="-122"/>
            <a:ea typeface="Microsoft YaHei" charset="-122"/>
            <a:cs typeface="Microsoft YaHei" charset="-122"/>
          </a:endParaRPr>
        </a:p>
      </dgm:t>
    </dgm:pt>
    <dgm:pt modelId="{773FD5F0-F007-F148-886B-86E72F86266E}">
      <dgm:prSet phldrT="[文本]" custT="1"/>
      <dgm:spPr/>
      <dgm:t>
        <a:bodyPr/>
        <a:lstStyle/>
        <a:p>
          <a:pPr algn="l"/>
          <a:r>
            <a:rPr lang="en-US" altLang="zh-CN" sz="1050" b="0" i="0" dirty="0">
              <a:latin typeface="FZLanTingHeiS-R-GB" panose="02000000000000000000" pitchFamily="2" charset="-122"/>
              <a:ea typeface="FZLanTingHeiS-R-GB" panose="02000000000000000000" pitchFamily="2" charset="-122"/>
              <a:cs typeface="Microsoft YaHei" charset="-122"/>
            </a:rPr>
            <a:t>4.1.2</a:t>
          </a:r>
          <a:r>
            <a:rPr lang="zh-CN" altLang="en-US" sz="1050" b="0" i="0" dirty="0">
              <a:latin typeface="FZLanTingHeiS-R-GB" panose="02000000000000000000" pitchFamily="2" charset="-122"/>
              <a:ea typeface="FZLanTingHeiS-R-GB" panose="02000000000000000000" pitchFamily="2" charset="-122"/>
              <a:cs typeface="Microsoft YaHei" charset="-122"/>
            </a:rPr>
            <a:t> 需求的收入弹性</a:t>
          </a:r>
        </a:p>
      </dgm:t>
    </dgm:pt>
    <dgm:pt modelId="{BDC2CFA9-99C6-8347-9628-F8B57513FB8C}" type="parTrans" cxnId="{D6FF61F4-2E70-2445-B362-FDF5936BBC6B}">
      <dgm:prSet custT="1"/>
      <dgm:spPr/>
      <dgm:t>
        <a:bodyPr/>
        <a:lstStyle/>
        <a:p>
          <a:pPr algn="l"/>
          <a:endParaRPr lang="zh-CN" altLang="en-US" sz="100" b="0" i="0" dirty="0">
            <a:latin typeface="FZLanTingHeiS-R-GB" panose="02000000000000000000" pitchFamily="2" charset="-122"/>
            <a:ea typeface="FZLanTingHeiS-R-GB" panose="02000000000000000000" pitchFamily="2" charset="-122"/>
            <a:cs typeface="Microsoft YaHei" charset="-122"/>
          </a:endParaRPr>
        </a:p>
      </dgm:t>
    </dgm:pt>
    <dgm:pt modelId="{9458031D-FD27-D841-9D56-100BE85B229D}" type="sibTrans" cxnId="{D6FF61F4-2E70-2445-B362-FDF5936BBC6B}">
      <dgm:prSet/>
      <dgm:spPr/>
      <dgm:t>
        <a:bodyPr/>
        <a:lstStyle/>
        <a:p>
          <a:pPr algn="l"/>
          <a:endParaRPr lang="zh-CN" altLang="en-US" sz="1050">
            <a:latin typeface="Microsoft YaHei" charset="-122"/>
            <a:ea typeface="Microsoft YaHei" charset="-122"/>
            <a:cs typeface="Microsoft YaHei" charset="-122"/>
          </a:endParaRPr>
        </a:p>
      </dgm:t>
    </dgm:pt>
    <dgm:pt modelId="{9BA062DA-6B7A-FC4F-B1BB-7CC4C74C72CE}">
      <dgm:prSet phldrT="[文本]" custT="1"/>
      <dgm:spPr/>
      <dgm:t>
        <a:bodyPr/>
        <a:lstStyle/>
        <a:p>
          <a:pPr algn="l"/>
          <a:r>
            <a:rPr lang="en-US" altLang="zh-CN" sz="1050" b="0" i="0" dirty="0">
              <a:latin typeface="FZLanTingHeiS-R-GB" panose="02000000000000000000" pitchFamily="2" charset="-122"/>
              <a:ea typeface="FZLanTingHeiS-R-GB" panose="02000000000000000000" pitchFamily="2" charset="-122"/>
              <a:cs typeface="Microsoft YaHei" charset="-122"/>
            </a:rPr>
            <a:t>4.1.3</a:t>
          </a:r>
          <a:r>
            <a:rPr lang="zh-CN" altLang="en-US" sz="1050" b="0" i="0" dirty="0">
              <a:latin typeface="FZLanTingHeiS-R-GB" panose="02000000000000000000" pitchFamily="2" charset="-122"/>
              <a:ea typeface="FZLanTingHeiS-R-GB" panose="02000000000000000000" pitchFamily="2" charset="-122"/>
              <a:cs typeface="Microsoft YaHei" charset="-122"/>
            </a:rPr>
            <a:t> 需求交叉弹性</a:t>
          </a:r>
        </a:p>
      </dgm:t>
    </dgm:pt>
    <dgm:pt modelId="{45267C76-6276-B44A-878A-9D61B556EBD7}" type="parTrans" cxnId="{F5520AE5-50EB-8743-B48A-12307D4CCE80}">
      <dgm:prSet custT="1"/>
      <dgm:spPr/>
      <dgm:t>
        <a:bodyPr/>
        <a:lstStyle/>
        <a:p>
          <a:pPr algn="l"/>
          <a:endParaRPr lang="zh-CN" altLang="en-US" sz="100" b="0" i="0" dirty="0">
            <a:latin typeface="FZLanTingHeiS-R-GB" panose="02000000000000000000" pitchFamily="2" charset="-122"/>
            <a:ea typeface="FZLanTingHeiS-R-GB" panose="02000000000000000000" pitchFamily="2" charset="-122"/>
            <a:cs typeface="Microsoft YaHei" charset="-122"/>
          </a:endParaRPr>
        </a:p>
      </dgm:t>
    </dgm:pt>
    <dgm:pt modelId="{3A650251-37F9-7645-8144-FF91C57FC2AC}" type="sibTrans" cxnId="{F5520AE5-50EB-8743-B48A-12307D4CCE80}">
      <dgm:prSet/>
      <dgm:spPr/>
      <dgm:t>
        <a:bodyPr/>
        <a:lstStyle/>
        <a:p>
          <a:pPr algn="l"/>
          <a:endParaRPr lang="zh-CN" altLang="en-US" sz="1050">
            <a:latin typeface="Microsoft YaHei" charset="-122"/>
            <a:ea typeface="Microsoft YaHei" charset="-122"/>
            <a:cs typeface="Microsoft YaHei"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X="181444" custScaleY="63589" custLinFactX="-100000" custLinFactNeighborX="-184312" custLinFactNeighborY="0">
        <dgm:presLayoutVars>
          <dgm:chPref val="3"/>
        </dgm:presLayoutVars>
      </dgm:prSet>
      <dgm:spPr/>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3"/>
      <dgm:spPr/>
    </dgm:pt>
    <dgm:pt modelId="{F726EDD3-E670-9B47-8786-4F599884289D}" type="pres">
      <dgm:prSet presAssocID="{A73DCD64-89DF-3E4C-9543-0D417B51464E}" presName="connTx" presStyleLbl="parChTrans1D2" presStyleIdx="0" presStyleCnt="3"/>
      <dgm:spPr/>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3" custScaleX="150191" custScaleY="110365">
        <dgm:presLayoutVars>
          <dgm:chPref val="3"/>
        </dgm:presLayoutVars>
      </dgm:prSet>
      <dgm:spPr/>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3"/>
      <dgm:spPr/>
    </dgm:pt>
    <dgm:pt modelId="{7A2CD5A7-70D6-DE44-803D-0740544CB367}" type="pres">
      <dgm:prSet presAssocID="{BDC2CFA9-99C6-8347-9628-F8B57513FB8C}" presName="connTx" presStyleLbl="parChTrans1D2" presStyleIdx="1" presStyleCnt="3"/>
      <dgm:spPr/>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3" custScaleX="150191" custScaleY="110365">
        <dgm:presLayoutVars>
          <dgm:chPref val="3"/>
        </dgm:presLayoutVars>
      </dgm:prSet>
      <dgm:spPr/>
    </dgm:pt>
    <dgm:pt modelId="{1488A531-D252-B440-B1DA-4363F37F8970}" type="pres">
      <dgm:prSet presAssocID="{773FD5F0-F007-F148-886B-86E72F86266E}" presName="level3hierChild" presStyleCnt="0"/>
      <dgm:spPr/>
    </dgm:pt>
    <dgm:pt modelId="{1F2800E8-CF94-FD43-8D0E-7E4B278315B1}" type="pres">
      <dgm:prSet presAssocID="{45267C76-6276-B44A-878A-9D61B556EBD7}" presName="conn2-1" presStyleLbl="parChTrans1D2" presStyleIdx="2" presStyleCnt="3"/>
      <dgm:spPr/>
    </dgm:pt>
    <dgm:pt modelId="{938A9782-2B6B-8141-99DA-6568305E0C38}" type="pres">
      <dgm:prSet presAssocID="{45267C76-6276-B44A-878A-9D61B556EBD7}" presName="connTx" presStyleLbl="parChTrans1D2" presStyleIdx="2" presStyleCnt="3"/>
      <dgm:spPr/>
    </dgm:pt>
    <dgm:pt modelId="{7377E58F-198D-DE48-B3AF-2D2AF67C403D}" type="pres">
      <dgm:prSet presAssocID="{9BA062DA-6B7A-FC4F-B1BB-7CC4C74C72CE}" presName="root2" presStyleCnt="0"/>
      <dgm:spPr/>
    </dgm:pt>
    <dgm:pt modelId="{1C998B4A-F8C8-5D49-862A-38B9C7611407}" type="pres">
      <dgm:prSet presAssocID="{9BA062DA-6B7A-FC4F-B1BB-7CC4C74C72CE}" presName="LevelTwoTextNode" presStyleLbl="node2" presStyleIdx="2" presStyleCnt="3" custScaleX="150191" custScaleY="110365">
        <dgm:presLayoutVars>
          <dgm:chPref val="3"/>
        </dgm:presLayoutVars>
      </dgm:prSet>
      <dgm:spPr/>
    </dgm:pt>
    <dgm:pt modelId="{F9C8551A-E3F5-1A41-9D81-BA411262A93F}" type="pres">
      <dgm:prSet presAssocID="{9BA062DA-6B7A-FC4F-B1BB-7CC4C74C72CE}" presName="level3hierChild" presStyleCnt="0"/>
      <dgm:spPr/>
    </dgm:pt>
  </dgm:ptLst>
  <dgm:cxnLst>
    <dgm:cxn modelId="{7725A710-EB82-6543-8E80-B973AC4CD97A}" srcId="{2EFE4671-8583-3540-9262-1FC578B666F4}" destId="{CC08C8E7-D5AB-9C4F-A78B-4A8C57EB2D22}" srcOrd="0" destOrd="0" parTransId="{806FC88F-B9CF-A04B-B59C-3A472F525AEF}" sibTransId="{B0179D74-E210-A34F-9FFE-D6C2C6F405F5}"/>
    <dgm:cxn modelId="{262B3324-813C-E348-922C-3077AF6DCB4A}" type="presOf" srcId="{773FD5F0-F007-F148-886B-86E72F86266E}" destId="{D3E2E567-EC04-E743-9B8C-985408EA1058}" srcOrd="0" destOrd="0" presId="urn:microsoft.com/office/officeart/2008/layout/HorizontalMultiLevelHierarchy"/>
    <dgm:cxn modelId="{FE34B427-9D47-5D4F-B08C-79C955C57CBA}" srcId="{CC08C8E7-D5AB-9C4F-A78B-4A8C57EB2D22}" destId="{DD5BF61D-B843-C744-B9A9-3312A1287EF4}" srcOrd="0" destOrd="0" parTransId="{A73DCD64-89DF-3E4C-9543-0D417B51464E}" sibTransId="{5F6E09CE-61C0-D34C-AE4A-99D078D226DF}"/>
    <dgm:cxn modelId="{B1F5EE3F-3323-EB49-8AAD-5664333E01DD}" type="presOf" srcId="{BDC2CFA9-99C6-8347-9628-F8B57513FB8C}" destId="{93180932-306E-E545-95F9-2A5635FDC9F1}" srcOrd="0" destOrd="0" presId="urn:microsoft.com/office/officeart/2008/layout/HorizontalMultiLevelHierarchy"/>
    <dgm:cxn modelId="{D936C05A-7CCF-0E46-AEAF-4B563C300D72}" type="presOf" srcId="{A73DCD64-89DF-3E4C-9543-0D417B51464E}" destId="{F726EDD3-E670-9B47-8786-4F599884289D}" srcOrd="1" destOrd="0" presId="urn:microsoft.com/office/officeart/2008/layout/HorizontalMultiLevelHierarchy"/>
    <dgm:cxn modelId="{8CBBDC5E-55D2-1A48-96D5-D44737FA65CC}" type="presOf" srcId="{CC08C8E7-D5AB-9C4F-A78B-4A8C57EB2D22}" destId="{7111AE39-B455-7C4D-91F4-9E37E3822D07}" srcOrd="0" destOrd="0" presId="urn:microsoft.com/office/officeart/2008/layout/HorizontalMultiLevelHierarchy"/>
    <dgm:cxn modelId="{B8455460-F358-8F47-A594-8B779C9AF5E4}" type="presOf" srcId="{DD5BF61D-B843-C744-B9A9-3312A1287EF4}" destId="{C852AF5D-E3CA-F844-B775-08DD6E6FB940}" srcOrd="0" destOrd="0" presId="urn:microsoft.com/office/officeart/2008/layout/HorizontalMultiLevelHierarchy"/>
    <dgm:cxn modelId="{CAE2E182-76D2-BD4D-8FD3-75007041BF73}" type="presOf" srcId="{9BA062DA-6B7A-FC4F-B1BB-7CC4C74C72CE}" destId="{1C998B4A-F8C8-5D49-862A-38B9C7611407}" srcOrd="0" destOrd="0" presId="urn:microsoft.com/office/officeart/2008/layout/HorizontalMultiLevelHierarchy"/>
    <dgm:cxn modelId="{55881F9A-3810-7240-A69D-C779530140B8}" type="presOf" srcId="{BDC2CFA9-99C6-8347-9628-F8B57513FB8C}" destId="{7A2CD5A7-70D6-DE44-803D-0740544CB367}" srcOrd="1" destOrd="0" presId="urn:microsoft.com/office/officeart/2008/layout/HorizontalMultiLevelHierarchy"/>
    <dgm:cxn modelId="{E39452BD-4516-5047-96C8-65978DE5FBC9}" type="presOf" srcId="{45267C76-6276-B44A-878A-9D61B556EBD7}" destId="{938A9782-2B6B-8141-99DA-6568305E0C38}" srcOrd="1" destOrd="0" presId="urn:microsoft.com/office/officeart/2008/layout/HorizontalMultiLevelHierarchy"/>
    <dgm:cxn modelId="{95063CDC-FEDE-784E-8FA1-BF2E58C87F04}" type="presOf" srcId="{2EFE4671-8583-3540-9262-1FC578B666F4}" destId="{3013142F-A3C7-F746-853E-2CA8B540A8DE}" srcOrd="0" destOrd="0" presId="urn:microsoft.com/office/officeart/2008/layout/HorizontalMultiLevelHierarchy"/>
    <dgm:cxn modelId="{F5520AE5-50EB-8743-B48A-12307D4CCE80}" srcId="{CC08C8E7-D5AB-9C4F-A78B-4A8C57EB2D22}" destId="{9BA062DA-6B7A-FC4F-B1BB-7CC4C74C72CE}" srcOrd="2" destOrd="0" parTransId="{45267C76-6276-B44A-878A-9D61B556EBD7}" sibTransId="{3A650251-37F9-7645-8144-FF91C57FC2AC}"/>
    <dgm:cxn modelId="{FFAD69EF-4D4B-DB47-9960-EF4B6748943A}" type="presOf" srcId="{45267C76-6276-B44A-878A-9D61B556EBD7}" destId="{1F2800E8-CF94-FD43-8D0E-7E4B278315B1}" srcOrd="0" destOrd="0" presId="urn:microsoft.com/office/officeart/2008/layout/HorizontalMultiLevelHierarchy"/>
    <dgm:cxn modelId="{D6FF61F4-2E70-2445-B362-FDF5936BBC6B}" srcId="{CC08C8E7-D5AB-9C4F-A78B-4A8C57EB2D22}" destId="{773FD5F0-F007-F148-886B-86E72F86266E}" srcOrd="1" destOrd="0" parTransId="{BDC2CFA9-99C6-8347-9628-F8B57513FB8C}" sibTransId="{9458031D-FD27-D841-9D56-100BE85B229D}"/>
    <dgm:cxn modelId="{6EEAFEFF-9B37-4C46-8298-756F9354F7DE}" type="presOf" srcId="{A73DCD64-89DF-3E4C-9543-0D417B51464E}" destId="{082A771F-69AF-7C4C-86CB-DF1CD8CB6581}" srcOrd="0" destOrd="0" presId="urn:microsoft.com/office/officeart/2008/layout/HorizontalMultiLevelHierarchy"/>
    <dgm:cxn modelId="{FD6F39D1-14F5-464D-AD8B-0EB7612CB18C}" type="presParOf" srcId="{3013142F-A3C7-F746-853E-2CA8B540A8DE}" destId="{B764B132-0961-414E-B6FA-FB0C6C1C6CED}" srcOrd="0" destOrd="0" presId="urn:microsoft.com/office/officeart/2008/layout/HorizontalMultiLevelHierarchy"/>
    <dgm:cxn modelId="{CDE9E72A-8DD2-FD48-9395-62B3E52A8F04}" type="presParOf" srcId="{B764B132-0961-414E-B6FA-FB0C6C1C6CED}" destId="{7111AE39-B455-7C4D-91F4-9E37E3822D07}" srcOrd="0" destOrd="0" presId="urn:microsoft.com/office/officeart/2008/layout/HorizontalMultiLevelHierarchy"/>
    <dgm:cxn modelId="{0B4D2832-71A0-B547-9BC8-8C203274C970}" type="presParOf" srcId="{B764B132-0961-414E-B6FA-FB0C6C1C6CED}" destId="{551EC4E6-AE1D-DD43-B7C4-D7EFBEA2E636}" srcOrd="1" destOrd="0" presId="urn:microsoft.com/office/officeart/2008/layout/HorizontalMultiLevelHierarchy"/>
    <dgm:cxn modelId="{55CC4391-D96E-084D-A389-23F251DDA249}" type="presParOf" srcId="{551EC4E6-AE1D-DD43-B7C4-D7EFBEA2E636}" destId="{082A771F-69AF-7C4C-86CB-DF1CD8CB6581}" srcOrd="0" destOrd="0" presId="urn:microsoft.com/office/officeart/2008/layout/HorizontalMultiLevelHierarchy"/>
    <dgm:cxn modelId="{291EDB37-91D4-8D42-A7D0-F1F5F3021F27}" type="presParOf" srcId="{082A771F-69AF-7C4C-86CB-DF1CD8CB6581}" destId="{F726EDD3-E670-9B47-8786-4F599884289D}" srcOrd="0" destOrd="0" presId="urn:microsoft.com/office/officeart/2008/layout/HorizontalMultiLevelHierarchy"/>
    <dgm:cxn modelId="{6FF16CB6-D569-9B4E-B04C-D13DFCBE9F19}" type="presParOf" srcId="{551EC4E6-AE1D-DD43-B7C4-D7EFBEA2E636}" destId="{7B40AE63-0EA3-0747-BCE5-5F3AB0355BF2}" srcOrd="1" destOrd="0" presId="urn:microsoft.com/office/officeart/2008/layout/HorizontalMultiLevelHierarchy"/>
    <dgm:cxn modelId="{41446AC3-4969-AD49-967B-D55FBF570849}" type="presParOf" srcId="{7B40AE63-0EA3-0747-BCE5-5F3AB0355BF2}" destId="{C852AF5D-E3CA-F844-B775-08DD6E6FB940}" srcOrd="0" destOrd="0" presId="urn:microsoft.com/office/officeart/2008/layout/HorizontalMultiLevelHierarchy"/>
    <dgm:cxn modelId="{E2DC1F58-232D-3B43-B2BF-F47841A5E03F}" type="presParOf" srcId="{7B40AE63-0EA3-0747-BCE5-5F3AB0355BF2}" destId="{30463D07-8E7F-3146-97CE-76CE82648742}" srcOrd="1" destOrd="0" presId="urn:microsoft.com/office/officeart/2008/layout/HorizontalMultiLevelHierarchy"/>
    <dgm:cxn modelId="{CCD8C15C-E715-6F43-9343-A601CC7102FD}" type="presParOf" srcId="{551EC4E6-AE1D-DD43-B7C4-D7EFBEA2E636}" destId="{93180932-306E-E545-95F9-2A5635FDC9F1}" srcOrd="2" destOrd="0" presId="urn:microsoft.com/office/officeart/2008/layout/HorizontalMultiLevelHierarchy"/>
    <dgm:cxn modelId="{80582606-67C3-5943-A2C4-1EB35BC09360}" type="presParOf" srcId="{93180932-306E-E545-95F9-2A5635FDC9F1}" destId="{7A2CD5A7-70D6-DE44-803D-0740544CB367}" srcOrd="0" destOrd="0" presId="urn:microsoft.com/office/officeart/2008/layout/HorizontalMultiLevelHierarchy"/>
    <dgm:cxn modelId="{7BBA8E40-40B2-7C42-8365-88A3CFEDB685}" type="presParOf" srcId="{551EC4E6-AE1D-DD43-B7C4-D7EFBEA2E636}" destId="{A0C9905E-6DBF-7645-94A7-C4BCDADC46B9}" srcOrd="3" destOrd="0" presId="urn:microsoft.com/office/officeart/2008/layout/HorizontalMultiLevelHierarchy"/>
    <dgm:cxn modelId="{80B65B30-E9C7-ED49-B167-8A1C0CF774F5}" type="presParOf" srcId="{A0C9905E-6DBF-7645-94A7-C4BCDADC46B9}" destId="{D3E2E567-EC04-E743-9B8C-985408EA1058}" srcOrd="0" destOrd="0" presId="urn:microsoft.com/office/officeart/2008/layout/HorizontalMultiLevelHierarchy"/>
    <dgm:cxn modelId="{8BC0489F-060A-B949-B86F-0F1CD7639845}" type="presParOf" srcId="{A0C9905E-6DBF-7645-94A7-C4BCDADC46B9}" destId="{1488A531-D252-B440-B1DA-4363F37F8970}" srcOrd="1" destOrd="0" presId="urn:microsoft.com/office/officeart/2008/layout/HorizontalMultiLevelHierarchy"/>
    <dgm:cxn modelId="{89B77B90-1DD9-2F43-874A-A562253B976D}" type="presParOf" srcId="{551EC4E6-AE1D-DD43-B7C4-D7EFBEA2E636}" destId="{1F2800E8-CF94-FD43-8D0E-7E4B278315B1}" srcOrd="4" destOrd="0" presId="urn:microsoft.com/office/officeart/2008/layout/HorizontalMultiLevelHierarchy"/>
    <dgm:cxn modelId="{85460425-B58C-994B-AF57-F5B026ED6735}" type="presParOf" srcId="{1F2800E8-CF94-FD43-8D0E-7E4B278315B1}" destId="{938A9782-2B6B-8141-99DA-6568305E0C38}" srcOrd="0" destOrd="0" presId="urn:microsoft.com/office/officeart/2008/layout/HorizontalMultiLevelHierarchy"/>
    <dgm:cxn modelId="{F713F38A-723F-BE46-B3A7-4AC6EB2DADAE}" type="presParOf" srcId="{551EC4E6-AE1D-DD43-B7C4-D7EFBEA2E636}" destId="{7377E58F-198D-DE48-B3AF-2D2AF67C403D}" srcOrd="5" destOrd="0" presId="urn:microsoft.com/office/officeart/2008/layout/HorizontalMultiLevelHierarchy"/>
    <dgm:cxn modelId="{0EF125E8-2641-B843-B6AD-5310A5DB5AC4}" type="presParOf" srcId="{7377E58F-198D-DE48-B3AF-2D2AF67C403D}" destId="{1C998B4A-F8C8-5D49-862A-38B9C7611407}" srcOrd="0" destOrd="0" presId="urn:microsoft.com/office/officeart/2008/layout/HorizontalMultiLevelHierarchy"/>
    <dgm:cxn modelId="{39BF4F03-6DA2-A741-9671-D8BDE2FFF1B6}" type="presParOf" srcId="{7377E58F-198D-DE48-B3AF-2D2AF67C403D}" destId="{F9C8551A-E3F5-1A41-9D81-BA411262A93F}"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4.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pPr algn="l"/>
          <a:r>
            <a:rPr lang="en-US" altLang="zh-CN" sz="1200" b="0" i="0" dirty="0">
              <a:latin typeface="FZLanTingHeiS-R-GB" panose="02000000000000000000" pitchFamily="2" charset="-122"/>
              <a:ea typeface="FZLanTingHeiS-R-GB" panose="02000000000000000000" pitchFamily="2" charset="-122"/>
              <a:cs typeface="Microsoft YaHei" charset="-122"/>
            </a:rPr>
            <a:t>4.1</a:t>
          </a:r>
          <a:r>
            <a:rPr lang="zh-CN" altLang="en-US" sz="1200" b="0" i="0" dirty="0">
              <a:latin typeface="FZLanTingHeiS-R-GB" panose="02000000000000000000" pitchFamily="2" charset="-122"/>
              <a:ea typeface="FZLanTingHeiS-R-GB" panose="02000000000000000000" pitchFamily="2" charset="-122"/>
              <a:cs typeface="Microsoft YaHei" charset="-122"/>
            </a:rPr>
            <a:t>需求弹性</a:t>
          </a:r>
        </a:p>
      </dgm:t>
    </dgm:pt>
    <dgm:pt modelId="{806FC88F-B9CF-A04B-B59C-3A472F525AEF}" type="parTrans" cxnId="{7725A710-EB82-6543-8E80-B973AC4CD97A}">
      <dgm:prSet/>
      <dgm:spPr/>
      <dgm:t>
        <a:bodyPr/>
        <a:lstStyle/>
        <a:p>
          <a:pPr algn="l"/>
          <a:endParaRPr lang="zh-CN" altLang="en-US" sz="105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pPr algn="l"/>
          <a:endParaRPr lang="zh-CN" altLang="en-US" sz="1050">
            <a:latin typeface="Microsoft YaHei" charset="-122"/>
            <a:ea typeface="Microsoft YaHei" charset="-122"/>
            <a:cs typeface="Microsoft YaHei" charset="-122"/>
          </a:endParaRPr>
        </a:p>
      </dgm:t>
    </dgm:pt>
    <dgm:pt modelId="{DD5BF61D-B843-C744-B9A9-3312A1287EF4}">
      <dgm:prSet phldrT="[文本]" custT="1"/>
      <dgm:spPr>
        <a:solidFill>
          <a:srgbClr val="C00000"/>
        </a:solidFill>
      </dgm:spPr>
      <dgm:t>
        <a:bodyPr/>
        <a:lstStyle/>
        <a:p>
          <a:pPr algn="l"/>
          <a:r>
            <a:rPr lang="en-US" altLang="zh-CN" sz="1050" b="0" i="0" dirty="0">
              <a:solidFill>
                <a:schemeClr val="tx1"/>
              </a:solidFill>
              <a:latin typeface="FZLanTingHeiS-R-GB" panose="02000000000000000000" pitchFamily="2" charset="-122"/>
              <a:ea typeface="FZLanTingHeiS-R-GB" panose="02000000000000000000" pitchFamily="2" charset="-122"/>
              <a:cs typeface="Microsoft YaHei" charset="-122"/>
            </a:rPr>
            <a:t>4.1.1</a:t>
          </a:r>
          <a:r>
            <a:rPr lang="zh-CN" altLang="en-US" sz="1050" b="0" i="0" dirty="0">
              <a:solidFill>
                <a:schemeClr val="tx1"/>
              </a:solidFill>
              <a:latin typeface="FZLanTingHeiS-R-GB" panose="02000000000000000000" pitchFamily="2" charset="-122"/>
              <a:ea typeface="FZLanTingHeiS-R-GB" panose="02000000000000000000" pitchFamily="2" charset="-122"/>
              <a:cs typeface="Microsoft YaHei" charset="-122"/>
            </a:rPr>
            <a:t> 需求价格弹性</a:t>
          </a:r>
        </a:p>
      </dgm:t>
    </dgm:pt>
    <dgm:pt modelId="{A73DCD64-89DF-3E4C-9543-0D417B51464E}" type="parTrans" cxnId="{FE34B427-9D47-5D4F-B08C-79C955C57CBA}">
      <dgm:prSet custT="1"/>
      <dgm:spPr/>
      <dgm:t>
        <a:bodyPr/>
        <a:lstStyle/>
        <a:p>
          <a:pPr algn="l"/>
          <a:endParaRPr lang="zh-CN" altLang="en-US" sz="100" b="0" i="0" dirty="0">
            <a:latin typeface="FZLanTingHeiS-R-GB" panose="02000000000000000000" pitchFamily="2" charset="-122"/>
            <a:ea typeface="FZLanTingHeiS-R-GB" panose="02000000000000000000" pitchFamily="2" charset="-122"/>
            <a:cs typeface="Microsoft YaHei" charset="-122"/>
          </a:endParaRPr>
        </a:p>
      </dgm:t>
    </dgm:pt>
    <dgm:pt modelId="{5F6E09CE-61C0-D34C-AE4A-99D078D226DF}" type="sibTrans" cxnId="{FE34B427-9D47-5D4F-B08C-79C955C57CBA}">
      <dgm:prSet/>
      <dgm:spPr/>
      <dgm:t>
        <a:bodyPr/>
        <a:lstStyle/>
        <a:p>
          <a:pPr algn="l"/>
          <a:endParaRPr lang="zh-CN" altLang="en-US" sz="1050">
            <a:latin typeface="Microsoft YaHei" charset="-122"/>
            <a:ea typeface="Microsoft YaHei" charset="-122"/>
            <a:cs typeface="Microsoft YaHei" charset="-122"/>
          </a:endParaRPr>
        </a:p>
      </dgm:t>
    </dgm:pt>
    <dgm:pt modelId="{773FD5F0-F007-F148-886B-86E72F86266E}">
      <dgm:prSet phldrT="[文本]" custT="1"/>
      <dgm:spPr/>
      <dgm:t>
        <a:bodyPr/>
        <a:lstStyle/>
        <a:p>
          <a:pPr algn="l"/>
          <a:r>
            <a:rPr lang="en-US" altLang="zh-CN" sz="1050" b="0" i="0" dirty="0">
              <a:latin typeface="FZLanTingHeiS-R-GB" panose="02000000000000000000" pitchFamily="2" charset="-122"/>
              <a:ea typeface="FZLanTingHeiS-R-GB" panose="02000000000000000000" pitchFamily="2" charset="-122"/>
              <a:cs typeface="Microsoft YaHei" charset="-122"/>
            </a:rPr>
            <a:t>4.1.2</a:t>
          </a:r>
          <a:r>
            <a:rPr lang="zh-CN" altLang="en-US" sz="1050" b="0" i="0" dirty="0">
              <a:latin typeface="FZLanTingHeiS-R-GB" panose="02000000000000000000" pitchFamily="2" charset="-122"/>
              <a:ea typeface="FZLanTingHeiS-R-GB" panose="02000000000000000000" pitchFamily="2" charset="-122"/>
              <a:cs typeface="Microsoft YaHei" charset="-122"/>
            </a:rPr>
            <a:t> 需求的收入弹性</a:t>
          </a:r>
        </a:p>
      </dgm:t>
    </dgm:pt>
    <dgm:pt modelId="{BDC2CFA9-99C6-8347-9628-F8B57513FB8C}" type="parTrans" cxnId="{D6FF61F4-2E70-2445-B362-FDF5936BBC6B}">
      <dgm:prSet custT="1"/>
      <dgm:spPr/>
      <dgm:t>
        <a:bodyPr/>
        <a:lstStyle/>
        <a:p>
          <a:pPr algn="l"/>
          <a:endParaRPr lang="zh-CN" altLang="en-US" sz="100" b="0" i="0" dirty="0">
            <a:latin typeface="FZLanTingHeiS-R-GB" panose="02000000000000000000" pitchFamily="2" charset="-122"/>
            <a:ea typeface="FZLanTingHeiS-R-GB" panose="02000000000000000000" pitchFamily="2" charset="-122"/>
            <a:cs typeface="Microsoft YaHei" charset="-122"/>
          </a:endParaRPr>
        </a:p>
      </dgm:t>
    </dgm:pt>
    <dgm:pt modelId="{9458031D-FD27-D841-9D56-100BE85B229D}" type="sibTrans" cxnId="{D6FF61F4-2E70-2445-B362-FDF5936BBC6B}">
      <dgm:prSet/>
      <dgm:spPr/>
      <dgm:t>
        <a:bodyPr/>
        <a:lstStyle/>
        <a:p>
          <a:pPr algn="l"/>
          <a:endParaRPr lang="zh-CN" altLang="en-US" sz="1050">
            <a:latin typeface="Microsoft YaHei" charset="-122"/>
            <a:ea typeface="Microsoft YaHei" charset="-122"/>
            <a:cs typeface="Microsoft YaHei" charset="-122"/>
          </a:endParaRPr>
        </a:p>
      </dgm:t>
    </dgm:pt>
    <dgm:pt modelId="{9BA062DA-6B7A-FC4F-B1BB-7CC4C74C72CE}">
      <dgm:prSet phldrT="[文本]" custT="1"/>
      <dgm:spPr/>
      <dgm:t>
        <a:bodyPr/>
        <a:lstStyle/>
        <a:p>
          <a:pPr algn="l"/>
          <a:r>
            <a:rPr lang="en-US" altLang="zh-CN" sz="1050" b="0" i="0" dirty="0">
              <a:latin typeface="FZLanTingHeiS-R-GB" panose="02000000000000000000" pitchFamily="2" charset="-122"/>
              <a:ea typeface="FZLanTingHeiS-R-GB" panose="02000000000000000000" pitchFamily="2" charset="-122"/>
              <a:cs typeface="Microsoft YaHei" charset="-122"/>
            </a:rPr>
            <a:t>4.1.3</a:t>
          </a:r>
          <a:r>
            <a:rPr lang="zh-CN" altLang="en-US" sz="1050" b="0" i="0" dirty="0">
              <a:latin typeface="FZLanTingHeiS-R-GB" panose="02000000000000000000" pitchFamily="2" charset="-122"/>
              <a:ea typeface="FZLanTingHeiS-R-GB" panose="02000000000000000000" pitchFamily="2" charset="-122"/>
              <a:cs typeface="Microsoft YaHei" charset="-122"/>
            </a:rPr>
            <a:t> 需求交叉弹性</a:t>
          </a:r>
        </a:p>
      </dgm:t>
    </dgm:pt>
    <dgm:pt modelId="{45267C76-6276-B44A-878A-9D61B556EBD7}" type="parTrans" cxnId="{F5520AE5-50EB-8743-B48A-12307D4CCE80}">
      <dgm:prSet custT="1"/>
      <dgm:spPr/>
      <dgm:t>
        <a:bodyPr/>
        <a:lstStyle/>
        <a:p>
          <a:pPr algn="l"/>
          <a:endParaRPr lang="zh-CN" altLang="en-US" sz="100" b="0" i="0" dirty="0">
            <a:latin typeface="FZLanTingHeiS-R-GB" panose="02000000000000000000" pitchFamily="2" charset="-122"/>
            <a:ea typeface="FZLanTingHeiS-R-GB" panose="02000000000000000000" pitchFamily="2" charset="-122"/>
            <a:cs typeface="Microsoft YaHei" charset="-122"/>
          </a:endParaRPr>
        </a:p>
      </dgm:t>
    </dgm:pt>
    <dgm:pt modelId="{3A650251-37F9-7645-8144-FF91C57FC2AC}" type="sibTrans" cxnId="{F5520AE5-50EB-8743-B48A-12307D4CCE80}">
      <dgm:prSet/>
      <dgm:spPr/>
      <dgm:t>
        <a:bodyPr/>
        <a:lstStyle/>
        <a:p>
          <a:pPr algn="l"/>
          <a:endParaRPr lang="zh-CN" altLang="en-US" sz="1050">
            <a:latin typeface="Microsoft YaHei" charset="-122"/>
            <a:ea typeface="Microsoft YaHei" charset="-122"/>
            <a:cs typeface="Microsoft YaHei"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X="181444" custScaleY="63589" custLinFactX="-100000" custLinFactNeighborX="-184312" custLinFactNeighborY="0">
        <dgm:presLayoutVars>
          <dgm:chPref val="3"/>
        </dgm:presLayoutVars>
      </dgm:prSet>
      <dgm:spPr/>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3"/>
      <dgm:spPr/>
    </dgm:pt>
    <dgm:pt modelId="{F726EDD3-E670-9B47-8786-4F599884289D}" type="pres">
      <dgm:prSet presAssocID="{A73DCD64-89DF-3E4C-9543-0D417B51464E}" presName="connTx" presStyleLbl="parChTrans1D2" presStyleIdx="0" presStyleCnt="3"/>
      <dgm:spPr/>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3" custScaleX="150191" custScaleY="110365">
        <dgm:presLayoutVars>
          <dgm:chPref val="3"/>
        </dgm:presLayoutVars>
      </dgm:prSet>
      <dgm:spPr/>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3"/>
      <dgm:spPr/>
    </dgm:pt>
    <dgm:pt modelId="{7A2CD5A7-70D6-DE44-803D-0740544CB367}" type="pres">
      <dgm:prSet presAssocID="{BDC2CFA9-99C6-8347-9628-F8B57513FB8C}" presName="connTx" presStyleLbl="parChTrans1D2" presStyleIdx="1" presStyleCnt="3"/>
      <dgm:spPr/>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3" custScaleX="150191" custScaleY="110365">
        <dgm:presLayoutVars>
          <dgm:chPref val="3"/>
        </dgm:presLayoutVars>
      </dgm:prSet>
      <dgm:spPr/>
    </dgm:pt>
    <dgm:pt modelId="{1488A531-D252-B440-B1DA-4363F37F8970}" type="pres">
      <dgm:prSet presAssocID="{773FD5F0-F007-F148-886B-86E72F86266E}" presName="level3hierChild" presStyleCnt="0"/>
      <dgm:spPr/>
    </dgm:pt>
    <dgm:pt modelId="{1F2800E8-CF94-FD43-8D0E-7E4B278315B1}" type="pres">
      <dgm:prSet presAssocID="{45267C76-6276-B44A-878A-9D61B556EBD7}" presName="conn2-1" presStyleLbl="parChTrans1D2" presStyleIdx="2" presStyleCnt="3"/>
      <dgm:spPr/>
    </dgm:pt>
    <dgm:pt modelId="{938A9782-2B6B-8141-99DA-6568305E0C38}" type="pres">
      <dgm:prSet presAssocID="{45267C76-6276-B44A-878A-9D61B556EBD7}" presName="connTx" presStyleLbl="parChTrans1D2" presStyleIdx="2" presStyleCnt="3"/>
      <dgm:spPr/>
    </dgm:pt>
    <dgm:pt modelId="{7377E58F-198D-DE48-B3AF-2D2AF67C403D}" type="pres">
      <dgm:prSet presAssocID="{9BA062DA-6B7A-FC4F-B1BB-7CC4C74C72CE}" presName="root2" presStyleCnt="0"/>
      <dgm:spPr/>
    </dgm:pt>
    <dgm:pt modelId="{1C998B4A-F8C8-5D49-862A-38B9C7611407}" type="pres">
      <dgm:prSet presAssocID="{9BA062DA-6B7A-FC4F-B1BB-7CC4C74C72CE}" presName="LevelTwoTextNode" presStyleLbl="node2" presStyleIdx="2" presStyleCnt="3" custScaleX="150191" custScaleY="110365">
        <dgm:presLayoutVars>
          <dgm:chPref val="3"/>
        </dgm:presLayoutVars>
      </dgm:prSet>
      <dgm:spPr/>
    </dgm:pt>
    <dgm:pt modelId="{F9C8551A-E3F5-1A41-9D81-BA411262A93F}" type="pres">
      <dgm:prSet presAssocID="{9BA062DA-6B7A-FC4F-B1BB-7CC4C74C72CE}" presName="level3hierChild" presStyleCnt="0"/>
      <dgm:spPr/>
    </dgm:pt>
  </dgm:ptLst>
  <dgm:cxnLst>
    <dgm:cxn modelId="{AB9D8409-9B63-EC48-B903-D54DBCC5F9D2}" type="presOf" srcId="{BDC2CFA9-99C6-8347-9628-F8B57513FB8C}" destId="{7A2CD5A7-70D6-DE44-803D-0740544CB367}" srcOrd="1" destOrd="0" presId="urn:microsoft.com/office/officeart/2008/layout/HorizontalMultiLevelHierarchy"/>
    <dgm:cxn modelId="{C8A3FE0B-FD42-F542-AF46-8554E0EBEDF8}" type="presOf" srcId="{CC08C8E7-D5AB-9C4F-A78B-4A8C57EB2D22}" destId="{7111AE39-B455-7C4D-91F4-9E37E3822D07}" srcOrd="0" destOrd="0" presId="urn:microsoft.com/office/officeart/2008/layout/HorizontalMultiLevelHierarchy"/>
    <dgm:cxn modelId="{7725A710-EB82-6543-8E80-B973AC4CD97A}" srcId="{2EFE4671-8583-3540-9262-1FC578B666F4}" destId="{CC08C8E7-D5AB-9C4F-A78B-4A8C57EB2D22}" srcOrd="0" destOrd="0" parTransId="{806FC88F-B9CF-A04B-B59C-3A472F525AEF}" sibTransId="{B0179D74-E210-A34F-9FFE-D6C2C6F405F5}"/>
    <dgm:cxn modelId="{147FC820-2B03-744B-9DD1-4BDDEEC3651A}" type="presOf" srcId="{773FD5F0-F007-F148-886B-86E72F86266E}" destId="{D3E2E567-EC04-E743-9B8C-985408EA1058}" srcOrd="0" destOrd="0" presId="urn:microsoft.com/office/officeart/2008/layout/HorizontalMultiLevelHierarchy"/>
    <dgm:cxn modelId="{75840824-D222-2844-A179-CF95B0FED6D3}" type="presOf" srcId="{A73DCD64-89DF-3E4C-9543-0D417B51464E}" destId="{082A771F-69AF-7C4C-86CB-DF1CD8CB6581}" srcOrd="0" destOrd="0" presId="urn:microsoft.com/office/officeart/2008/layout/HorizontalMultiLevelHierarchy"/>
    <dgm:cxn modelId="{FE34B427-9D47-5D4F-B08C-79C955C57CBA}" srcId="{CC08C8E7-D5AB-9C4F-A78B-4A8C57EB2D22}" destId="{DD5BF61D-B843-C744-B9A9-3312A1287EF4}" srcOrd="0" destOrd="0" parTransId="{A73DCD64-89DF-3E4C-9543-0D417B51464E}" sibTransId="{5F6E09CE-61C0-D34C-AE4A-99D078D226DF}"/>
    <dgm:cxn modelId="{5D18F22E-D4C1-2F4D-9CA1-A571942DC169}" type="presOf" srcId="{2EFE4671-8583-3540-9262-1FC578B666F4}" destId="{3013142F-A3C7-F746-853E-2CA8B540A8DE}" srcOrd="0" destOrd="0" presId="urn:microsoft.com/office/officeart/2008/layout/HorizontalMultiLevelHierarchy"/>
    <dgm:cxn modelId="{D982D29A-2F4B-EE4E-A499-4A0D537D8BB8}" type="presOf" srcId="{DD5BF61D-B843-C744-B9A9-3312A1287EF4}" destId="{C852AF5D-E3CA-F844-B775-08DD6E6FB940}" srcOrd="0" destOrd="0" presId="urn:microsoft.com/office/officeart/2008/layout/HorizontalMultiLevelHierarchy"/>
    <dgm:cxn modelId="{45A1F4BE-9DB2-6D47-BFA0-F9BC54E3FEA4}" type="presOf" srcId="{A73DCD64-89DF-3E4C-9543-0D417B51464E}" destId="{F726EDD3-E670-9B47-8786-4F599884289D}" srcOrd="1" destOrd="0" presId="urn:microsoft.com/office/officeart/2008/layout/HorizontalMultiLevelHierarchy"/>
    <dgm:cxn modelId="{9C4812C8-1149-9043-89D6-2DBBEBB87B61}" type="presOf" srcId="{45267C76-6276-B44A-878A-9D61B556EBD7}" destId="{1F2800E8-CF94-FD43-8D0E-7E4B278315B1}" srcOrd="0" destOrd="0" presId="urn:microsoft.com/office/officeart/2008/layout/HorizontalMultiLevelHierarchy"/>
    <dgm:cxn modelId="{D217D5D5-5219-F744-BB38-85DE410B0C47}" type="presOf" srcId="{9BA062DA-6B7A-FC4F-B1BB-7CC4C74C72CE}" destId="{1C998B4A-F8C8-5D49-862A-38B9C7611407}" srcOrd="0" destOrd="0" presId="urn:microsoft.com/office/officeart/2008/layout/HorizontalMultiLevelHierarchy"/>
    <dgm:cxn modelId="{85BD48DA-CBFD-A64A-A83B-2973F2863F0D}" type="presOf" srcId="{45267C76-6276-B44A-878A-9D61B556EBD7}" destId="{938A9782-2B6B-8141-99DA-6568305E0C38}" srcOrd="1" destOrd="0" presId="urn:microsoft.com/office/officeart/2008/layout/HorizontalMultiLevelHierarchy"/>
    <dgm:cxn modelId="{DC12D5DF-1E30-F242-B619-96B9B598F1AF}" type="presOf" srcId="{BDC2CFA9-99C6-8347-9628-F8B57513FB8C}" destId="{93180932-306E-E545-95F9-2A5635FDC9F1}" srcOrd="0" destOrd="0" presId="urn:microsoft.com/office/officeart/2008/layout/HorizontalMultiLevelHierarchy"/>
    <dgm:cxn modelId="{F5520AE5-50EB-8743-B48A-12307D4CCE80}" srcId="{CC08C8E7-D5AB-9C4F-A78B-4A8C57EB2D22}" destId="{9BA062DA-6B7A-FC4F-B1BB-7CC4C74C72CE}" srcOrd="2" destOrd="0" parTransId="{45267C76-6276-B44A-878A-9D61B556EBD7}" sibTransId="{3A650251-37F9-7645-8144-FF91C57FC2AC}"/>
    <dgm:cxn modelId="{D6FF61F4-2E70-2445-B362-FDF5936BBC6B}" srcId="{CC08C8E7-D5AB-9C4F-A78B-4A8C57EB2D22}" destId="{773FD5F0-F007-F148-886B-86E72F86266E}" srcOrd="1" destOrd="0" parTransId="{BDC2CFA9-99C6-8347-9628-F8B57513FB8C}" sibTransId="{9458031D-FD27-D841-9D56-100BE85B229D}"/>
    <dgm:cxn modelId="{C4FCD83A-1E77-3449-A312-109F2D631220}" type="presParOf" srcId="{3013142F-A3C7-F746-853E-2CA8B540A8DE}" destId="{B764B132-0961-414E-B6FA-FB0C6C1C6CED}" srcOrd="0" destOrd="0" presId="urn:microsoft.com/office/officeart/2008/layout/HorizontalMultiLevelHierarchy"/>
    <dgm:cxn modelId="{C7B0F311-D36F-AB4F-B1ED-A2F1FE08BEFE}" type="presParOf" srcId="{B764B132-0961-414E-B6FA-FB0C6C1C6CED}" destId="{7111AE39-B455-7C4D-91F4-9E37E3822D07}" srcOrd="0" destOrd="0" presId="urn:microsoft.com/office/officeart/2008/layout/HorizontalMultiLevelHierarchy"/>
    <dgm:cxn modelId="{9DAA6C18-E8C7-D24D-8FC6-B7E85BFF960F}" type="presParOf" srcId="{B764B132-0961-414E-B6FA-FB0C6C1C6CED}" destId="{551EC4E6-AE1D-DD43-B7C4-D7EFBEA2E636}" srcOrd="1" destOrd="0" presId="urn:microsoft.com/office/officeart/2008/layout/HorizontalMultiLevelHierarchy"/>
    <dgm:cxn modelId="{CCD46F02-3405-074B-998A-7F7989DD1993}" type="presParOf" srcId="{551EC4E6-AE1D-DD43-B7C4-D7EFBEA2E636}" destId="{082A771F-69AF-7C4C-86CB-DF1CD8CB6581}" srcOrd="0" destOrd="0" presId="urn:microsoft.com/office/officeart/2008/layout/HorizontalMultiLevelHierarchy"/>
    <dgm:cxn modelId="{5B872D6A-A7E7-524C-B2DB-29BDB62145DB}" type="presParOf" srcId="{082A771F-69AF-7C4C-86CB-DF1CD8CB6581}" destId="{F726EDD3-E670-9B47-8786-4F599884289D}" srcOrd="0" destOrd="0" presId="urn:microsoft.com/office/officeart/2008/layout/HorizontalMultiLevelHierarchy"/>
    <dgm:cxn modelId="{A7B040E4-A143-0843-9659-EDD038507051}" type="presParOf" srcId="{551EC4E6-AE1D-DD43-B7C4-D7EFBEA2E636}" destId="{7B40AE63-0EA3-0747-BCE5-5F3AB0355BF2}" srcOrd="1" destOrd="0" presId="urn:microsoft.com/office/officeart/2008/layout/HorizontalMultiLevelHierarchy"/>
    <dgm:cxn modelId="{F5BFC55B-606E-D843-901F-C9699163774B}" type="presParOf" srcId="{7B40AE63-0EA3-0747-BCE5-5F3AB0355BF2}" destId="{C852AF5D-E3CA-F844-B775-08DD6E6FB940}" srcOrd="0" destOrd="0" presId="urn:microsoft.com/office/officeart/2008/layout/HorizontalMultiLevelHierarchy"/>
    <dgm:cxn modelId="{937A5671-EAED-8D40-B59D-241517861EB8}" type="presParOf" srcId="{7B40AE63-0EA3-0747-BCE5-5F3AB0355BF2}" destId="{30463D07-8E7F-3146-97CE-76CE82648742}" srcOrd="1" destOrd="0" presId="urn:microsoft.com/office/officeart/2008/layout/HorizontalMultiLevelHierarchy"/>
    <dgm:cxn modelId="{0E4C2FC3-D88A-0242-9BE3-D47660B5819A}" type="presParOf" srcId="{551EC4E6-AE1D-DD43-B7C4-D7EFBEA2E636}" destId="{93180932-306E-E545-95F9-2A5635FDC9F1}" srcOrd="2" destOrd="0" presId="urn:microsoft.com/office/officeart/2008/layout/HorizontalMultiLevelHierarchy"/>
    <dgm:cxn modelId="{C3D11F4C-6FCC-BA45-93A1-883EE3B94C6C}" type="presParOf" srcId="{93180932-306E-E545-95F9-2A5635FDC9F1}" destId="{7A2CD5A7-70D6-DE44-803D-0740544CB367}" srcOrd="0" destOrd="0" presId="urn:microsoft.com/office/officeart/2008/layout/HorizontalMultiLevelHierarchy"/>
    <dgm:cxn modelId="{549AD9A1-B9C5-4F4E-83EF-3D33C175182B}" type="presParOf" srcId="{551EC4E6-AE1D-DD43-B7C4-D7EFBEA2E636}" destId="{A0C9905E-6DBF-7645-94A7-C4BCDADC46B9}" srcOrd="3" destOrd="0" presId="urn:microsoft.com/office/officeart/2008/layout/HorizontalMultiLevelHierarchy"/>
    <dgm:cxn modelId="{F2DE7FDB-4816-E144-A732-AD7BFD583A56}" type="presParOf" srcId="{A0C9905E-6DBF-7645-94A7-C4BCDADC46B9}" destId="{D3E2E567-EC04-E743-9B8C-985408EA1058}" srcOrd="0" destOrd="0" presId="urn:microsoft.com/office/officeart/2008/layout/HorizontalMultiLevelHierarchy"/>
    <dgm:cxn modelId="{21C474C5-CA99-B749-9E34-68838B8CBD44}" type="presParOf" srcId="{A0C9905E-6DBF-7645-94A7-C4BCDADC46B9}" destId="{1488A531-D252-B440-B1DA-4363F37F8970}" srcOrd="1" destOrd="0" presId="urn:microsoft.com/office/officeart/2008/layout/HorizontalMultiLevelHierarchy"/>
    <dgm:cxn modelId="{7901A83B-942A-9A4A-ADA9-D5DDD0B6ED16}" type="presParOf" srcId="{551EC4E6-AE1D-DD43-B7C4-D7EFBEA2E636}" destId="{1F2800E8-CF94-FD43-8D0E-7E4B278315B1}" srcOrd="4" destOrd="0" presId="urn:microsoft.com/office/officeart/2008/layout/HorizontalMultiLevelHierarchy"/>
    <dgm:cxn modelId="{B45CB771-85BB-424D-BF00-53D2FCBFE0C3}" type="presParOf" srcId="{1F2800E8-CF94-FD43-8D0E-7E4B278315B1}" destId="{938A9782-2B6B-8141-99DA-6568305E0C38}" srcOrd="0" destOrd="0" presId="urn:microsoft.com/office/officeart/2008/layout/HorizontalMultiLevelHierarchy"/>
    <dgm:cxn modelId="{CCD472C6-272C-FA4D-A3C8-71515F321674}" type="presParOf" srcId="{551EC4E6-AE1D-DD43-B7C4-D7EFBEA2E636}" destId="{7377E58F-198D-DE48-B3AF-2D2AF67C403D}" srcOrd="5" destOrd="0" presId="urn:microsoft.com/office/officeart/2008/layout/HorizontalMultiLevelHierarchy"/>
    <dgm:cxn modelId="{57CDEB3F-6A6C-154B-B8E8-946208A7BD16}" type="presParOf" srcId="{7377E58F-198D-DE48-B3AF-2D2AF67C403D}" destId="{1C998B4A-F8C8-5D49-862A-38B9C7611407}" srcOrd="0" destOrd="0" presId="urn:microsoft.com/office/officeart/2008/layout/HorizontalMultiLevelHierarchy"/>
    <dgm:cxn modelId="{CA5B9000-3F80-6A4A-B6D9-530A92E00ECB}" type="presParOf" srcId="{7377E58F-198D-DE48-B3AF-2D2AF67C403D}" destId="{F9C8551A-E3F5-1A41-9D81-BA411262A93F}"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5.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pPr algn="l"/>
          <a:r>
            <a:rPr lang="en-US" altLang="zh-CN" sz="1200" b="0" i="0" dirty="0">
              <a:latin typeface="FZLanTingHeiS-R-GB" panose="02000000000000000000" pitchFamily="2" charset="-122"/>
              <a:ea typeface="FZLanTingHeiS-R-GB" panose="02000000000000000000" pitchFamily="2" charset="-122"/>
              <a:cs typeface="Microsoft YaHei" charset="-122"/>
            </a:rPr>
            <a:t>4.1</a:t>
          </a:r>
          <a:r>
            <a:rPr lang="zh-CN" altLang="en-US" sz="1200" b="0" i="0" dirty="0">
              <a:latin typeface="FZLanTingHeiS-R-GB" panose="02000000000000000000" pitchFamily="2" charset="-122"/>
              <a:ea typeface="FZLanTingHeiS-R-GB" panose="02000000000000000000" pitchFamily="2" charset="-122"/>
              <a:cs typeface="Microsoft YaHei" charset="-122"/>
            </a:rPr>
            <a:t>需求弹性</a:t>
          </a:r>
        </a:p>
      </dgm:t>
    </dgm:pt>
    <dgm:pt modelId="{806FC88F-B9CF-A04B-B59C-3A472F525AEF}" type="parTrans" cxnId="{7725A710-EB82-6543-8E80-B973AC4CD97A}">
      <dgm:prSet/>
      <dgm:spPr/>
      <dgm:t>
        <a:bodyPr/>
        <a:lstStyle/>
        <a:p>
          <a:pPr algn="l"/>
          <a:endParaRPr lang="zh-CN" altLang="en-US" sz="105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pPr algn="l"/>
          <a:endParaRPr lang="zh-CN" altLang="en-US" sz="1050">
            <a:latin typeface="Microsoft YaHei" charset="-122"/>
            <a:ea typeface="Microsoft YaHei" charset="-122"/>
            <a:cs typeface="Microsoft YaHei" charset="-122"/>
          </a:endParaRPr>
        </a:p>
      </dgm:t>
    </dgm:pt>
    <dgm:pt modelId="{DD5BF61D-B843-C744-B9A9-3312A1287EF4}">
      <dgm:prSet phldrT="[文本]" custT="1"/>
      <dgm:spPr>
        <a:solidFill>
          <a:srgbClr val="C00000"/>
        </a:solidFill>
      </dgm:spPr>
      <dgm:t>
        <a:bodyPr/>
        <a:lstStyle/>
        <a:p>
          <a:pPr algn="l"/>
          <a:r>
            <a:rPr lang="en-US" altLang="zh-CN" sz="1050" b="0" i="0" dirty="0">
              <a:solidFill>
                <a:schemeClr val="tx1"/>
              </a:solidFill>
              <a:latin typeface="FZLanTingHeiS-R-GB" panose="02000000000000000000" pitchFamily="2" charset="-122"/>
              <a:ea typeface="FZLanTingHeiS-R-GB" panose="02000000000000000000" pitchFamily="2" charset="-122"/>
              <a:cs typeface="Microsoft YaHei" charset="-122"/>
            </a:rPr>
            <a:t>4.1.1</a:t>
          </a:r>
          <a:r>
            <a:rPr lang="zh-CN" altLang="en-US" sz="1050" b="0" i="0" dirty="0">
              <a:solidFill>
                <a:schemeClr val="tx1"/>
              </a:solidFill>
              <a:latin typeface="FZLanTingHeiS-R-GB" panose="02000000000000000000" pitchFamily="2" charset="-122"/>
              <a:ea typeface="FZLanTingHeiS-R-GB" panose="02000000000000000000" pitchFamily="2" charset="-122"/>
              <a:cs typeface="Microsoft YaHei" charset="-122"/>
            </a:rPr>
            <a:t> 需求价格弹性</a:t>
          </a:r>
        </a:p>
      </dgm:t>
    </dgm:pt>
    <dgm:pt modelId="{A73DCD64-89DF-3E4C-9543-0D417B51464E}" type="parTrans" cxnId="{FE34B427-9D47-5D4F-B08C-79C955C57CBA}">
      <dgm:prSet custT="1"/>
      <dgm:spPr/>
      <dgm:t>
        <a:bodyPr/>
        <a:lstStyle/>
        <a:p>
          <a:pPr algn="l"/>
          <a:endParaRPr lang="zh-CN" altLang="en-US" sz="100" b="0" i="0" dirty="0">
            <a:latin typeface="FZLanTingHeiS-R-GB" panose="02000000000000000000" pitchFamily="2" charset="-122"/>
            <a:ea typeface="FZLanTingHeiS-R-GB" panose="02000000000000000000" pitchFamily="2" charset="-122"/>
            <a:cs typeface="Microsoft YaHei" charset="-122"/>
          </a:endParaRPr>
        </a:p>
      </dgm:t>
    </dgm:pt>
    <dgm:pt modelId="{5F6E09CE-61C0-D34C-AE4A-99D078D226DF}" type="sibTrans" cxnId="{FE34B427-9D47-5D4F-B08C-79C955C57CBA}">
      <dgm:prSet/>
      <dgm:spPr/>
      <dgm:t>
        <a:bodyPr/>
        <a:lstStyle/>
        <a:p>
          <a:pPr algn="l"/>
          <a:endParaRPr lang="zh-CN" altLang="en-US" sz="1050">
            <a:latin typeface="Microsoft YaHei" charset="-122"/>
            <a:ea typeface="Microsoft YaHei" charset="-122"/>
            <a:cs typeface="Microsoft YaHei" charset="-122"/>
          </a:endParaRPr>
        </a:p>
      </dgm:t>
    </dgm:pt>
    <dgm:pt modelId="{773FD5F0-F007-F148-886B-86E72F86266E}">
      <dgm:prSet phldrT="[文本]" custT="1"/>
      <dgm:spPr/>
      <dgm:t>
        <a:bodyPr/>
        <a:lstStyle/>
        <a:p>
          <a:pPr algn="l"/>
          <a:r>
            <a:rPr lang="en-US" altLang="zh-CN" sz="1050" b="0" i="0" dirty="0">
              <a:latin typeface="FZLanTingHeiS-R-GB" panose="02000000000000000000" pitchFamily="2" charset="-122"/>
              <a:ea typeface="FZLanTingHeiS-R-GB" panose="02000000000000000000" pitchFamily="2" charset="-122"/>
              <a:cs typeface="Microsoft YaHei" charset="-122"/>
            </a:rPr>
            <a:t>4.1.2</a:t>
          </a:r>
          <a:r>
            <a:rPr lang="zh-CN" altLang="en-US" sz="1050" b="0" i="0" dirty="0">
              <a:latin typeface="FZLanTingHeiS-R-GB" panose="02000000000000000000" pitchFamily="2" charset="-122"/>
              <a:ea typeface="FZLanTingHeiS-R-GB" panose="02000000000000000000" pitchFamily="2" charset="-122"/>
              <a:cs typeface="Microsoft YaHei" charset="-122"/>
            </a:rPr>
            <a:t> 需求的收入弹性</a:t>
          </a:r>
        </a:p>
      </dgm:t>
    </dgm:pt>
    <dgm:pt modelId="{BDC2CFA9-99C6-8347-9628-F8B57513FB8C}" type="parTrans" cxnId="{D6FF61F4-2E70-2445-B362-FDF5936BBC6B}">
      <dgm:prSet custT="1"/>
      <dgm:spPr/>
      <dgm:t>
        <a:bodyPr/>
        <a:lstStyle/>
        <a:p>
          <a:pPr algn="l"/>
          <a:endParaRPr lang="zh-CN" altLang="en-US" sz="100" b="0" i="0" dirty="0">
            <a:latin typeface="FZLanTingHeiS-R-GB" panose="02000000000000000000" pitchFamily="2" charset="-122"/>
            <a:ea typeface="FZLanTingHeiS-R-GB" panose="02000000000000000000" pitchFamily="2" charset="-122"/>
            <a:cs typeface="Microsoft YaHei" charset="-122"/>
          </a:endParaRPr>
        </a:p>
      </dgm:t>
    </dgm:pt>
    <dgm:pt modelId="{9458031D-FD27-D841-9D56-100BE85B229D}" type="sibTrans" cxnId="{D6FF61F4-2E70-2445-B362-FDF5936BBC6B}">
      <dgm:prSet/>
      <dgm:spPr/>
      <dgm:t>
        <a:bodyPr/>
        <a:lstStyle/>
        <a:p>
          <a:pPr algn="l"/>
          <a:endParaRPr lang="zh-CN" altLang="en-US" sz="1050">
            <a:latin typeface="Microsoft YaHei" charset="-122"/>
            <a:ea typeface="Microsoft YaHei" charset="-122"/>
            <a:cs typeface="Microsoft YaHei" charset="-122"/>
          </a:endParaRPr>
        </a:p>
      </dgm:t>
    </dgm:pt>
    <dgm:pt modelId="{9BA062DA-6B7A-FC4F-B1BB-7CC4C74C72CE}">
      <dgm:prSet phldrT="[文本]" custT="1"/>
      <dgm:spPr/>
      <dgm:t>
        <a:bodyPr/>
        <a:lstStyle/>
        <a:p>
          <a:pPr algn="l"/>
          <a:r>
            <a:rPr lang="en-US" altLang="zh-CN" sz="1050" b="0" i="0" dirty="0">
              <a:latin typeface="FZLanTingHeiS-R-GB" panose="02000000000000000000" pitchFamily="2" charset="-122"/>
              <a:ea typeface="FZLanTingHeiS-R-GB" panose="02000000000000000000" pitchFamily="2" charset="-122"/>
              <a:cs typeface="Microsoft YaHei" charset="-122"/>
            </a:rPr>
            <a:t>4.1.3</a:t>
          </a:r>
          <a:r>
            <a:rPr lang="zh-CN" altLang="en-US" sz="1050" b="0" i="0" dirty="0">
              <a:latin typeface="FZLanTingHeiS-R-GB" panose="02000000000000000000" pitchFamily="2" charset="-122"/>
              <a:ea typeface="FZLanTingHeiS-R-GB" panose="02000000000000000000" pitchFamily="2" charset="-122"/>
              <a:cs typeface="Microsoft YaHei" charset="-122"/>
            </a:rPr>
            <a:t> 需求交叉弹性</a:t>
          </a:r>
        </a:p>
      </dgm:t>
    </dgm:pt>
    <dgm:pt modelId="{45267C76-6276-B44A-878A-9D61B556EBD7}" type="parTrans" cxnId="{F5520AE5-50EB-8743-B48A-12307D4CCE80}">
      <dgm:prSet custT="1"/>
      <dgm:spPr/>
      <dgm:t>
        <a:bodyPr/>
        <a:lstStyle/>
        <a:p>
          <a:pPr algn="l"/>
          <a:endParaRPr lang="zh-CN" altLang="en-US" sz="100" b="0" i="0" dirty="0">
            <a:latin typeface="FZLanTingHeiS-R-GB" panose="02000000000000000000" pitchFamily="2" charset="-122"/>
            <a:ea typeface="FZLanTingHeiS-R-GB" panose="02000000000000000000" pitchFamily="2" charset="-122"/>
            <a:cs typeface="Microsoft YaHei" charset="-122"/>
          </a:endParaRPr>
        </a:p>
      </dgm:t>
    </dgm:pt>
    <dgm:pt modelId="{3A650251-37F9-7645-8144-FF91C57FC2AC}" type="sibTrans" cxnId="{F5520AE5-50EB-8743-B48A-12307D4CCE80}">
      <dgm:prSet/>
      <dgm:spPr/>
      <dgm:t>
        <a:bodyPr/>
        <a:lstStyle/>
        <a:p>
          <a:pPr algn="l"/>
          <a:endParaRPr lang="zh-CN" altLang="en-US" sz="1050">
            <a:latin typeface="Microsoft YaHei" charset="-122"/>
            <a:ea typeface="Microsoft YaHei" charset="-122"/>
            <a:cs typeface="Microsoft YaHei"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X="181444" custScaleY="63589" custLinFactX="-100000" custLinFactNeighborX="-184312" custLinFactNeighborY="0">
        <dgm:presLayoutVars>
          <dgm:chPref val="3"/>
        </dgm:presLayoutVars>
      </dgm:prSet>
      <dgm:spPr/>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3"/>
      <dgm:spPr/>
    </dgm:pt>
    <dgm:pt modelId="{F726EDD3-E670-9B47-8786-4F599884289D}" type="pres">
      <dgm:prSet presAssocID="{A73DCD64-89DF-3E4C-9543-0D417B51464E}" presName="connTx" presStyleLbl="parChTrans1D2" presStyleIdx="0" presStyleCnt="3"/>
      <dgm:spPr/>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3" custScaleX="150191" custScaleY="110365">
        <dgm:presLayoutVars>
          <dgm:chPref val="3"/>
        </dgm:presLayoutVars>
      </dgm:prSet>
      <dgm:spPr/>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3"/>
      <dgm:spPr/>
    </dgm:pt>
    <dgm:pt modelId="{7A2CD5A7-70D6-DE44-803D-0740544CB367}" type="pres">
      <dgm:prSet presAssocID="{BDC2CFA9-99C6-8347-9628-F8B57513FB8C}" presName="connTx" presStyleLbl="parChTrans1D2" presStyleIdx="1" presStyleCnt="3"/>
      <dgm:spPr/>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3" custScaleX="150191" custScaleY="110365">
        <dgm:presLayoutVars>
          <dgm:chPref val="3"/>
        </dgm:presLayoutVars>
      </dgm:prSet>
      <dgm:spPr/>
    </dgm:pt>
    <dgm:pt modelId="{1488A531-D252-B440-B1DA-4363F37F8970}" type="pres">
      <dgm:prSet presAssocID="{773FD5F0-F007-F148-886B-86E72F86266E}" presName="level3hierChild" presStyleCnt="0"/>
      <dgm:spPr/>
    </dgm:pt>
    <dgm:pt modelId="{1F2800E8-CF94-FD43-8D0E-7E4B278315B1}" type="pres">
      <dgm:prSet presAssocID="{45267C76-6276-B44A-878A-9D61B556EBD7}" presName="conn2-1" presStyleLbl="parChTrans1D2" presStyleIdx="2" presStyleCnt="3"/>
      <dgm:spPr/>
    </dgm:pt>
    <dgm:pt modelId="{938A9782-2B6B-8141-99DA-6568305E0C38}" type="pres">
      <dgm:prSet presAssocID="{45267C76-6276-B44A-878A-9D61B556EBD7}" presName="connTx" presStyleLbl="parChTrans1D2" presStyleIdx="2" presStyleCnt="3"/>
      <dgm:spPr/>
    </dgm:pt>
    <dgm:pt modelId="{7377E58F-198D-DE48-B3AF-2D2AF67C403D}" type="pres">
      <dgm:prSet presAssocID="{9BA062DA-6B7A-FC4F-B1BB-7CC4C74C72CE}" presName="root2" presStyleCnt="0"/>
      <dgm:spPr/>
    </dgm:pt>
    <dgm:pt modelId="{1C998B4A-F8C8-5D49-862A-38B9C7611407}" type="pres">
      <dgm:prSet presAssocID="{9BA062DA-6B7A-FC4F-B1BB-7CC4C74C72CE}" presName="LevelTwoTextNode" presStyleLbl="node2" presStyleIdx="2" presStyleCnt="3" custScaleX="150191" custScaleY="110365">
        <dgm:presLayoutVars>
          <dgm:chPref val="3"/>
        </dgm:presLayoutVars>
      </dgm:prSet>
      <dgm:spPr/>
    </dgm:pt>
    <dgm:pt modelId="{F9C8551A-E3F5-1A41-9D81-BA411262A93F}" type="pres">
      <dgm:prSet presAssocID="{9BA062DA-6B7A-FC4F-B1BB-7CC4C74C72CE}" presName="level3hierChild" presStyleCnt="0"/>
      <dgm:spPr/>
    </dgm:pt>
  </dgm:ptLst>
  <dgm:cxnLst>
    <dgm:cxn modelId="{7725A710-EB82-6543-8E80-B973AC4CD97A}" srcId="{2EFE4671-8583-3540-9262-1FC578B666F4}" destId="{CC08C8E7-D5AB-9C4F-A78B-4A8C57EB2D22}" srcOrd="0" destOrd="0" parTransId="{806FC88F-B9CF-A04B-B59C-3A472F525AEF}" sibTransId="{B0179D74-E210-A34F-9FFE-D6C2C6F405F5}"/>
    <dgm:cxn modelId="{8440751F-B472-F44D-B79C-AC47BDA19C1A}" type="presOf" srcId="{A73DCD64-89DF-3E4C-9543-0D417B51464E}" destId="{082A771F-69AF-7C4C-86CB-DF1CD8CB6581}" srcOrd="0" destOrd="0" presId="urn:microsoft.com/office/officeart/2008/layout/HorizontalMultiLevelHierarchy"/>
    <dgm:cxn modelId="{FE34B427-9D47-5D4F-B08C-79C955C57CBA}" srcId="{CC08C8E7-D5AB-9C4F-A78B-4A8C57EB2D22}" destId="{DD5BF61D-B843-C744-B9A9-3312A1287EF4}" srcOrd="0" destOrd="0" parTransId="{A73DCD64-89DF-3E4C-9543-0D417B51464E}" sibTransId="{5F6E09CE-61C0-D34C-AE4A-99D078D226DF}"/>
    <dgm:cxn modelId="{6A1D7C2F-6FE3-9142-9A37-9911C69760E6}" type="presOf" srcId="{BDC2CFA9-99C6-8347-9628-F8B57513FB8C}" destId="{93180932-306E-E545-95F9-2A5635FDC9F1}" srcOrd="0" destOrd="0" presId="urn:microsoft.com/office/officeart/2008/layout/HorizontalMultiLevelHierarchy"/>
    <dgm:cxn modelId="{A6DFF23F-08FD-824E-B740-2B3904D738F3}" type="presOf" srcId="{CC08C8E7-D5AB-9C4F-A78B-4A8C57EB2D22}" destId="{7111AE39-B455-7C4D-91F4-9E37E3822D07}" srcOrd="0" destOrd="0" presId="urn:microsoft.com/office/officeart/2008/layout/HorizontalMultiLevelHierarchy"/>
    <dgm:cxn modelId="{A8383445-9B97-5E41-BECB-55696742F075}" type="presOf" srcId="{9BA062DA-6B7A-FC4F-B1BB-7CC4C74C72CE}" destId="{1C998B4A-F8C8-5D49-862A-38B9C7611407}" srcOrd="0" destOrd="0" presId="urn:microsoft.com/office/officeart/2008/layout/HorizontalMultiLevelHierarchy"/>
    <dgm:cxn modelId="{4B0ED547-0129-9A40-8939-DFFD5E79DE5A}" type="presOf" srcId="{DD5BF61D-B843-C744-B9A9-3312A1287EF4}" destId="{C852AF5D-E3CA-F844-B775-08DD6E6FB940}" srcOrd="0" destOrd="0" presId="urn:microsoft.com/office/officeart/2008/layout/HorizontalMultiLevelHierarchy"/>
    <dgm:cxn modelId="{4D201785-EE47-4944-865A-B56C8CE88AE0}" type="presOf" srcId="{45267C76-6276-B44A-878A-9D61B556EBD7}" destId="{938A9782-2B6B-8141-99DA-6568305E0C38}" srcOrd="1" destOrd="0" presId="urn:microsoft.com/office/officeart/2008/layout/HorizontalMultiLevelHierarchy"/>
    <dgm:cxn modelId="{79C4F986-CD80-8645-8E69-17C0285B47BB}" type="presOf" srcId="{A73DCD64-89DF-3E4C-9543-0D417B51464E}" destId="{F726EDD3-E670-9B47-8786-4F599884289D}" srcOrd="1" destOrd="0" presId="urn:microsoft.com/office/officeart/2008/layout/HorizontalMultiLevelHierarchy"/>
    <dgm:cxn modelId="{109C2F9E-B906-544E-B505-5AE7CD18881E}" type="presOf" srcId="{BDC2CFA9-99C6-8347-9628-F8B57513FB8C}" destId="{7A2CD5A7-70D6-DE44-803D-0740544CB367}" srcOrd="1" destOrd="0" presId="urn:microsoft.com/office/officeart/2008/layout/HorizontalMultiLevelHierarchy"/>
    <dgm:cxn modelId="{30DCC0D1-4781-3242-97AC-94A94F3300C4}" type="presOf" srcId="{45267C76-6276-B44A-878A-9D61B556EBD7}" destId="{1F2800E8-CF94-FD43-8D0E-7E4B278315B1}" srcOrd="0" destOrd="0" presId="urn:microsoft.com/office/officeart/2008/layout/HorizontalMultiLevelHierarchy"/>
    <dgm:cxn modelId="{FC0C29D8-3DEB-C64C-8271-1DFF136AE330}" type="presOf" srcId="{773FD5F0-F007-F148-886B-86E72F86266E}" destId="{D3E2E567-EC04-E743-9B8C-985408EA1058}" srcOrd="0" destOrd="0" presId="urn:microsoft.com/office/officeart/2008/layout/HorizontalMultiLevelHierarchy"/>
    <dgm:cxn modelId="{F5520AE5-50EB-8743-B48A-12307D4CCE80}" srcId="{CC08C8E7-D5AB-9C4F-A78B-4A8C57EB2D22}" destId="{9BA062DA-6B7A-FC4F-B1BB-7CC4C74C72CE}" srcOrd="2" destOrd="0" parTransId="{45267C76-6276-B44A-878A-9D61B556EBD7}" sibTransId="{3A650251-37F9-7645-8144-FF91C57FC2AC}"/>
    <dgm:cxn modelId="{D6FF61F4-2E70-2445-B362-FDF5936BBC6B}" srcId="{CC08C8E7-D5AB-9C4F-A78B-4A8C57EB2D22}" destId="{773FD5F0-F007-F148-886B-86E72F86266E}" srcOrd="1" destOrd="0" parTransId="{BDC2CFA9-99C6-8347-9628-F8B57513FB8C}" sibTransId="{9458031D-FD27-D841-9D56-100BE85B229D}"/>
    <dgm:cxn modelId="{B9F72DF8-B2DE-914C-BB41-8C514707A73A}" type="presOf" srcId="{2EFE4671-8583-3540-9262-1FC578B666F4}" destId="{3013142F-A3C7-F746-853E-2CA8B540A8DE}" srcOrd="0" destOrd="0" presId="urn:microsoft.com/office/officeart/2008/layout/HorizontalMultiLevelHierarchy"/>
    <dgm:cxn modelId="{04C39A41-A27C-DE4C-8479-F277AE762C8E}" type="presParOf" srcId="{3013142F-A3C7-F746-853E-2CA8B540A8DE}" destId="{B764B132-0961-414E-B6FA-FB0C6C1C6CED}" srcOrd="0" destOrd="0" presId="urn:microsoft.com/office/officeart/2008/layout/HorizontalMultiLevelHierarchy"/>
    <dgm:cxn modelId="{2D632C56-21A6-D44D-8C30-6A1DA6923C10}" type="presParOf" srcId="{B764B132-0961-414E-B6FA-FB0C6C1C6CED}" destId="{7111AE39-B455-7C4D-91F4-9E37E3822D07}" srcOrd="0" destOrd="0" presId="urn:microsoft.com/office/officeart/2008/layout/HorizontalMultiLevelHierarchy"/>
    <dgm:cxn modelId="{EDEC4205-37F7-CF49-82E7-2B72D9239BAF}" type="presParOf" srcId="{B764B132-0961-414E-B6FA-FB0C6C1C6CED}" destId="{551EC4E6-AE1D-DD43-B7C4-D7EFBEA2E636}" srcOrd="1" destOrd="0" presId="urn:microsoft.com/office/officeart/2008/layout/HorizontalMultiLevelHierarchy"/>
    <dgm:cxn modelId="{5F9DB01A-DDB6-6D4E-B16B-66BC1C17CD53}" type="presParOf" srcId="{551EC4E6-AE1D-DD43-B7C4-D7EFBEA2E636}" destId="{082A771F-69AF-7C4C-86CB-DF1CD8CB6581}" srcOrd="0" destOrd="0" presId="urn:microsoft.com/office/officeart/2008/layout/HorizontalMultiLevelHierarchy"/>
    <dgm:cxn modelId="{C0986306-A9B9-7B42-A418-581FC53D5F60}" type="presParOf" srcId="{082A771F-69AF-7C4C-86CB-DF1CD8CB6581}" destId="{F726EDD3-E670-9B47-8786-4F599884289D}" srcOrd="0" destOrd="0" presId="urn:microsoft.com/office/officeart/2008/layout/HorizontalMultiLevelHierarchy"/>
    <dgm:cxn modelId="{D61B8373-B4BC-424F-93D1-27C2CD031646}" type="presParOf" srcId="{551EC4E6-AE1D-DD43-B7C4-D7EFBEA2E636}" destId="{7B40AE63-0EA3-0747-BCE5-5F3AB0355BF2}" srcOrd="1" destOrd="0" presId="urn:microsoft.com/office/officeart/2008/layout/HorizontalMultiLevelHierarchy"/>
    <dgm:cxn modelId="{0D34B046-321A-9740-B724-6DFD3E9742D0}" type="presParOf" srcId="{7B40AE63-0EA3-0747-BCE5-5F3AB0355BF2}" destId="{C852AF5D-E3CA-F844-B775-08DD6E6FB940}" srcOrd="0" destOrd="0" presId="urn:microsoft.com/office/officeart/2008/layout/HorizontalMultiLevelHierarchy"/>
    <dgm:cxn modelId="{F106BE58-6755-9744-BC00-892642432F41}" type="presParOf" srcId="{7B40AE63-0EA3-0747-BCE5-5F3AB0355BF2}" destId="{30463D07-8E7F-3146-97CE-76CE82648742}" srcOrd="1" destOrd="0" presId="urn:microsoft.com/office/officeart/2008/layout/HorizontalMultiLevelHierarchy"/>
    <dgm:cxn modelId="{80549AEE-514A-B343-A542-8BF47E7A91D1}" type="presParOf" srcId="{551EC4E6-AE1D-DD43-B7C4-D7EFBEA2E636}" destId="{93180932-306E-E545-95F9-2A5635FDC9F1}" srcOrd="2" destOrd="0" presId="urn:microsoft.com/office/officeart/2008/layout/HorizontalMultiLevelHierarchy"/>
    <dgm:cxn modelId="{3E222AA0-259F-864C-9005-E877456D919D}" type="presParOf" srcId="{93180932-306E-E545-95F9-2A5635FDC9F1}" destId="{7A2CD5A7-70D6-DE44-803D-0740544CB367}" srcOrd="0" destOrd="0" presId="urn:microsoft.com/office/officeart/2008/layout/HorizontalMultiLevelHierarchy"/>
    <dgm:cxn modelId="{37C1CA4E-77D7-994C-896A-FF8D2887F81F}" type="presParOf" srcId="{551EC4E6-AE1D-DD43-B7C4-D7EFBEA2E636}" destId="{A0C9905E-6DBF-7645-94A7-C4BCDADC46B9}" srcOrd="3" destOrd="0" presId="urn:microsoft.com/office/officeart/2008/layout/HorizontalMultiLevelHierarchy"/>
    <dgm:cxn modelId="{E934BF38-5EAE-F348-89EF-5014296A557C}" type="presParOf" srcId="{A0C9905E-6DBF-7645-94A7-C4BCDADC46B9}" destId="{D3E2E567-EC04-E743-9B8C-985408EA1058}" srcOrd="0" destOrd="0" presId="urn:microsoft.com/office/officeart/2008/layout/HorizontalMultiLevelHierarchy"/>
    <dgm:cxn modelId="{3951D685-5BE2-804A-98B4-8DCE0CFBE47B}" type="presParOf" srcId="{A0C9905E-6DBF-7645-94A7-C4BCDADC46B9}" destId="{1488A531-D252-B440-B1DA-4363F37F8970}" srcOrd="1" destOrd="0" presId="urn:microsoft.com/office/officeart/2008/layout/HorizontalMultiLevelHierarchy"/>
    <dgm:cxn modelId="{30B045A1-E0B3-D947-AE52-8DA86125210D}" type="presParOf" srcId="{551EC4E6-AE1D-DD43-B7C4-D7EFBEA2E636}" destId="{1F2800E8-CF94-FD43-8D0E-7E4B278315B1}" srcOrd="4" destOrd="0" presId="urn:microsoft.com/office/officeart/2008/layout/HorizontalMultiLevelHierarchy"/>
    <dgm:cxn modelId="{92A702EB-6BD2-3940-9549-0BB79AE1A054}" type="presParOf" srcId="{1F2800E8-CF94-FD43-8D0E-7E4B278315B1}" destId="{938A9782-2B6B-8141-99DA-6568305E0C38}" srcOrd="0" destOrd="0" presId="urn:microsoft.com/office/officeart/2008/layout/HorizontalMultiLevelHierarchy"/>
    <dgm:cxn modelId="{776DC1EF-F4FE-134C-88ED-46FBE575B2A0}" type="presParOf" srcId="{551EC4E6-AE1D-DD43-B7C4-D7EFBEA2E636}" destId="{7377E58F-198D-DE48-B3AF-2D2AF67C403D}" srcOrd="5" destOrd="0" presId="urn:microsoft.com/office/officeart/2008/layout/HorizontalMultiLevelHierarchy"/>
    <dgm:cxn modelId="{9E1FB417-F883-4048-9F29-2CCC3FC390C4}" type="presParOf" srcId="{7377E58F-198D-DE48-B3AF-2D2AF67C403D}" destId="{1C998B4A-F8C8-5D49-862A-38B9C7611407}" srcOrd="0" destOrd="0" presId="urn:microsoft.com/office/officeart/2008/layout/HorizontalMultiLevelHierarchy"/>
    <dgm:cxn modelId="{7430A8BE-313C-3C42-9827-924A58925769}" type="presParOf" srcId="{7377E58F-198D-DE48-B3AF-2D2AF67C403D}" destId="{F9C8551A-E3F5-1A41-9D81-BA411262A93F}"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6.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pPr algn="l"/>
          <a:r>
            <a:rPr lang="en-US" altLang="zh-CN" sz="1200" b="0" i="0" dirty="0">
              <a:latin typeface="FZLanTingHeiS-R-GB" panose="02000000000000000000" pitchFamily="2" charset="-122"/>
              <a:ea typeface="FZLanTingHeiS-R-GB" panose="02000000000000000000" pitchFamily="2" charset="-122"/>
              <a:cs typeface="Microsoft YaHei" charset="-122"/>
            </a:rPr>
            <a:t>4.1</a:t>
          </a:r>
          <a:r>
            <a:rPr lang="zh-CN" altLang="en-US" sz="1200" b="0" i="0" dirty="0">
              <a:latin typeface="FZLanTingHeiS-R-GB" panose="02000000000000000000" pitchFamily="2" charset="-122"/>
              <a:ea typeface="FZLanTingHeiS-R-GB" panose="02000000000000000000" pitchFamily="2" charset="-122"/>
              <a:cs typeface="Microsoft YaHei" charset="-122"/>
            </a:rPr>
            <a:t>需求弹性</a:t>
          </a:r>
        </a:p>
      </dgm:t>
    </dgm:pt>
    <dgm:pt modelId="{806FC88F-B9CF-A04B-B59C-3A472F525AEF}" type="parTrans" cxnId="{7725A710-EB82-6543-8E80-B973AC4CD97A}">
      <dgm:prSet/>
      <dgm:spPr/>
      <dgm:t>
        <a:bodyPr/>
        <a:lstStyle/>
        <a:p>
          <a:pPr algn="l"/>
          <a:endParaRPr lang="zh-CN" altLang="en-US" sz="105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pPr algn="l"/>
          <a:endParaRPr lang="zh-CN" altLang="en-US" sz="1050">
            <a:latin typeface="Microsoft YaHei" charset="-122"/>
            <a:ea typeface="Microsoft YaHei" charset="-122"/>
            <a:cs typeface="Microsoft YaHei" charset="-122"/>
          </a:endParaRPr>
        </a:p>
      </dgm:t>
    </dgm:pt>
    <dgm:pt modelId="{DD5BF61D-B843-C744-B9A9-3312A1287EF4}">
      <dgm:prSet phldrT="[文本]" custT="1"/>
      <dgm:spPr>
        <a:solidFill>
          <a:srgbClr val="C00000"/>
        </a:solidFill>
      </dgm:spPr>
      <dgm:t>
        <a:bodyPr/>
        <a:lstStyle/>
        <a:p>
          <a:pPr algn="l"/>
          <a:r>
            <a:rPr lang="en-US" altLang="zh-CN" sz="1050" b="0" i="0" dirty="0">
              <a:solidFill>
                <a:schemeClr val="tx1"/>
              </a:solidFill>
              <a:latin typeface="FZLanTingHeiS-R-GB" panose="02000000000000000000" pitchFamily="2" charset="-122"/>
              <a:ea typeface="FZLanTingHeiS-R-GB" panose="02000000000000000000" pitchFamily="2" charset="-122"/>
              <a:cs typeface="Microsoft YaHei" charset="-122"/>
            </a:rPr>
            <a:t>4.1.1</a:t>
          </a:r>
          <a:r>
            <a:rPr lang="zh-CN" altLang="en-US" sz="1050" b="0" i="0" dirty="0">
              <a:solidFill>
                <a:schemeClr val="tx1"/>
              </a:solidFill>
              <a:latin typeface="FZLanTingHeiS-R-GB" panose="02000000000000000000" pitchFamily="2" charset="-122"/>
              <a:ea typeface="FZLanTingHeiS-R-GB" panose="02000000000000000000" pitchFamily="2" charset="-122"/>
              <a:cs typeface="Microsoft YaHei" charset="-122"/>
            </a:rPr>
            <a:t> 需求价格弹性</a:t>
          </a:r>
        </a:p>
      </dgm:t>
    </dgm:pt>
    <dgm:pt modelId="{A73DCD64-89DF-3E4C-9543-0D417B51464E}" type="parTrans" cxnId="{FE34B427-9D47-5D4F-B08C-79C955C57CBA}">
      <dgm:prSet custT="1"/>
      <dgm:spPr/>
      <dgm:t>
        <a:bodyPr/>
        <a:lstStyle/>
        <a:p>
          <a:pPr algn="l"/>
          <a:endParaRPr lang="zh-CN" altLang="en-US" sz="100" b="0" i="0" dirty="0">
            <a:latin typeface="FZLanTingHeiS-R-GB" panose="02000000000000000000" pitchFamily="2" charset="-122"/>
            <a:ea typeface="FZLanTingHeiS-R-GB" panose="02000000000000000000" pitchFamily="2" charset="-122"/>
            <a:cs typeface="Microsoft YaHei" charset="-122"/>
          </a:endParaRPr>
        </a:p>
      </dgm:t>
    </dgm:pt>
    <dgm:pt modelId="{5F6E09CE-61C0-D34C-AE4A-99D078D226DF}" type="sibTrans" cxnId="{FE34B427-9D47-5D4F-B08C-79C955C57CBA}">
      <dgm:prSet/>
      <dgm:spPr/>
      <dgm:t>
        <a:bodyPr/>
        <a:lstStyle/>
        <a:p>
          <a:pPr algn="l"/>
          <a:endParaRPr lang="zh-CN" altLang="en-US" sz="1050">
            <a:latin typeface="Microsoft YaHei" charset="-122"/>
            <a:ea typeface="Microsoft YaHei" charset="-122"/>
            <a:cs typeface="Microsoft YaHei" charset="-122"/>
          </a:endParaRPr>
        </a:p>
      </dgm:t>
    </dgm:pt>
    <dgm:pt modelId="{773FD5F0-F007-F148-886B-86E72F86266E}">
      <dgm:prSet phldrT="[文本]" custT="1"/>
      <dgm:spPr/>
      <dgm:t>
        <a:bodyPr/>
        <a:lstStyle/>
        <a:p>
          <a:pPr algn="l"/>
          <a:r>
            <a:rPr lang="en-US" altLang="zh-CN" sz="1050" b="0" i="0" dirty="0">
              <a:latin typeface="FZLanTingHeiS-R-GB" panose="02000000000000000000" pitchFamily="2" charset="-122"/>
              <a:ea typeface="FZLanTingHeiS-R-GB" panose="02000000000000000000" pitchFamily="2" charset="-122"/>
              <a:cs typeface="Microsoft YaHei" charset="-122"/>
            </a:rPr>
            <a:t>4.1.2</a:t>
          </a:r>
          <a:r>
            <a:rPr lang="zh-CN" altLang="en-US" sz="1050" b="0" i="0" dirty="0">
              <a:latin typeface="FZLanTingHeiS-R-GB" panose="02000000000000000000" pitchFamily="2" charset="-122"/>
              <a:ea typeface="FZLanTingHeiS-R-GB" panose="02000000000000000000" pitchFamily="2" charset="-122"/>
              <a:cs typeface="Microsoft YaHei" charset="-122"/>
            </a:rPr>
            <a:t> 需求的收入弹性</a:t>
          </a:r>
        </a:p>
      </dgm:t>
    </dgm:pt>
    <dgm:pt modelId="{BDC2CFA9-99C6-8347-9628-F8B57513FB8C}" type="parTrans" cxnId="{D6FF61F4-2E70-2445-B362-FDF5936BBC6B}">
      <dgm:prSet custT="1"/>
      <dgm:spPr/>
      <dgm:t>
        <a:bodyPr/>
        <a:lstStyle/>
        <a:p>
          <a:pPr algn="l"/>
          <a:endParaRPr lang="zh-CN" altLang="en-US" sz="100" b="0" i="0" dirty="0">
            <a:latin typeface="FZLanTingHeiS-R-GB" panose="02000000000000000000" pitchFamily="2" charset="-122"/>
            <a:ea typeface="FZLanTingHeiS-R-GB" panose="02000000000000000000" pitchFamily="2" charset="-122"/>
            <a:cs typeface="Microsoft YaHei" charset="-122"/>
          </a:endParaRPr>
        </a:p>
      </dgm:t>
    </dgm:pt>
    <dgm:pt modelId="{9458031D-FD27-D841-9D56-100BE85B229D}" type="sibTrans" cxnId="{D6FF61F4-2E70-2445-B362-FDF5936BBC6B}">
      <dgm:prSet/>
      <dgm:spPr/>
      <dgm:t>
        <a:bodyPr/>
        <a:lstStyle/>
        <a:p>
          <a:pPr algn="l"/>
          <a:endParaRPr lang="zh-CN" altLang="en-US" sz="1050">
            <a:latin typeface="Microsoft YaHei" charset="-122"/>
            <a:ea typeface="Microsoft YaHei" charset="-122"/>
            <a:cs typeface="Microsoft YaHei" charset="-122"/>
          </a:endParaRPr>
        </a:p>
      </dgm:t>
    </dgm:pt>
    <dgm:pt modelId="{9BA062DA-6B7A-FC4F-B1BB-7CC4C74C72CE}">
      <dgm:prSet phldrT="[文本]" custT="1"/>
      <dgm:spPr/>
      <dgm:t>
        <a:bodyPr/>
        <a:lstStyle/>
        <a:p>
          <a:pPr algn="l"/>
          <a:r>
            <a:rPr lang="en-US" altLang="zh-CN" sz="1050" b="0" i="0" dirty="0">
              <a:latin typeface="FZLanTingHeiS-R-GB" panose="02000000000000000000" pitchFamily="2" charset="-122"/>
              <a:ea typeface="FZLanTingHeiS-R-GB" panose="02000000000000000000" pitchFamily="2" charset="-122"/>
              <a:cs typeface="Microsoft YaHei" charset="-122"/>
            </a:rPr>
            <a:t>4.1.3</a:t>
          </a:r>
          <a:r>
            <a:rPr lang="zh-CN" altLang="en-US" sz="1050" b="0" i="0" dirty="0">
              <a:latin typeface="FZLanTingHeiS-R-GB" panose="02000000000000000000" pitchFamily="2" charset="-122"/>
              <a:ea typeface="FZLanTingHeiS-R-GB" panose="02000000000000000000" pitchFamily="2" charset="-122"/>
              <a:cs typeface="Microsoft YaHei" charset="-122"/>
            </a:rPr>
            <a:t> 需求交叉弹性</a:t>
          </a:r>
        </a:p>
      </dgm:t>
    </dgm:pt>
    <dgm:pt modelId="{45267C76-6276-B44A-878A-9D61B556EBD7}" type="parTrans" cxnId="{F5520AE5-50EB-8743-B48A-12307D4CCE80}">
      <dgm:prSet custT="1"/>
      <dgm:spPr/>
      <dgm:t>
        <a:bodyPr/>
        <a:lstStyle/>
        <a:p>
          <a:pPr algn="l"/>
          <a:endParaRPr lang="zh-CN" altLang="en-US" sz="100" b="0" i="0" dirty="0">
            <a:latin typeface="FZLanTingHeiS-R-GB" panose="02000000000000000000" pitchFamily="2" charset="-122"/>
            <a:ea typeface="FZLanTingHeiS-R-GB" panose="02000000000000000000" pitchFamily="2" charset="-122"/>
            <a:cs typeface="Microsoft YaHei" charset="-122"/>
          </a:endParaRPr>
        </a:p>
      </dgm:t>
    </dgm:pt>
    <dgm:pt modelId="{3A650251-37F9-7645-8144-FF91C57FC2AC}" type="sibTrans" cxnId="{F5520AE5-50EB-8743-B48A-12307D4CCE80}">
      <dgm:prSet/>
      <dgm:spPr/>
      <dgm:t>
        <a:bodyPr/>
        <a:lstStyle/>
        <a:p>
          <a:pPr algn="l"/>
          <a:endParaRPr lang="zh-CN" altLang="en-US" sz="1050">
            <a:latin typeface="Microsoft YaHei" charset="-122"/>
            <a:ea typeface="Microsoft YaHei" charset="-122"/>
            <a:cs typeface="Microsoft YaHei"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X="181444" custScaleY="63589" custLinFactX="-100000" custLinFactNeighborX="-184312" custLinFactNeighborY="0">
        <dgm:presLayoutVars>
          <dgm:chPref val="3"/>
        </dgm:presLayoutVars>
      </dgm:prSet>
      <dgm:spPr/>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3"/>
      <dgm:spPr/>
    </dgm:pt>
    <dgm:pt modelId="{F726EDD3-E670-9B47-8786-4F599884289D}" type="pres">
      <dgm:prSet presAssocID="{A73DCD64-89DF-3E4C-9543-0D417B51464E}" presName="connTx" presStyleLbl="parChTrans1D2" presStyleIdx="0" presStyleCnt="3"/>
      <dgm:spPr/>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3" custScaleX="150191" custScaleY="110365">
        <dgm:presLayoutVars>
          <dgm:chPref val="3"/>
        </dgm:presLayoutVars>
      </dgm:prSet>
      <dgm:spPr/>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3"/>
      <dgm:spPr/>
    </dgm:pt>
    <dgm:pt modelId="{7A2CD5A7-70D6-DE44-803D-0740544CB367}" type="pres">
      <dgm:prSet presAssocID="{BDC2CFA9-99C6-8347-9628-F8B57513FB8C}" presName="connTx" presStyleLbl="parChTrans1D2" presStyleIdx="1" presStyleCnt="3"/>
      <dgm:spPr/>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3" custScaleX="150191" custScaleY="110365">
        <dgm:presLayoutVars>
          <dgm:chPref val="3"/>
        </dgm:presLayoutVars>
      </dgm:prSet>
      <dgm:spPr/>
    </dgm:pt>
    <dgm:pt modelId="{1488A531-D252-B440-B1DA-4363F37F8970}" type="pres">
      <dgm:prSet presAssocID="{773FD5F0-F007-F148-886B-86E72F86266E}" presName="level3hierChild" presStyleCnt="0"/>
      <dgm:spPr/>
    </dgm:pt>
    <dgm:pt modelId="{1F2800E8-CF94-FD43-8D0E-7E4B278315B1}" type="pres">
      <dgm:prSet presAssocID="{45267C76-6276-B44A-878A-9D61B556EBD7}" presName="conn2-1" presStyleLbl="parChTrans1D2" presStyleIdx="2" presStyleCnt="3"/>
      <dgm:spPr/>
    </dgm:pt>
    <dgm:pt modelId="{938A9782-2B6B-8141-99DA-6568305E0C38}" type="pres">
      <dgm:prSet presAssocID="{45267C76-6276-B44A-878A-9D61B556EBD7}" presName="connTx" presStyleLbl="parChTrans1D2" presStyleIdx="2" presStyleCnt="3"/>
      <dgm:spPr/>
    </dgm:pt>
    <dgm:pt modelId="{7377E58F-198D-DE48-B3AF-2D2AF67C403D}" type="pres">
      <dgm:prSet presAssocID="{9BA062DA-6B7A-FC4F-B1BB-7CC4C74C72CE}" presName="root2" presStyleCnt="0"/>
      <dgm:spPr/>
    </dgm:pt>
    <dgm:pt modelId="{1C998B4A-F8C8-5D49-862A-38B9C7611407}" type="pres">
      <dgm:prSet presAssocID="{9BA062DA-6B7A-FC4F-B1BB-7CC4C74C72CE}" presName="LevelTwoTextNode" presStyleLbl="node2" presStyleIdx="2" presStyleCnt="3" custScaleX="150191" custScaleY="110365">
        <dgm:presLayoutVars>
          <dgm:chPref val="3"/>
        </dgm:presLayoutVars>
      </dgm:prSet>
      <dgm:spPr/>
    </dgm:pt>
    <dgm:pt modelId="{F9C8551A-E3F5-1A41-9D81-BA411262A93F}" type="pres">
      <dgm:prSet presAssocID="{9BA062DA-6B7A-FC4F-B1BB-7CC4C74C72CE}" presName="level3hierChild" presStyleCnt="0"/>
      <dgm:spPr/>
    </dgm:pt>
  </dgm:ptLst>
  <dgm:cxnLst>
    <dgm:cxn modelId="{5CE85109-A222-B540-A1A9-0D17361AF0D4}" type="presOf" srcId="{773FD5F0-F007-F148-886B-86E72F86266E}" destId="{D3E2E567-EC04-E743-9B8C-985408EA1058}" srcOrd="0" destOrd="0" presId="urn:microsoft.com/office/officeart/2008/layout/HorizontalMultiLevelHierarchy"/>
    <dgm:cxn modelId="{7725A710-EB82-6543-8E80-B973AC4CD97A}" srcId="{2EFE4671-8583-3540-9262-1FC578B666F4}" destId="{CC08C8E7-D5AB-9C4F-A78B-4A8C57EB2D22}" srcOrd="0" destOrd="0" parTransId="{806FC88F-B9CF-A04B-B59C-3A472F525AEF}" sibTransId="{B0179D74-E210-A34F-9FFE-D6C2C6F405F5}"/>
    <dgm:cxn modelId="{66C0C417-7AC4-C048-A227-F54CA2F03599}" type="presOf" srcId="{A73DCD64-89DF-3E4C-9543-0D417B51464E}" destId="{F726EDD3-E670-9B47-8786-4F599884289D}" srcOrd="1" destOrd="0" presId="urn:microsoft.com/office/officeart/2008/layout/HorizontalMultiLevelHierarchy"/>
    <dgm:cxn modelId="{FE34B427-9D47-5D4F-B08C-79C955C57CBA}" srcId="{CC08C8E7-D5AB-9C4F-A78B-4A8C57EB2D22}" destId="{DD5BF61D-B843-C744-B9A9-3312A1287EF4}" srcOrd="0" destOrd="0" parTransId="{A73DCD64-89DF-3E4C-9543-0D417B51464E}" sibTransId="{5F6E09CE-61C0-D34C-AE4A-99D078D226DF}"/>
    <dgm:cxn modelId="{85912829-A48E-284C-9676-A8D35EBB3215}" type="presOf" srcId="{BDC2CFA9-99C6-8347-9628-F8B57513FB8C}" destId="{7A2CD5A7-70D6-DE44-803D-0740544CB367}" srcOrd="1" destOrd="0" presId="urn:microsoft.com/office/officeart/2008/layout/HorizontalMultiLevelHierarchy"/>
    <dgm:cxn modelId="{08B6B044-7E2D-E947-AD57-12EDA7C6393F}" type="presOf" srcId="{2EFE4671-8583-3540-9262-1FC578B666F4}" destId="{3013142F-A3C7-F746-853E-2CA8B540A8DE}" srcOrd="0" destOrd="0" presId="urn:microsoft.com/office/officeart/2008/layout/HorizontalMultiLevelHierarchy"/>
    <dgm:cxn modelId="{4A140C87-EFCD-F045-A088-2EB11C782551}" type="presOf" srcId="{45267C76-6276-B44A-878A-9D61B556EBD7}" destId="{938A9782-2B6B-8141-99DA-6568305E0C38}" srcOrd="1" destOrd="0" presId="urn:microsoft.com/office/officeart/2008/layout/HorizontalMultiLevelHierarchy"/>
    <dgm:cxn modelId="{0EC0968A-8BDC-E840-A8C7-9384FE559932}" type="presOf" srcId="{9BA062DA-6B7A-FC4F-B1BB-7CC4C74C72CE}" destId="{1C998B4A-F8C8-5D49-862A-38B9C7611407}" srcOrd="0" destOrd="0" presId="urn:microsoft.com/office/officeart/2008/layout/HorizontalMultiLevelHierarchy"/>
    <dgm:cxn modelId="{DAD0AAAA-51AA-174D-95F0-4ECDA7E4DA81}" type="presOf" srcId="{A73DCD64-89DF-3E4C-9543-0D417B51464E}" destId="{082A771F-69AF-7C4C-86CB-DF1CD8CB6581}" srcOrd="0" destOrd="0" presId="urn:microsoft.com/office/officeart/2008/layout/HorizontalMultiLevelHierarchy"/>
    <dgm:cxn modelId="{F9E3ABAD-B3DC-F94D-8609-1F8D9522FF56}" type="presOf" srcId="{BDC2CFA9-99C6-8347-9628-F8B57513FB8C}" destId="{93180932-306E-E545-95F9-2A5635FDC9F1}" srcOrd="0" destOrd="0" presId="urn:microsoft.com/office/officeart/2008/layout/HorizontalMultiLevelHierarchy"/>
    <dgm:cxn modelId="{8A2003B3-2A29-A246-918D-C15F6B29D1E5}" type="presOf" srcId="{CC08C8E7-D5AB-9C4F-A78B-4A8C57EB2D22}" destId="{7111AE39-B455-7C4D-91F4-9E37E3822D07}" srcOrd="0" destOrd="0" presId="urn:microsoft.com/office/officeart/2008/layout/HorizontalMultiLevelHierarchy"/>
    <dgm:cxn modelId="{817768D6-56EA-1644-915F-F82FD336FA55}" type="presOf" srcId="{45267C76-6276-B44A-878A-9D61B556EBD7}" destId="{1F2800E8-CF94-FD43-8D0E-7E4B278315B1}" srcOrd="0" destOrd="0" presId="urn:microsoft.com/office/officeart/2008/layout/HorizontalMultiLevelHierarchy"/>
    <dgm:cxn modelId="{F5520AE5-50EB-8743-B48A-12307D4CCE80}" srcId="{CC08C8E7-D5AB-9C4F-A78B-4A8C57EB2D22}" destId="{9BA062DA-6B7A-FC4F-B1BB-7CC4C74C72CE}" srcOrd="2" destOrd="0" parTransId="{45267C76-6276-B44A-878A-9D61B556EBD7}" sibTransId="{3A650251-37F9-7645-8144-FF91C57FC2AC}"/>
    <dgm:cxn modelId="{D6FF61F4-2E70-2445-B362-FDF5936BBC6B}" srcId="{CC08C8E7-D5AB-9C4F-A78B-4A8C57EB2D22}" destId="{773FD5F0-F007-F148-886B-86E72F86266E}" srcOrd="1" destOrd="0" parTransId="{BDC2CFA9-99C6-8347-9628-F8B57513FB8C}" sibTransId="{9458031D-FD27-D841-9D56-100BE85B229D}"/>
    <dgm:cxn modelId="{76104BFF-0E2E-9F4B-AAD1-9500EB6D527B}" type="presOf" srcId="{DD5BF61D-B843-C744-B9A9-3312A1287EF4}" destId="{C852AF5D-E3CA-F844-B775-08DD6E6FB940}" srcOrd="0" destOrd="0" presId="urn:microsoft.com/office/officeart/2008/layout/HorizontalMultiLevelHierarchy"/>
    <dgm:cxn modelId="{804717A1-BB73-8640-AFBF-E3B6D1F4D2B3}" type="presParOf" srcId="{3013142F-A3C7-F746-853E-2CA8B540A8DE}" destId="{B764B132-0961-414E-B6FA-FB0C6C1C6CED}" srcOrd="0" destOrd="0" presId="urn:microsoft.com/office/officeart/2008/layout/HorizontalMultiLevelHierarchy"/>
    <dgm:cxn modelId="{2F7AA29B-18E7-9C44-B471-B2597317454A}" type="presParOf" srcId="{B764B132-0961-414E-B6FA-FB0C6C1C6CED}" destId="{7111AE39-B455-7C4D-91F4-9E37E3822D07}" srcOrd="0" destOrd="0" presId="urn:microsoft.com/office/officeart/2008/layout/HorizontalMultiLevelHierarchy"/>
    <dgm:cxn modelId="{22BF7EBD-BF97-F440-B69D-B2BC81A42E3C}" type="presParOf" srcId="{B764B132-0961-414E-B6FA-FB0C6C1C6CED}" destId="{551EC4E6-AE1D-DD43-B7C4-D7EFBEA2E636}" srcOrd="1" destOrd="0" presId="urn:microsoft.com/office/officeart/2008/layout/HorizontalMultiLevelHierarchy"/>
    <dgm:cxn modelId="{011A8363-BFAE-FA42-A9CB-1CEFFD269437}" type="presParOf" srcId="{551EC4E6-AE1D-DD43-B7C4-D7EFBEA2E636}" destId="{082A771F-69AF-7C4C-86CB-DF1CD8CB6581}" srcOrd="0" destOrd="0" presId="urn:microsoft.com/office/officeart/2008/layout/HorizontalMultiLevelHierarchy"/>
    <dgm:cxn modelId="{9C8BE8B0-1DBB-2245-9182-FEB91552B930}" type="presParOf" srcId="{082A771F-69AF-7C4C-86CB-DF1CD8CB6581}" destId="{F726EDD3-E670-9B47-8786-4F599884289D}" srcOrd="0" destOrd="0" presId="urn:microsoft.com/office/officeart/2008/layout/HorizontalMultiLevelHierarchy"/>
    <dgm:cxn modelId="{DF133F15-B233-8A4C-9E39-742BDBA12F38}" type="presParOf" srcId="{551EC4E6-AE1D-DD43-B7C4-D7EFBEA2E636}" destId="{7B40AE63-0EA3-0747-BCE5-5F3AB0355BF2}" srcOrd="1" destOrd="0" presId="urn:microsoft.com/office/officeart/2008/layout/HorizontalMultiLevelHierarchy"/>
    <dgm:cxn modelId="{F0827581-882F-D640-90CB-18E9EFE36842}" type="presParOf" srcId="{7B40AE63-0EA3-0747-BCE5-5F3AB0355BF2}" destId="{C852AF5D-E3CA-F844-B775-08DD6E6FB940}" srcOrd="0" destOrd="0" presId="urn:microsoft.com/office/officeart/2008/layout/HorizontalMultiLevelHierarchy"/>
    <dgm:cxn modelId="{79EB9A85-9D02-2C46-A449-F3F5C53A9607}" type="presParOf" srcId="{7B40AE63-0EA3-0747-BCE5-5F3AB0355BF2}" destId="{30463D07-8E7F-3146-97CE-76CE82648742}" srcOrd="1" destOrd="0" presId="urn:microsoft.com/office/officeart/2008/layout/HorizontalMultiLevelHierarchy"/>
    <dgm:cxn modelId="{77DAA190-F64F-364F-AF21-1E60591F7BE0}" type="presParOf" srcId="{551EC4E6-AE1D-DD43-B7C4-D7EFBEA2E636}" destId="{93180932-306E-E545-95F9-2A5635FDC9F1}" srcOrd="2" destOrd="0" presId="urn:microsoft.com/office/officeart/2008/layout/HorizontalMultiLevelHierarchy"/>
    <dgm:cxn modelId="{E4F0B72E-2C4F-3546-97BE-011B7C55BCFE}" type="presParOf" srcId="{93180932-306E-E545-95F9-2A5635FDC9F1}" destId="{7A2CD5A7-70D6-DE44-803D-0740544CB367}" srcOrd="0" destOrd="0" presId="urn:microsoft.com/office/officeart/2008/layout/HorizontalMultiLevelHierarchy"/>
    <dgm:cxn modelId="{6E55B5A3-38CD-E743-968A-134B4ABB8908}" type="presParOf" srcId="{551EC4E6-AE1D-DD43-B7C4-D7EFBEA2E636}" destId="{A0C9905E-6DBF-7645-94A7-C4BCDADC46B9}" srcOrd="3" destOrd="0" presId="urn:microsoft.com/office/officeart/2008/layout/HorizontalMultiLevelHierarchy"/>
    <dgm:cxn modelId="{39723185-8258-3D47-9CD8-D2B99EE3E2AF}" type="presParOf" srcId="{A0C9905E-6DBF-7645-94A7-C4BCDADC46B9}" destId="{D3E2E567-EC04-E743-9B8C-985408EA1058}" srcOrd="0" destOrd="0" presId="urn:microsoft.com/office/officeart/2008/layout/HorizontalMultiLevelHierarchy"/>
    <dgm:cxn modelId="{14164525-38F2-374A-98DC-B7B0396FC40F}" type="presParOf" srcId="{A0C9905E-6DBF-7645-94A7-C4BCDADC46B9}" destId="{1488A531-D252-B440-B1DA-4363F37F8970}" srcOrd="1" destOrd="0" presId="urn:microsoft.com/office/officeart/2008/layout/HorizontalMultiLevelHierarchy"/>
    <dgm:cxn modelId="{9000A9DF-0B31-F940-869E-1C227EFCA2FA}" type="presParOf" srcId="{551EC4E6-AE1D-DD43-B7C4-D7EFBEA2E636}" destId="{1F2800E8-CF94-FD43-8D0E-7E4B278315B1}" srcOrd="4" destOrd="0" presId="urn:microsoft.com/office/officeart/2008/layout/HorizontalMultiLevelHierarchy"/>
    <dgm:cxn modelId="{20FA1EB2-7DC5-1A47-978F-09AE30BE8D59}" type="presParOf" srcId="{1F2800E8-CF94-FD43-8D0E-7E4B278315B1}" destId="{938A9782-2B6B-8141-99DA-6568305E0C38}" srcOrd="0" destOrd="0" presId="urn:microsoft.com/office/officeart/2008/layout/HorizontalMultiLevelHierarchy"/>
    <dgm:cxn modelId="{3EE2FB87-001F-4E4C-9D23-F09DF1F5A892}" type="presParOf" srcId="{551EC4E6-AE1D-DD43-B7C4-D7EFBEA2E636}" destId="{7377E58F-198D-DE48-B3AF-2D2AF67C403D}" srcOrd="5" destOrd="0" presId="urn:microsoft.com/office/officeart/2008/layout/HorizontalMultiLevelHierarchy"/>
    <dgm:cxn modelId="{30AC4011-A66E-7C41-A022-573CE1293F1B}" type="presParOf" srcId="{7377E58F-198D-DE48-B3AF-2D2AF67C403D}" destId="{1C998B4A-F8C8-5D49-862A-38B9C7611407}" srcOrd="0" destOrd="0" presId="urn:microsoft.com/office/officeart/2008/layout/HorizontalMultiLevelHierarchy"/>
    <dgm:cxn modelId="{667A92D4-35B1-A14C-9B9F-EC7465B177E8}" type="presParOf" srcId="{7377E58F-198D-DE48-B3AF-2D2AF67C403D}" destId="{F9C8551A-E3F5-1A41-9D81-BA411262A93F}"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7.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pPr algn="l"/>
          <a:r>
            <a:rPr lang="en-US" altLang="zh-CN" sz="1200" b="0" i="0" dirty="0">
              <a:latin typeface="FZLanTingHeiS-R-GB" panose="02000000000000000000" pitchFamily="2" charset="-122"/>
              <a:ea typeface="FZLanTingHeiS-R-GB" panose="02000000000000000000" pitchFamily="2" charset="-122"/>
              <a:cs typeface="Microsoft YaHei" charset="-122"/>
            </a:rPr>
            <a:t>4.1</a:t>
          </a:r>
          <a:r>
            <a:rPr lang="zh-CN" altLang="en-US" sz="1200" b="0" i="0" dirty="0">
              <a:latin typeface="FZLanTingHeiS-R-GB" panose="02000000000000000000" pitchFamily="2" charset="-122"/>
              <a:ea typeface="FZLanTingHeiS-R-GB" panose="02000000000000000000" pitchFamily="2" charset="-122"/>
              <a:cs typeface="Microsoft YaHei" charset="-122"/>
            </a:rPr>
            <a:t>需求弹性</a:t>
          </a:r>
        </a:p>
      </dgm:t>
    </dgm:pt>
    <dgm:pt modelId="{806FC88F-B9CF-A04B-B59C-3A472F525AEF}" type="parTrans" cxnId="{7725A710-EB82-6543-8E80-B973AC4CD97A}">
      <dgm:prSet/>
      <dgm:spPr/>
      <dgm:t>
        <a:bodyPr/>
        <a:lstStyle/>
        <a:p>
          <a:pPr algn="l"/>
          <a:endParaRPr lang="zh-CN" altLang="en-US" sz="105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pPr algn="l"/>
          <a:endParaRPr lang="zh-CN" altLang="en-US" sz="1050">
            <a:latin typeface="Microsoft YaHei" charset="-122"/>
            <a:ea typeface="Microsoft YaHei" charset="-122"/>
            <a:cs typeface="Microsoft YaHei" charset="-122"/>
          </a:endParaRPr>
        </a:p>
      </dgm:t>
    </dgm:pt>
    <dgm:pt modelId="{DD5BF61D-B843-C744-B9A9-3312A1287EF4}">
      <dgm:prSet phldrT="[文本]" custT="1"/>
      <dgm:spPr>
        <a:solidFill>
          <a:srgbClr val="C00000"/>
        </a:solidFill>
      </dgm:spPr>
      <dgm:t>
        <a:bodyPr/>
        <a:lstStyle/>
        <a:p>
          <a:pPr algn="l"/>
          <a:r>
            <a:rPr lang="en-US" altLang="zh-CN" sz="1050" b="0" i="0" dirty="0">
              <a:solidFill>
                <a:schemeClr val="tx1"/>
              </a:solidFill>
              <a:latin typeface="FZLanTingHeiS-R-GB" panose="02000000000000000000" pitchFamily="2" charset="-122"/>
              <a:ea typeface="FZLanTingHeiS-R-GB" panose="02000000000000000000" pitchFamily="2" charset="-122"/>
              <a:cs typeface="Microsoft YaHei" charset="-122"/>
            </a:rPr>
            <a:t>4.1.1</a:t>
          </a:r>
          <a:r>
            <a:rPr lang="zh-CN" altLang="en-US" sz="1050" b="0" i="0" dirty="0">
              <a:solidFill>
                <a:schemeClr val="tx1"/>
              </a:solidFill>
              <a:latin typeface="FZLanTingHeiS-R-GB" panose="02000000000000000000" pitchFamily="2" charset="-122"/>
              <a:ea typeface="FZLanTingHeiS-R-GB" panose="02000000000000000000" pitchFamily="2" charset="-122"/>
              <a:cs typeface="Microsoft YaHei" charset="-122"/>
            </a:rPr>
            <a:t> 需求价格弹性</a:t>
          </a:r>
        </a:p>
      </dgm:t>
    </dgm:pt>
    <dgm:pt modelId="{A73DCD64-89DF-3E4C-9543-0D417B51464E}" type="parTrans" cxnId="{FE34B427-9D47-5D4F-B08C-79C955C57CBA}">
      <dgm:prSet custT="1"/>
      <dgm:spPr/>
      <dgm:t>
        <a:bodyPr/>
        <a:lstStyle/>
        <a:p>
          <a:pPr algn="l"/>
          <a:endParaRPr lang="zh-CN" altLang="en-US" sz="100" b="0" i="0" dirty="0">
            <a:latin typeface="FZLanTingHeiS-R-GB" panose="02000000000000000000" pitchFamily="2" charset="-122"/>
            <a:ea typeface="FZLanTingHeiS-R-GB" panose="02000000000000000000" pitchFamily="2" charset="-122"/>
            <a:cs typeface="Microsoft YaHei" charset="-122"/>
          </a:endParaRPr>
        </a:p>
      </dgm:t>
    </dgm:pt>
    <dgm:pt modelId="{5F6E09CE-61C0-D34C-AE4A-99D078D226DF}" type="sibTrans" cxnId="{FE34B427-9D47-5D4F-B08C-79C955C57CBA}">
      <dgm:prSet/>
      <dgm:spPr/>
      <dgm:t>
        <a:bodyPr/>
        <a:lstStyle/>
        <a:p>
          <a:pPr algn="l"/>
          <a:endParaRPr lang="zh-CN" altLang="en-US" sz="1050">
            <a:latin typeface="Microsoft YaHei" charset="-122"/>
            <a:ea typeface="Microsoft YaHei" charset="-122"/>
            <a:cs typeface="Microsoft YaHei" charset="-122"/>
          </a:endParaRPr>
        </a:p>
      </dgm:t>
    </dgm:pt>
    <dgm:pt modelId="{773FD5F0-F007-F148-886B-86E72F86266E}">
      <dgm:prSet phldrT="[文本]" custT="1"/>
      <dgm:spPr/>
      <dgm:t>
        <a:bodyPr/>
        <a:lstStyle/>
        <a:p>
          <a:pPr algn="l"/>
          <a:r>
            <a:rPr lang="en-US" altLang="zh-CN" sz="1050" b="0" i="0" dirty="0">
              <a:latin typeface="FZLanTingHeiS-R-GB" panose="02000000000000000000" pitchFamily="2" charset="-122"/>
              <a:ea typeface="FZLanTingHeiS-R-GB" panose="02000000000000000000" pitchFamily="2" charset="-122"/>
              <a:cs typeface="Microsoft YaHei" charset="-122"/>
            </a:rPr>
            <a:t>4.1.2</a:t>
          </a:r>
          <a:r>
            <a:rPr lang="zh-CN" altLang="en-US" sz="1050" b="0" i="0" dirty="0">
              <a:latin typeface="FZLanTingHeiS-R-GB" panose="02000000000000000000" pitchFamily="2" charset="-122"/>
              <a:ea typeface="FZLanTingHeiS-R-GB" panose="02000000000000000000" pitchFamily="2" charset="-122"/>
              <a:cs typeface="Microsoft YaHei" charset="-122"/>
            </a:rPr>
            <a:t> 需求的收入弹性</a:t>
          </a:r>
        </a:p>
      </dgm:t>
    </dgm:pt>
    <dgm:pt modelId="{BDC2CFA9-99C6-8347-9628-F8B57513FB8C}" type="parTrans" cxnId="{D6FF61F4-2E70-2445-B362-FDF5936BBC6B}">
      <dgm:prSet custT="1"/>
      <dgm:spPr/>
      <dgm:t>
        <a:bodyPr/>
        <a:lstStyle/>
        <a:p>
          <a:pPr algn="l"/>
          <a:endParaRPr lang="zh-CN" altLang="en-US" sz="100" b="0" i="0" dirty="0">
            <a:latin typeface="FZLanTingHeiS-R-GB" panose="02000000000000000000" pitchFamily="2" charset="-122"/>
            <a:ea typeface="FZLanTingHeiS-R-GB" panose="02000000000000000000" pitchFamily="2" charset="-122"/>
            <a:cs typeface="Microsoft YaHei" charset="-122"/>
          </a:endParaRPr>
        </a:p>
      </dgm:t>
    </dgm:pt>
    <dgm:pt modelId="{9458031D-FD27-D841-9D56-100BE85B229D}" type="sibTrans" cxnId="{D6FF61F4-2E70-2445-B362-FDF5936BBC6B}">
      <dgm:prSet/>
      <dgm:spPr/>
      <dgm:t>
        <a:bodyPr/>
        <a:lstStyle/>
        <a:p>
          <a:pPr algn="l"/>
          <a:endParaRPr lang="zh-CN" altLang="en-US" sz="1050">
            <a:latin typeface="Microsoft YaHei" charset="-122"/>
            <a:ea typeface="Microsoft YaHei" charset="-122"/>
            <a:cs typeface="Microsoft YaHei" charset="-122"/>
          </a:endParaRPr>
        </a:p>
      </dgm:t>
    </dgm:pt>
    <dgm:pt modelId="{9BA062DA-6B7A-FC4F-B1BB-7CC4C74C72CE}">
      <dgm:prSet phldrT="[文本]" custT="1"/>
      <dgm:spPr/>
      <dgm:t>
        <a:bodyPr/>
        <a:lstStyle/>
        <a:p>
          <a:pPr algn="l"/>
          <a:r>
            <a:rPr lang="en-US" altLang="zh-CN" sz="1050" b="0" i="0" dirty="0">
              <a:latin typeface="FZLanTingHeiS-R-GB" panose="02000000000000000000" pitchFamily="2" charset="-122"/>
              <a:ea typeface="FZLanTingHeiS-R-GB" panose="02000000000000000000" pitchFamily="2" charset="-122"/>
              <a:cs typeface="Microsoft YaHei" charset="-122"/>
            </a:rPr>
            <a:t>4.1.3</a:t>
          </a:r>
          <a:r>
            <a:rPr lang="zh-CN" altLang="en-US" sz="1050" b="0" i="0" dirty="0">
              <a:latin typeface="FZLanTingHeiS-R-GB" panose="02000000000000000000" pitchFamily="2" charset="-122"/>
              <a:ea typeface="FZLanTingHeiS-R-GB" panose="02000000000000000000" pitchFamily="2" charset="-122"/>
              <a:cs typeface="Microsoft YaHei" charset="-122"/>
            </a:rPr>
            <a:t> 需求交叉弹性</a:t>
          </a:r>
        </a:p>
      </dgm:t>
    </dgm:pt>
    <dgm:pt modelId="{45267C76-6276-B44A-878A-9D61B556EBD7}" type="parTrans" cxnId="{F5520AE5-50EB-8743-B48A-12307D4CCE80}">
      <dgm:prSet custT="1"/>
      <dgm:spPr/>
      <dgm:t>
        <a:bodyPr/>
        <a:lstStyle/>
        <a:p>
          <a:pPr algn="l"/>
          <a:endParaRPr lang="zh-CN" altLang="en-US" sz="100" b="0" i="0" dirty="0">
            <a:latin typeface="FZLanTingHeiS-R-GB" panose="02000000000000000000" pitchFamily="2" charset="-122"/>
            <a:ea typeface="FZLanTingHeiS-R-GB" panose="02000000000000000000" pitchFamily="2" charset="-122"/>
            <a:cs typeface="Microsoft YaHei" charset="-122"/>
          </a:endParaRPr>
        </a:p>
      </dgm:t>
    </dgm:pt>
    <dgm:pt modelId="{3A650251-37F9-7645-8144-FF91C57FC2AC}" type="sibTrans" cxnId="{F5520AE5-50EB-8743-B48A-12307D4CCE80}">
      <dgm:prSet/>
      <dgm:spPr/>
      <dgm:t>
        <a:bodyPr/>
        <a:lstStyle/>
        <a:p>
          <a:pPr algn="l"/>
          <a:endParaRPr lang="zh-CN" altLang="en-US" sz="1050">
            <a:latin typeface="Microsoft YaHei" charset="-122"/>
            <a:ea typeface="Microsoft YaHei" charset="-122"/>
            <a:cs typeface="Microsoft YaHei"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X="181444" custScaleY="63589" custLinFactX="-100000" custLinFactNeighborX="-184312" custLinFactNeighborY="0">
        <dgm:presLayoutVars>
          <dgm:chPref val="3"/>
        </dgm:presLayoutVars>
      </dgm:prSet>
      <dgm:spPr/>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3"/>
      <dgm:spPr/>
    </dgm:pt>
    <dgm:pt modelId="{F726EDD3-E670-9B47-8786-4F599884289D}" type="pres">
      <dgm:prSet presAssocID="{A73DCD64-89DF-3E4C-9543-0D417B51464E}" presName="connTx" presStyleLbl="parChTrans1D2" presStyleIdx="0" presStyleCnt="3"/>
      <dgm:spPr/>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3" custScaleX="150191" custScaleY="110365">
        <dgm:presLayoutVars>
          <dgm:chPref val="3"/>
        </dgm:presLayoutVars>
      </dgm:prSet>
      <dgm:spPr/>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3"/>
      <dgm:spPr/>
    </dgm:pt>
    <dgm:pt modelId="{7A2CD5A7-70D6-DE44-803D-0740544CB367}" type="pres">
      <dgm:prSet presAssocID="{BDC2CFA9-99C6-8347-9628-F8B57513FB8C}" presName="connTx" presStyleLbl="parChTrans1D2" presStyleIdx="1" presStyleCnt="3"/>
      <dgm:spPr/>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3" custScaleX="150191" custScaleY="110365">
        <dgm:presLayoutVars>
          <dgm:chPref val="3"/>
        </dgm:presLayoutVars>
      </dgm:prSet>
      <dgm:spPr/>
    </dgm:pt>
    <dgm:pt modelId="{1488A531-D252-B440-B1DA-4363F37F8970}" type="pres">
      <dgm:prSet presAssocID="{773FD5F0-F007-F148-886B-86E72F86266E}" presName="level3hierChild" presStyleCnt="0"/>
      <dgm:spPr/>
    </dgm:pt>
    <dgm:pt modelId="{1F2800E8-CF94-FD43-8D0E-7E4B278315B1}" type="pres">
      <dgm:prSet presAssocID="{45267C76-6276-B44A-878A-9D61B556EBD7}" presName="conn2-1" presStyleLbl="parChTrans1D2" presStyleIdx="2" presStyleCnt="3"/>
      <dgm:spPr/>
    </dgm:pt>
    <dgm:pt modelId="{938A9782-2B6B-8141-99DA-6568305E0C38}" type="pres">
      <dgm:prSet presAssocID="{45267C76-6276-B44A-878A-9D61B556EBD7}" presName="connTx" presStyleLbl="parChTrans1D2" presStyleIdx="2" presStyleCnt="3"/>
      <dgm:spPr/>
    </dgm:pt>
    <dgm:pt modelId="{7377E58F-198D-DE48-B3AF-2D2AF67C403D}" type="pres">
      <dgm:prSet presAssocID="{9BA062DA-6B7A-FC4F-B1BB-7CC4C74C72CE}" presName="root2" presStyleCnt="0"/>
      <dgm:spPr/>
    </dgm:pt>
    <dgm:pt modelId="{1C998B4A-F8C8-5D49-862A-38B9C7611407}" type="pres">
      <dgm:prSet presAssocID="{9BA062DA-6B7A-FC4F-B1BB-7CC4C74C72CE}" presName="LevelTwoTextNode" presStyleLbl="node2" presStyleIdx="2" presStyleCnt="3" custScaleX="150191" custScaleY="110365">
        <dgm:presLayoutVars>
          <dgm:chPref val="3"/>
        </dgm:presLayoutVars>
      </dgm:prSet>
      <dgm:spPr/>
    </dgm:pt>
    <dgm:pt modelId="{F9C8551A-E3F5-1A41-9D81-BA411262A93F}" type="pres">
      <dgm:prSet presAssocID="{9BA062DA-6B7A-FC4F-B1BB-7CC4C74C72CE}" presName="level3hierChild" presStyleCnt="0"/>
      <dgm:spPr/>
    </dgm:pt>
  </dgm:ptLst>
  <dgm:cxnLst>
    <dgm:cxn modelId="{5CE85109-A222-B540-A1A9-0D17361AF0D4}" type="presOf" srcId="{773FD5F0-F007-F148-886B-86E72F86266E}" destId="{D3E2E567-EC04-E743-9B8C-985408EA1058}" srcOrd="0" destOrd="0" presId="urn:microsoft.com/office/officeart/2008/layout/HorizontalMultiLevelHierarchy"/>
    <dgm:cxn modelId="{7725A710-EB82-6543-8E80-B973AC4CD97A}" srcId="{2EFE4671-8583-3540-9262-1FC578B666F4}" destId="{CC08C8E7-D5AB-9C4F-A78B-4A8C57EB2D22}" srcOrd="0" destOrd="0" parTransId="{806FC88F-B9CF-A04B-B59C-3A472F525AEF}" sibTransId="{B0179D74-E210-A34F-9FFE-D6C2C6F405F5}"/>
    <dgm:cxn modelId="{66C0C417-7AC4-C048-A227-F54CA2F03599}" type="presOf" srcId="{A73DCD64-89DF-3E4C-9543-0D417B51464E}" destId="{F726EDD3-E670-9B47-8786-4F599884289D}" srcOrd="1" destOrd="0" presId="urn:microsoft.com/office/officeart/2008/layout/HorizontalMultiLevelHierarchy"/>
    <dgm:cxn modelId="{FE34B427-9D47-5D4F-B08C-79C955C57CBA}" srcId="{CC08C8E7-D5AB-9C4F-A78B-4A8C57EB2D22}" destId="{DD5BF61D-B843-C744-B9A9-3312A1287EF4}" srcOrd="0" destOrd="0" parTransId="{A73DCD64-89DF-3E4C-9543-0D417B51464E}" sibTransId="{5F6E09CE-61C0-D34C-AE4A-99D078D226DF}"/>
    <dgm:cxn modelId="{85912829-A48E-284C-9676-A8D35EBB3215}" type="presOf" srcId="{BDC2CFA9-99C6-8347-9628-F8B57513FB8C}" destId="{7A2CD5A7-70D6-DE44-803D-0740544CB367}" srcOrd="1" destOrd="0" presId="urn:microsoft.com/office/officeart/2008/layout/HorizontalMultiLevelHierarchy"/>
    <dgm:cxn modelId="{08B6B044-7E2D-E947-AD57-12EDA7C6393F}" type="presOf" srcId="{2EFE4671-8583-3540-9262-1FC578B666F4}" destId="{3013142F-A3C7-F746-853E-2CA8B540A8DE}" srcOrd="0" destOrd="0" presId="urn:microsoft.com/office/officeart/2008/layout/HorizontalMultiLevelHierarchy"/>
    <dgm:cxn modelId="{4A140C87-EFCD-F045-A088-2EB11C782551}" type="presOf" srcId="{45267C76-6276-B44A-878A-9D61B556EBD7}" destId="{938A9782-2B6B-8141-99DA-6568305E0C38}" srcOrd="1" destOrd="0" presId="urn:microsoft.com/office/officeart/2008/layout/HorizontalMultiLevelHierarchy"/>
    <dgm:cxn modelId="{0EC0968A-8BDC-E840-A8C7-9384FE559932}" type="presOf" srcId="{9BA062DA-6B7A-FC4F-B1BB-7CC4C74C72CE}" destId="{1C998B4A-F8C8-5D49-862A-38B9C7611407}" srcOrd="0" destOrd="0" presId="urn:microsoft.com/office/officeart/2008/layout/HorizontalMultiLevelHierarchy"/>
    <dgm:cxn modelId="{DAD0AAAA-51AA-174D-95F0-4ECDA7E4DA81}" type="presOf" srcId="{A73DCD64-89DF-3E4C-9543-0D417B51464E}" destId="{082A771F-69AF-7C4C-86CB-DF1CD8CB6581}" srcOrd="0" destOrd="0" presId="urn:microsoft.com/office/officeart/2008/layout/HorizontalMultiLevelHierarchy"/>
    <dgm:cxn modelId="{F9E3ABAD-B3DC-F94D-8609-1F8D9522FF56}" type="presOf" srcId="{BDC2CFA9-99C6-8347-9628-F8B57513FB8C}" destId="{93180932-306E-E545-95F9-2A5635FDC9F1}" srcOrd="0" destOrd="0" presId="urn:microsoft.com/office/officeart/2008/layout/HorizontalMultiLevelHierarchy"/>
    <dgm:cxn modelId="{8A2003B3-2A29-A246-918D-C15F6B29D1E5}" type="presOf" srcId="{CC08C8E7-D5AB-9C4F-A78B-4A8C57EB2D22}" destId="{7111AE39-B455-7C4D-91F4-9E37E3822D07}" srcOrd="0" destOrd="0" presId="urn:microsoft.com/office/officeart/2008/layout/HorizontalMultiLevelHierarchy"/>
    <dgm:cxn modelId="{817768D6-56EA-1644-915F-F82FD336FA55}" type="presOf" srcId="{45267C76-6276-B44A-878A-9D61B556EBD7}" destId="{1F2800E8-CF94-FD43-8D0E-7E4B278315B1}" srcOrd="0" destOrd="0" presId="urn:microsoft.com/office/officeart/2008/layout/HorizontalMultiLevelHierarchy"/>
    <dgm:cxn modelId="{F5520AE5-50EB-8743-B48A-12307D4CCE80}" srcId="{CC08C8E7-D5AB-9C4F-A78B-4A8C57EB2D22}" destId="{9BA062DA-6B7A-FC4F-B1BB-7CC4C74C72CE}" srcOrd="2" destOrd="0" parTransId="{45267C76-6276-B44A-878A-9D61B556EBD7}" sibTransId="{3A650251-37F9-7645-8144-FF91C57FC2AC}"/>
    <dgm:cxn modelId="{D6FF61F4-2E70-2445-B362-FDF5936BBC6B}" srcId="{CC08C8E7-D5AB-9C4F-A78B-4A8C57EB2D22}" destId="{773FD5F0-F007-F148-886B-86E72F86266E}" srcOrd="1" destOrd="0" parTransId="{BDC2CFA9-99C6-8347-9628-F8B57513FB8C}" sibTransId="{9458031D-FD27-D841-9D56-100BE85B229D}"/>
    <dgm:cxn modelId="{76104BFF-0E2E-9F4B-AAD1-9500EB6D527B}" type="presOf" srcId="{DD5BF61D-B843-C744-B9A9-3312A1287EF4}" destId="{C852AF5D-E3CA-F844-B775-08DD6E6FB940}" srcOrd="0" destOrd="0" presId="urn:microsoft.com/office/officeart/2008/layout/HorizontalMultiLevelHierarchy"/>
    <dgm:cxn modelId="{804717A1-BB73-8640-AFBF-E3B6D1F4D2B3}" type="presParOf" srcId="{3013142F-A3C7-F746-853E-2CA8B540A8DE}" destId="{B764B132-0961-414E-B6FA-FB0C6C1C6CED}" srcOrd="0" destOrd="0" presId="urn:microsoft.com/office/officeart/2008/layout/HorizontalMultiLevelHierarchy"/>
    <dgm:cxn modelId="{2F7AA29B-18E7-9C44-B471-B2597317454A}" type="presParOf" srcId="{B764B132-0961-414E-B6FA-FB0C6C1C6CED}" destId="{7111AE39-B455-7C4D-91F4-9E37E3822D07}" srcOrd="0" destOrd="0" presId="urn:microsoft.com/office/officeart/2008/layout/HorizontalMultiLevelHierarchy"/>
    <dgm:cxn modelId="{22BF7EBD-BF97-F440-B69D-B2BC81A42E3C}" type="presParOf" srcId="{B764B132-0961-414E-B6FA-FB0C6C1C6CED}" destId="{551EC4E6-AE1D-DD43-B7C4-D7EFBEA2E636}" srcOrd="1" destOrd="0" presId="urn:microsoft.com/office/officeart/2008/layout/HorizontalMultiLevelHierarchy"/>
    <dgm:cxn modelId="{011A8363-BFAE-FA42-A9CB-1CEFFD269437}" type="presParOf" srcId="{551EC4E6-AE1D-DD43-B7C4-D7EFBEA2E636}" destId="{082A771F-69AF-7C4C-86CB-DF1CD8CB6581}" srcOrd="0" destOrd="0" presId="urn:microsoft.com/office/officeart/2008/layout/HorizontalMultiLevelHierarchy"/>
    <dgm:cxn modelId="{9C8BE8B0-1DBB-2245-9182-FEB91552B930}" type="presParOf" srcId="{082A771F-69AF-7C4C-86CB-DF1CD8CB6581}" destId="{F726EDD3-E670-9B47-8786-4F599884289D}" srcOrd="0" destOrd="0" presId="urn:microsoft.com/office/officeart/2008/layout/HorizontalMultiLevelHierarchy"/>
    <dgm:cxn modelId="{DF133F15-B233-8A4C-9E39-742BDBA12F38}" type="presParOf" srcId="{551EC4E6-AE1D-DD43-B7C4-D7EFBEA2E636}" destId="{7B40AE63-0EA3-0747-BCE5-5F3AB0355BF2}" srcOrd="1" destOrd="0" presId="urn:microsoft.com/office/officeart/2008/layout/HorizontalMultiLevelHierarchy"/>
    <dgm:cxn modelId="{F0827581-882F-D640-90CB-18E9EFE36842}" type="presParOf" srcId="{7B40AE63-0EA3-0747-BCE5-5F3AB0355BF2}" destId="{C852AF5D-E3CA-F844-B775-08DD6E6FB940}" srcOrd="0" destOrd="0" presId="urn:microsoft.com/office/officeart/2008/layout/HorizontalMultiLevelHierarchy"/>
    <dgm:cxn modelId="{79EB9A85-9D02-2C46-A449-F3F5C53A9607}" type="presParOf" srcId="{7B40AE63-0EA3-0747-BCE5-5F3AB0355BF2}" destId="{30463D07-8E7F-3146-97CE-76CE82648742}" srcOrd="1" destOrd="0" presId="urn:microsoft.com/office/officeart/2008/layout/HorizontalMultiLevelHierarchy"/>
    <dgm:cxn modelId="{77DAA190-F64F-364F-AF21-1E60591F7BE0}" type="presParOf" srcId="{551EC4E6-AE1D-DD43-B7C4-D7EFBEA2E636}" destId="{93180932-306E-E545-95F9-2A5635FDC9F1}" srcOrd="2" destOrd="0" presId="urn:microsoft.com/office/officeart/2008/layout/HorizontalMultiLevelHierarchy"/>
    <dgm:cxn modelId="{E4F0B72E-2C4F-3546-97BE-011B7C55BCFE}" type="presParOf" srcId="{93180932-306E-E545-95F9-2A5635FDC9F1}" destId="{7A2CD5A7-70D6-DE44-803D-0740544CB367}" srcOrd="0" destOrd="0" presId="urn:microsoft.com/office/officeart/2008/layout/HorizontalMultiLevelHierarchy"/>
    <dgm:cxn modelId="{6E55B5A3-38CD-E743-968A-134B4ABB8908}" type="presParOf" srcId="{551EC4E6-AE1D-DD43-B7C4-D7EFBEA2E636}" destId="{A0C9905E-6DBF-7645-94A7-C4BCDADC46B9}" srcOrd="3" destOrd="0" presId="urn:microsoft.com/office/officeart/2008/layout/HorizontalMultiLevelHierarchy"/>
    <dgm:cxn modelId="{39723185-8258-3D47-9CD8-D2B99EE3E2AF}" type="presParOf" srcId="{A0C9905E-6DBF-7645-94A7-C4BCDADC46B9}" destId="{D3E2E567-EC04-E743-9B8C-985408EA1058}" srcOrd="0" destOrd="0" presId="urn:microsoft.com/office/officeart/2008/layout/HorizontalMultiLevelHierarchy"/>
    <dgm:cxn modelId="{14164525-38F2-374A-98DC-B7B0396FC40F}" type="presParOf" srcId="{A0C9905E-6DBF-7645-94A7-C4BCDADC46B9}" destId="{1488A531-D252-B440-B1DA-4363F37F8970}" srcOrd="1" destOrd="0" presId="urn:microsoft.com/office/officeart/2008/layout/HorizontalMultiLevelHierarchy"/>
    <dgm:cxn modelId="{9000A9DF-0B31-F940-869E-1C227EFCA2FA}" type="presParOf" srcId="{551EC4E6-AE1D-DD43-B7C4-D7EFBEA2E636}" destId="{1F2800E8-CF94-FD43-8D0E-7E4B278315B1}" srcOrd="4" destOrd="0" presId="urn:microsoft.com/office/officeart/2008/layout/HorizontalMultiLevelHierarchy"/>
    <dgm:cxn modelId="{20FA1EB2-7DC5-1A47-978F-09AE30BE8D59}" type="presParOf" srcId="{1F2800E8-CF94-FD43-8D0E-7E4B278315B1}" destId="{938A9782-2B6B-8141-99DA-6568305E0C38}" srcOrd="0" destOrd="0" presId="urn:microsoft.com/office/officeart/2008/layout/HorizontalMultiLevelHierarchy"/>
    <dgm:cxn modelId="{3EE2FB87-001F-4E4C-9D23-F09DF1F5A892}" type="presParOf" srcId="{551EC4E6-AE1D-DD43-B7C4-D7EFBEA2E636}" destId="{7377E58F-198D-DE48-B3AF-2D2AF67C403D}" srcOrd="5" destOrd="0" presId="urn:microsoft.com/office/officeart/2008/layout/HorizontalMultiLevelHierarchy"/>
    <dgm:cxn modelId="{30AC4011-A66E-7C41-A022-573CE1293F1B}" type="presParOf" srcId="{7377E58F-198D-DE48-B3AF-2D2AF67C403D}" destId="{1C998B4A-F8C8-5D49-862A-38B9C7611407}" srcOrd="0" destOrd="0" presId="urn:microsoft.com/office/officeart/2008/layout/HorizontalMultiLevelHierarchy"/>
    <dgm:cxn modelId="{667A92D4-35B1-A14C-9B9F-EC7465B177E8}" type="presParOf" srcId="{7377E58F-198D-DE48-B3AF-2D2AF67C403D}" destId="{F9C8551A-E3F5-1A41-9D81-BA411262A93F}"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8.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pPr algn="l"/>
          <a:r>
            <a:rPr lang="en-US" altLang="zh-CN" sz="1200" b="0" i="0" dirty="0">
              <a:latin typeface="FZLanTingHeiS-R-GB" panose="02000000000000000000" pitchFamily="2" charset="-122"/>
              <a:ea typeface="FZLanTingHeiS-R-GB" panose="02000000000000000000" pitchFamily="2" charset="-122"/>
              <a:cs typeface="Microsoft YaHei" charset="-122"/>
            </a:rPr>
            <a:t>4.1</a:t>
          </a:r>
          <a:r>
            <a:rPr lang="zh-CN" altLang="en-US" sz="1200" b="0" i="0" dirty="0">
              <a:latin typeface="FZLanTingHeiS-R-GB" panose="02000000000000000000" pitchFamily="2" charset="-122"/>
              <a:ea typeface="FZLanTingHeiS-R-GB" panose="02000000000000000000" pitchFamily="2" charset="-122"/>
              <a:cs typeface="Microsoft YaHei" charset="-122"/>
            </a:rPr>
            <a:t>需求弹性</a:t>
          </a:r>
        </a:p>
      </dgm:t>
    </dgm:pt>
    <dgm:pt modelId="{806FC88F-B9CF-A04B-B59C-3A472F525AEF}" type="parTrans" cxnId="{7725A710-EB82-6543-8E80-B973AC4CD97A}">
      <dgm:prSet/>
      <dgm:spPr/>
      <dgm:t>
        <a:bodyPr/>
        <a:lstStyle/>
        <a:p>
          <a:pPr algn="l"/>
          <a:endParaRPr lang="zh-CN" altLang="en-US" sz="105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pPr algn="l"/>
          <a:endParaRPr lang="zh-CN" altLang="en-US" sz="1050">
            <a:latin typeface="Microsoft YaHei" charset="-122"/>
            <a:ea typeface="Microsoft YaHei" charset="-122"/>
            <a:cs typeface="Microsoft YaHei" charset="-122"/>
          </a:endParaRPr>
        </a:p>
      </dgm:t>
    </dgm:pt>
    <dgm:pt modelId="{DD5BF61D-B843-C744-B9A9-3312A1287EF4}">
      <dgm:prSet phldrT="[文本]" custT="1"/>
      <dgm:spPr>
        <a:solidFill>
          <a:srgbClr val="C00000"/>
        </a:solidFill>
      </dgm:spPr>
      <dgm:t>
        <a:bodyPr/>
        <a:lstStyle/>
        <a:p>
          <a:pPr algn="l"/>
          <a:r>
            <a:rPr lang="en-US" altLang="zh-CN" sz="1050" b="0" i="0" dirty="0">
              <a:solidFill>
                <a:schemeClr val="tx1"/>
              </a:solidFill>
              <a:latin typeface="FZLanTingHeiS-R-GB" panose="02000000000000000000" pitchFamily="2" charset="-122"/>
              <a:ea typeface="FZLanTingHeiS-R-GB" panose="02000000000000000000" pitchFamily="2" charset="-122"/>
              <a:cs typeface="Microsoft YaHei" charset="-122"/>
            </a:rPr>
            <a:t>4.1.1</a:t>
          </a:r>
          <a:r>
            <a:rPr lang="zh-CN" altLang="en-US" sz="1050" b="0" i="0" dirty="0">
              <a:solidFill>
                <a:schemeClr val="tx1"/>
              </a:solidFill>
              <a:latin typeface="FZLanTingHeiS-R-GB" panose="02000000000000000000" pitchFamily="2" charset="-122"/>
              <a:ea typeface="FZLanTingHeiS-R-GB" panose="02000000000000000000" pitchFamily="2" charset="-122"/>
              <a:cs typeface="Microsoft YaHei" charset="-122"/>
            </a:rPr>
            <a:t> 需求价格弹性</a:t>
          </a:r>
        </a:p>
      </dgm:t>
    </dgm:pt>
    <dgm:pt modelId="{A73DCD64-89DF-3E4C-9543-0D417B51464E}" type="parTrans" cxnId="{FE34B427-9D47-5D4F-B08C-79C955C57CBA}">
      <dgm:prSet custT="1"/>
      <dgm:spPr/>
      <dgm:t>
        <a:bodyPr/>
        <a:lstStyle/>
        <a:p>
          <a:pPr algn="l"/>
          <a:endParaRPr lang="zh-CN" altLang="en-US" sz="100" b="0" i="0" dirty="0">
            <a:latin typeface="FZLanTingHeiS-R-GB" panose="02000000000000000000" pitchFamily="2" charset="-122"/>
            <a:ea typeface="FZLanTingHeiS-R-GB" panose="02000000000000000000" pitchFamily="2" charset="-122"/>
            <a:cs typeface="Microsoft YaHei" charset="-122"/>
          </a:endParaRPr>
        </a:p>
      </dgm:t>
    </dgm:pt>
    <dgm:pt modelId="{5F6E09CE-61C0-D34C-AE4A-99D078D226DF}" type="sibTrans" cxnId="{FE34B427-9D47-5D4F-B08C-79C955C57CBA}">
      <dgm:prSet/>
      <dgm:spPr/>
      <dgm:t>
        <a:bodyPr/>
        <a:lstStyle/>
        <a:p>
          <a:pPr algn="l"/>
          <a:endParaRPr lang="zh-CN" altLang="en-US" sz="1050">
            <a:latin typeface="Microsoft YaHei" charset="-122"/>
            <a:ea typeface="Microsoft YaHei" charset="-122"/>
            <a:cs typeface="Microsoft YaHei" charset="-122"/>
          </a:endParaRPr>
        </a:p>
      </dgm:t>
    </dgm:pt>
    <dgm:pt modelId="{773FD5F0-F007-F148-886B-86E72F86266E}">
      <dgm:prSet phldrT="[文本]" custT="1"/>
      <dgm:spPr/>
      <dgm:t>
        <a:bodyPr/>
        <a:lstStyle/>
        <a:p>
          <a:pPr algn="l"/>
          <a:r>
            <a:rPr lang="en-US" altLang="zh-CN" sz="1050" b="0" i="0" dirty="0">
              <a:latin typeface="FZLanTingHeiS-R-GB" panose="02000000000000000000" pitchFamily="2" charset="-122"/>
              <a:ea typeface="FZLanTingHeiS-R-GB" panose="02000000000000000000" pitchFamily="2" charset="-122"/>
              <a:cs typeface="Microsoft YaHei" charset="-122"/>
            </a:rPr>
            <a:t>4.1.2</a:t>
          </a:r>
          <a:r>
            <a:rPr lang="zh-CN" altLang="en-US" sz="1050" b="0" i="0" dirty="0">
              <a:latin typeface="FZLanTingHeiS-R-GB" panose="02000000000000000000" pitchFamily="2" charset="-122"/>
              <a:ea typeface="FZLanTingHeiS-R-GB" panose="02000000000000000000" pitchFamily="2" charset="-122"/>
              <a:cs typeface="Microsoft YaHei" charset="-122"/>
            </a:rPr>
            <a:t> 需求的收入弹性</a:t>
          </a:r>
        </a:p>
      </dgm:t>
    </dgm:pt>
    <dgm:pt modelId="{BDC2CFA9-99C6-8347-9628-F8B57513FB8C}" type="parTrans" cxnId="{D6FF61F4-2E70-2445-B362-FDF5936BBC6B}">
      <dgm:prSet custT="1"/>
      <dgm:spPr/>
      <dgm:t>
        <a:bodyPr/>
        <a:lstStyle/>
        <a:p>
          <a:pPr algn="l"/>
          <a:endParaRPr lang="zh-CN" altLang="en-US" sz="100" b="0" i="0" dirty="0">
            <a:latin typeface="FZLanTingHeiS-R-GB" panose="02000000000000000000" pitchFamily="2" charset="-122"/>
            <a:ea typeface="FZLanTingHeiS-R-GB" panose="02000000000000000000" pitchFamily="2" charset="-122"/>
            <a:cs typeface="Microsoft YaHei" charset="-122"/>
          </a:endParaRPr>
        </a:p>
      </dgm:t>
    </dgm:pt>
    <dgm:pt modelId="{9458031D-FD27-D841-9D56-100BE85B229D}" type="sibTrans" cxnId="{D6FF61F4-2E70-2445-B362-FDF5936BBC6B}">
      <dgm:prSet/>
      <dgm:spPr/>
      <dgm:t>
        <a:bodyPr/>
        <a:lstStyle/>
        <a:p>
          <a:pPr algn="l"/>
          <a:endParaRPr lang="zh-CN" altLang="en-US" sz="1050">
            <a:latin typeface="Microsoft YaHei" charset="-122"/>
            <a:ea typeface="Microsoft YaHei" charset="-122"/>
            <a:cs typeface="Microsoft YaHei" charset="-122"/>
          </a:endParaRPr>
        </a:p>
      </dgm:t>
    </dgm:pt>
    <dgm:pt modelId="{9BA062DA-6B7A-FC4F-B1BB-7CC4C74C72CE}">
      <dgm:prSet phldrT="[文本]" custT="1"/>
      <dgm:spPr/>
      <dgm:t>
        <a:bodyPr/>
        <a:lstStyle/>
        <a:p>
          <a:pPr algn="l"/>
          <a:r>
            <a:rPr lang="en-US" altLang="zh-CN" sz="1050" b="0" i="0" dirty="0">
              <a:latin typeface="FZLanTingHeiS-R-GB" panose="02000000000000000000" pitchFamily="2" charset="-122"/>
              <a:ea typeface="FZLanTingHeiS-R-GB" panose="02000000000000000000" pitchFamily="2" charset="-122"/>
              <a:cs typeface="Microsoft YaHei" charset="-122"/>
            </a:rPr>
            <a:t>4.1.3</a:t>
          </a:r>
          <a:r>
            <a:rPr lang="zh-CN" altLang="en-US" sz="1050" b="0" i="0" dirty="0">
              <a:latin typeface="FZLanTingHeiS-R-GB" panose="02000000000000000000" pitchFamily="2" charset="-122"/>
              <a:ea typeface="FZLanTingHeiS-R-GB" panose="02000000000000000000" pitchFamily="2" charset="-122"/>
              <a:cs typeface="Microsoft YaHei" charset="-122"/>
            </a:rPr>
            <a:t> 需求交叉弹性</a:t>
          </a:r>
        </a:p>
      </dgm:t>
    </dgm:pt>
    <dgm:pt modelId="{45267C76-6276-B44A-878A-9D61B556EBD7}" type="parTrans" cxnId="{F5520AE5-50EB-8743-B48A-12307D4CCE80}">
      <dgm:prSet custT="1"/>
      <dgm:spPr/>
      <dgm:t>
        <a:bodyPr/>
        <a:lstStyle/>
        <a:p>
          <a:pPr algn="l"/>
          <a:endParaRPr lang="zh-CN" altLang="en-US" sz="100" b="0" i="0" dirty="0">
            <a:latin typeface="FZLanTingHeiS-R-GB" panose="02000000000000000000" pitchFamily="2" charset="-122"/>
            <a:ea typeface="FZLanTingHeiS-R-GB" panose="02000000000000000000" pitchFamily="2" charset="-122"/>
            <a:cs typeface="Microsoft YaHei" charset="-122"/>
          </a:endParaRPr>
        </a:p>
      </dgm:t>
    </dgm:pt>
    <dgm:pt modelId="{3A650251-37F9-7645-8144-FF91C57FC2AC}" type="sibTrans" cxnId="{F5520AE5-50EB-8743-B48A-12307D4CCE80}">
      <dgm:prSet/>
      <dgm:spPr/>
      <dgm:t>
        <a:bodyPr/>
        <a:lstStyle/>
        <a:p>
          <a:pPr algn="l"/>
          <a:endParaRPr lang="zh-CN" altLang="en-US" sz="1050">
            <a:latin typeface="Microsoft YaHei" charset="-122"/>
            <a:ea typeface="Microsoft YaHei" charset="-122"/>
            <a:cs typeface="Microsoft YaHei"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X="181444" custScaleY="63589" custLinFactX="-100000" custLinFactNeighborX="-184312" custLinFactNeighborY="0">
        <dgm:presLayoutVars>
          <dgm:chPref val="3"/>
        </dgm:presLayoutVars>
      </dgm:prSet>
      <dgm:spPr/>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3"/>
      <dgm:spPr/>
    </dgm:pt>
    <dgm:pt modelId="{F726EDD3-E670-9B47-8786-4F599884289D}" type="pres">
      <dgm:prSet presAssocID="{A73DCD64-89DF-3E4C-9543-0D417B51464E}" presName="connTx" presStyleLbl="parChTrans1D2" presStyleIdx="0" presStyleCnt="3"/>
      <dgm:spPr/>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3" custScaleX="150191" custScaleY="110365">
        <dgm:presLayoutVars>
          <dgm:chPref val="3"/>
        </dgm:presLayoutVars>
      </dgm:prSet>
      <dgm:spPr/>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3"/>
      <dgm:spPr/>
    </dgm:pt>
    <dgm:pt modelId="{7A2CD5A7-70D6-DE44-803D-0740544CB367}" type="pres">
      <dgm:prSet presAssocID="{BDC2CFA9-99C6-8347-9628-F8B57513FB8C}" presName="connTx" presStyleLbl="parChTrans1D2" presStyleIdx="1" presStyleCnt="3"/>
      <dgm:spPr/>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3" custScaleX="150191" custScaleY="110365">
        <dgm:presLayoutVars>
          <dgm:chPref val="3"/>
        </dgm:presLayoutVars>
      </dgm:prSet>
      <dgm:spPr/>
    </dgm:pt>
    <dgm:pt modelId="{1488A531-D252-B440-B1DA-4363F37F8970}" type="pres">
      <dgm:prSet presAssocID="{773FD5F0-F007-F148-886B-86E72F86266E}" presName="level3hierChild" presStyleCnt="0"/>
      <dgm:spPr/>
    </dgm:pt>
    <dgm:pt modelId="{1F2800E8-CF94-FD43-8D0E-7E4B278315B1}" type="pres">
      <dgm:prSet presAssocID="{45267C76-6276-B44A-878A-9D61B556EBD7}" presName="conn2-1" presStyleLbl="parChTrans1D2" presStyleIdx="2" presStyleCnt="3"/>
      <dgm:spPr/>
    </dgm:pt>
    <dgm:pt modelId="{938A9782-2B6B-8141-99DA-6568305E0C38}" type="pres">
      <dgm:prSet presAssocID="{45267C76-6276-B44A-878A-9D61B556EBD7}" presName="connTx" presStyleLbl="parChTrans1D2" presStyleIdx="2" presStyleCnt="3"/>
      <dgm:spPr/>
    </dgm:pt>
    <dgm:pt modelId="{7377E58F-198D-DE48-B3AF-2D2AF67C403D}" type="pres">
      <dgm:prSet presAssocID="{9BA062DA-6B7A-FC4F-B1BB-7CC4C74C72CE}" presName="root2" presStyleCnt="0"/>
      <dgm:spPr/>
    </dgm:pt>
    <dgm:pt modelId="{1C998B4A-F8C8-5D49-862A-38B9C7611407}" type="pres">
      <dgm:prSet presAssocID="{9BA062DA-6B7A-FC4F-B1BB-7CC4C74C72CE}" presName="LevelTwoTextNode" presStyleLbl="node2" presStyleIdx="2" presStyleCnt="3" custScaleX="150191" custScaleY="110365">
        <dgm:presLayoutVars>
          <dgm:chPref val="3"/>
        </dgm:presLayoutVars>
      </dgm:prSet>
      <dgm:spPr/>
    </dgm:pt>
    <dgm:pt modelId="{F9C8551A-E3F5-1A41-9D81-BA411262A93F}" type="pres">
      <dgm:prSet presAssocID="{9BA062DA-6B7A-FC4F-B1BB-7CC4C74C72CE}" presName="level3hierChild" presStyleCnt="0"/>
      <dgm:spPr/>
    </dgm:pt>
  </dgm:ptLst>
  <dgm:cxnLst>
    <dgm:cxn modelId="{5CE85109-A222-B540-A1A9-0D17361AF0D4}" type="presOf" srcId="{773FD5F0-F007-F148-886B-86E72F86266E}" destId="{D3E2E567-EC04-E743-9B8C-985408EA1058}" srcOrd="0" destOrd="0" presId="urn:microsoft.com/office/officeart/2008/layout/HorizontalMultiLevelHierarchy"/>
    <dgm:cxn modelId="{7725A710-EB82-6543-8E80-B973AC4CD97A}" srcId="{2EFE4671-8583-3540-9262-1FC578B666F4}" destId="{CC08C8E7-D5AB-9C4F-A78B-4A8C57EB2D22}" srcOrd="0" destOrd="0" parTransId="{806FC88F-B9CF-A04B-B59C-3A472F525AEF}" sibTransId="{B0179D74-E210-A34F-9FFE-D6C2C6F405F5}"/>
    <dgm:cxn modelId="{66C0C417-7AC4-C048-A227-F54CA2F03599}" type="presOf" srcId="{A73DCD64-89DF-3E4C-9543-0D417B51464E}" destId="{F726EDD3-E670-9B47-8786-4F599884289D}" srcOrd="1" destOrd="0" presId="urn:microsoft.com/office/officeart/2008/layout/HorizontalMultiLevelHierarchy"/>
    <dgm:cxn modelId="{FE34B427-9D47-5D4F-B08C-79C955C57CBA}" srcId="{CC08C8E7-D5AB-9C4F-A78B-4A8C57EB2D22}" destId="{DD5BF61D-B843-C744-B9A9-3312A1287EF4}" srcOrd="0" destOrd="0" parTransId="{A73DCD64-89DF-3E4C-9543-0D417B51464E}" sibTransId="{5F6E09CE-61C0-D34C-AE4A-99D078D226DF}"/>
    <dgm:cxn modelId="{85912829-A48E-284C-9676-A8D35EBB3215}" type="presOf" srcId="{BDC2CFA9-99C6-8347-9628-F8B57513FB8C}" destId="{7A2CD5A7-70D6-DE44-803D-0740544CB367}" srcOrd="1" destOrd="0" presId="urn:microsoft.com/office/officeart/2008/layout/HorizontalMultiLevelHierarchy"/>
    <dgm:cxn modelId="{08B6B044-7E2D-E947-AD57-12EDA7C6393F}" type="presOf" srcId="{2EFE4671-8583-3540-9262-1FC578B666F4}" destId="{3013142F-A3C7-F746-853E-2CA8B540A8DE}" srcOrd="0" destOrd="0" presId="urn:microsoft.com/office/officeart/2008/layout/HorizontalMultiLevelHierarchy"/>
    <dgm:cxn modelId="{4A140C87-EFCD-F045-A088-2EB11C782551}" type="presOf" srcId="{45267C76-6276-B44A-878A-9D61B556EBD7}" destId="{938A9782-2B6B-8141-99DA-6568305E0C38}" srcOrd="1" destOrd="0" presId="urn:microsoft.com/office/officeart/2008/layout/HorizontalMultiLevelHierarchy"/>
    <dgm:cxn modelId="{0EC0968A-8BDC-E840-A8C7-9384FE559932}" type="presOf" srcId="{9BA062DA-6B7A-FC4F-B1BB-7CC4C74C72CE}" destId="{1C998B4A-F8C8-5D49-862A-38B9C7611407}" srcOrd="0" destOrd="0" presId="urn:microsoft.com/office/officeart/2008/layout/HorizontalMultiLevelHierarchy"/>
    <dgm:cxn modelId="{DAD0AAAA-51AA-174D-95F0-4ECDA7E4DA81}" type="presOf" srcId="{A73DCD64-89DF-3E4C-9543-0D417B51464E}" destId="{082A771F-69AF-7C4C-86CB-DF1CD8CB6581}" srcOrd="0" destOrd="0" presId="urn:microsoft.com/office/officeart/2008/layout/HorizontalMultiLevelHierarchy"/>
    <dgm:cxn modelId="{F9E3ABAD-B3DC-F94D-8609-1F8D9522FF56}" type="presOf" srcId="{BDC2CFA9-99C6-8347-9628-F8B57513FB8C}" destId="{93180932-306E-E545-95F9-2A5635FDC9F1}" srcOrd="0" destOrd="0" presId="urn:microsoft.com/office/officeart/2008/layout/HorizontalMultiLevelHierarchy"/>
    <dgm:cxn modelId="{8A2003B3-2A29-A246-918D-C15F6B29D1E5}" type="presOf" srcId="{CC08C8E7-D5AB-9C4F-A78B-4A8C57EB2D22}" destId="{7111AE39-B455-7C4D-91F4-9E37E3822D07}" srcOrd="0" destOrd="0" presId="urn:microsoft.com/office/officeart/2008/layout/HorizontalMultiLevelHierarchy"/>
    <dgm:cxn modelId="{817768D6-56EA-1644-915F-F82FD336FA55}" type="presOf" srcId="{45267C76-6276-B44A-878A-9D61B556EBD7}" destId="{1F2800E8-CF94-FD43-8D0E-7E4B278315B1}" srcOrd="0" destOrd="0" presId="urn:microsoft.com/office/officeart/2008/layout/HorizontalMultiLevelHierarchy"/>
    <dgm:cxn modelId="{F5520AE5-50EB-8743-B48A-12307D4CCE80}" srcId="{CC08C8E7-D5AB-9C4F-A78B-4A8C57EB2D22}" destId="{9BA062DA-6B7A-FC4F-B1BB-7CC4C74C72CE}" srcOrd="2" destOrd="0" parTransId="{45267C76-6276-B44A-878A-9D61B556EBD7}" sibTransId="{3A650251-37F9-7645-8144-FF91C57FC2AC}"/>
    <dgm:cxn modelId="{D6FF61F4-2E70-2445-B362-FDF5936BBC6B}" srcId="{CC08C8E7-D5AB-9C4F-A78B-4A8C57EB2D22}" destId="{773FD5F0-F007-F148-886B-86E72F86266E}" srcOrd="1" destOrd="0" parTransId="{BDC2CFA9-99C6-8347-9628-F8B57513FB8C}" sibTransId="{9458031D-FD27-D841-9D56-100BE85B229D}"/>
    <dgm:cxn modelId="{76104BFF-0E2E-9F4B-AAD1-9500EB6D527B}" type="presOf" srcId="{DD5BF61D-B843-C744-B9A9-3312A1287EF4}" destId="{C852AF5D-E3CA-F844-B775-08DD6E6FB940}" srcOrd="0" destOrd="0" presId="urn:microsoft.com/office/officeart/2008/layout/HorizontalMultiLevelHierarchy"/>
    <dgm:cxn modelId="{804717A1-BB73-8640-AFBF-E3B6D1F4D2B3}" type="presParOf" srcId="{3013142F-A3C7-F746-853E-2CA8B540A8DE}" destId="{B764B132-0961-414E-B6FA-FB0C6C1C6CED}" srcOrd="0" destOrd="0" presId="urn:microsoft.com/office/officeart/2008/layout/HorizontalMultiLevelHierarchy"/>
    <dgm:cxn modelId="{2F7AA29B-18E7-9C44-B471-B2597317454A}" type="presParOf" srcId="{B764B132-0961-414E-B6FA-FB0C6C1C6CED}" destId="{7111AE39-B455-7C4D-91F4-9E37E3822D07}" srcOrd="0" destOrd="0" presId="urn:microsoft.com/office/officeart/2008/layout/HorizontalMultiLevelHierarchy"/>
    <dgm:cxn modelId="{22BF7EBD-BF97-F440-B69D-B2BC81A42E3C}" type="presParOf" srcId="{B764B132-0961-414E-B6FA-FB0C6C1C6CED}" destId="{551EC4E6-AE1D-DD43-B7C4-D7EFBEA2E636}" srcOrd="1" destOrd="0" presId="urn:microsoft.com/office/officeart/2008/layout/HorizontalMultiLevelHierarchy"/>
    <dgm:cxn modelId="{011A8363-BFAE-FA42-A9CB-1CEFFD269437}" type="presParOf" srcId="{551EC4E6-AE1D-DD43-B7C4-D7EFBEA2E636}" destId="{082A771F-69AF-7C4C-86CB-DF1CD8CB6581}" srcOrd="0" destOrd="0" presId="urn:microsoft.com/office/officeart/2008/layout/HorizontalMultiLevelHierarchy"/>
    <dgm:cxn modelId="{9C8BE8B0-1DBB-2245-9182-FEB91552B930}" type="presParOf" srcId="{082A771F-69AF-7C4C-86CB-DF1CD8CB6581}" destId="{F726EDD3-E670-9B47-8786-4F599884289D}" srcOrd="0" destOrd="0" presId="urn:microsoft.com/office/officeart/2008/layout/HorizontalMultiLevelHierarchy"/>
    <dgm:cxn modelId="{DF133F15-B233-8A4C-9E39-742BDBA12F38}" type="presParOf" srcId="{551EC4E6-AE1D-DD43-B7C4-D7EFBEA2E636}" destId="{7B40AE63-0EA3-0747-BCE5-5F3AB0355BF2}" srcOrd="1" destOrd="0" presId="urn:microsoft.com/office/officeart/2008/layout/HorizontalMultiLevelHierarchy"/>
    <dgm:cxn modelId="{F0827581-882F-D640-90CB-18E9EFE36842}" type="presParOf" srcId="{7B40AE63-0EA3-0747-BCE5-5F3AB0355BF2}" destId="{C852AF5D-E3CA-F844-B775-08DD6E6FB940}" srcOrd="0" destOrd="0" presId="urn:microsoft.com/office/officeart/2008/layout/HorizontalMultiLevelHierarchy"/>
    <dgm:cxn modelId="{79EB9A85-9D02-2C46-A449-F3F5C53A9607}" type="presParOf" srcId="{7B40AE63-0EA3-0747-BCE5-5F3AB0355BF2}" destId="{30463D07-8E7F-3146-97CE-76CE82648742}" srcOrd="1" destOrd="0" presId="urn:microsoft.com/office/officeart/2008/layout/HorizontalMultiLevelHierarchy"/>
    <dgm:cxn modelId="{77DAA190-F64F-364F-AF21-1E60591F7BE0}" type="presParOf" srcId="{551EC4E6-AE1D-DD43-B7C4-D7EFBEA2E636}" destId="{93180932-306E-E545-95F9-2A5635FDC9F1}" srcOrd="2" destOrd="0" presId="urn:microsoft.com/office/officeart/2008/layout/HorizontalMultiLevelHierarchy"/>
    <dgm:cxn modelId="{E4F0B72E-2C4F-3546-97BE-011B7C55BCFE}" type="presParOf" srcId="{93180932-306E-E545-95F9-2A5635FDC9F1}" destId="{7A2CD5A7-70D6-DE44-803D-0740544CB367}" srcOrd="0" destOrd="0" presId="urn:microsoft.com/office/officeart/2008/layout/HorizontalMultiLevelHierarchy"/>
    <dgm:cxn modelId="{6E55B5A3-38CD-E743-968A-134B4ABB8908}" type="presParOf" srcId="{551EC4E6-AE1D-DD43-B7C4-D7EFBEA2E636}" destId="{A0C9905E-6DBF-7645-94A7-C4BCDADC46B9}" srcOrd="3" destOrd="0" presId="urn:microsoft.com/office/officeart/2008/layout/HorizontalMultiLevelHierarchy"/>
    <dgm:cxn modelId="{39723185-8258-3D47-9CD8-D2B99EE3E2AF}" type="presParOf" srcId="{A0C9905E-6DBF-7645-94A7-C4BCDADC46B9}" destId="{D3E2E567-EC04-E743-9B8C-985408EA1058}" srcOrd="0" destOrd="0" presId="urn:microsoft.com/office/officeart/2008/layout/HorizontalMultiLevelHierarchy"/>
    <dgm:cxn modelId="{14164525-38F2-374A-98DC-B7B0396FC40F}" type="presParOf" srcId="{A0C9905E-6DBF-7645-94A7-C4BCDADC46B9}" destId="{1488A531-D252-B440-B1DA-4363F37F8970}" srcOrd="1" destOrd="0" presId="urn:microsoft.com/office/officeart/2008/layout/HorizontalMultiLevelHierarchy"/>
    <dgm:cxn modelId="{9000A9DF-0B31-F940-869E-1C227EFCA2FA}" type="presParOf" srcId="{551EC4E6-AE1D-DD43-B7C4-D7EFBEA2E636}" destId="{1F2800E8-CF94-FD43-8D0E-7E4B278315B1}" srcOrd="4" destOrd="0" presId="urn:microsoft.com/office/officeart/2008/layout/HorizontalMultiLevelHierarchy"/>
    <dgm:cxn modelId="{20FA1EB2-7DC5-1A47-978F-09AE30BE8D59}" type="presParOf" srcId="{1F2800E8-CF94-FD43-8D0E-7E4B278315B1}" destId="{938A9782-2B6B-8141-99DA-6568305E0C38}" srcOrd="0" destOrd="0" presId="urn:microsoft.com/office/officeart/2008/layout/HorizontalMultiLevelHierarchy"/>
    <dgm:cxn modelId="{3EE2FB87-001F-4E4C-9D23-F09DF1F5A892}" type="presParOf" srcId="{551EC4E6-AE1D-DD43-B7C4-D7EFBEA2E636}" destId="{7377E58F-198D-DE48-B3AF-2D2AF67C403D}" srcOrd="5" destOrd="0" presId="urn:microsoft.com/office/officeart/2008/layout/HorizontalMultiLevelHierarchy"/>
    <dgm:cxn modelId="{30AC4011-A66E-7C41-A022-573CE1293F1B}" type="presParOf" srcId="{7377E58F-198D-DE48-B3AF-2D2AF67C403D}" destId="{1C998B4A-F8C8-5D49-862A-38B9C7611407}" srcOrd="0" destOrd="0" presId="urn:microsoft.com/office/officeart/2008/layout/HorizontalMultiLevelHierarchy"/>
    <dgm:cxn modelId="{667A92D4-35B1-A14C-9B9F-EC7465B177E8}" type="presParOf" srcId="{7377E58F-198D-DE48-B3AF-2D2AF67C403D}" destId="{F9C8551A-E3F5-1A41-9D81-BA411262A93F}"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9.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pPr algn="l"/>
          <a:r>
            <a:rPr lang="en-US" altLang="zh-CN" sz="1200" b="0" i="0" dirty="0">
              <a:latin typeface="FZLanTingHeiS-R-GB" panose="02000000000000000000" pitchFamily="2" charset="-122"/>
              <a:ea typeface="FZLanTingHeiS-R-GB" panose="02000000000000000000" pitchFamily="2" charset="-122"/>
              <a:cs typeface="Microsoft YaHei" charset="-122"/>
            </a:rPr>
            <a:t>4.1</a:t>
          </a:r>
          <a:r>
            <a:rPr lang="zh-CN" altLang="en-US" sz="1200" b="0" i="0" dirty="0">
              <a:latin typeface="FZLanTingHeiS-R-GB" panose="02000000000000000000" pitchFamily="2" charset="-122"/>
              <a:ea typeface="FZLanTingHeiS-R-GB" panose="02000000000000000000" pitchFamily="2" charset="-122"/>
              <a:cs typeface="Microsoft YaHei" charset="-122"/>
            </a:rPr>
            <a:t>需求弹性</a:t>
          </a:r>
        </a:p>
      </dgm:t>
    </dgm:pt>
    <dgm:pt modelId="{806FC88F-B9CF-A04B-B59C-3A472F525AEF}" type="parTrans" cxnId="{7725A710-EB82-6543-8E80-B973AC4CD97A}">
      <dgm:prSet/>
      <dgm:spPr/>
      <dgm:t>
        <a:bodyPr/>
        <a:lstStyle/>
        <a:p>
          <a:pPr algn="l"/>
          <a:endParaRPr lang="zh-CN" altLang="en-US" sz="105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pPr algn="l"/>
          <a:endParaRPr lang="zh-CN" altLang="en-US" sz="1050">
            <a:latin typeface="Microsoft YaHei" charset="-122"/>
            <a:ea typeface="Microsoft YaHei" charset="-122"/>
            <a:cs typeface="Microsoft YaHei" charset="-122"/>
          </a:endParaRPr>
        </a:p>
      </dgm:t>
    </dgm:pt>
    <dgm:pt modelId="{DD5BF61D-B843-C744-B9A9-3312A1287EF4}">
      <dgm:prSet phldrT="[文本]" custT="1"/>
      <dgm:spPr>
        <a:solidFill>
          <a:srgbClr val="C00000"/>
        </a:solidFill>
      </dgm:spPr>
      <dgm:t>
        <a:bodyPr/>
        <a:lstStyle/>
        <a:p>
          <a:pPr algn="l"/>
          <a:r>
            <a:rPr lang="en-US" altLang="zh-CN" sz="1050" b="0" i="0" dirty="0">
              <a:solidFill>
                <a:schemeClr val="tx1"/>
              </a:solidFill>
              <a:latin typeface="FZLanTingHeiS-R-GB" panose="02000000000000000000" pitchFamily="2" charset="-122"/>
              <a:ea typeface="FZLanTingHeiS-R-GB" panose="02000000000000000000" pitchFamily="2" charset="-122"/>
              <a:cs typeface="Microsoft YaHei" charset="-122"/>
            </a:rPr>
            <a:t>4.1.1</a:t>
          </a:r>
          <a:r>
            <a:rPr lang="zh-CN" altLang="en-US" sz="1050" b="0" i="0" dirty="0">
              <a:solidFill>
                <a:schemeClr val="tx1"/>
              </a:solidFill>
              <a:latin typeface="FZLanTingHeiS-R-GB" panose="02000000000000000000" pitchFamily="2" charset="-122"/>
              <a:ea typeface="FZLanTingHeiS-R-GB" panose="02000000000000000000" pitchFamily="2" charset="-122"/>
              <a:cs typeface="Microsoft YaHei" charset="-122"/>
            </a:rPr>
            <a:t> 需求价格弹性</a:t>
          </a:r>
        </a:p>
      </dgm:t>
    </dgm:pt>
    <dgm:pt modelId="{A73DCD64-89DF-3E4C-9543-0D417B51464E}" type="parTrans" cxnId="{FE34B427-9D47-5D4F-B08C-79C955C57CBA}">
      <dgm:prSet custT="1"/>
      <dgm:spPr/>
      <dgm:t>
        <a:bodyPr/>
        <a:lstStyle/>
        <a:p>
          <a:pPr algn="l"/>
          <a:endParaRPr lang="zh-CN" altLang="en-US" sz="100" b="0" i="0" dirty="0">
            <a:latin typeface="FZLanTingHeiS-R-GB" panose="02000000000000000000" pitchFamily="2" charset="-122"/>
            <a:ea typeface="FZLanTingHeiS-R-GB" panose="02000000000000000000" pitchFamily="2" charset="-122"/>
            <a:cs typeface="Microsoft YaHei" charset="-122"/>
          </a:endParaRPr>
        </a:p>
      </dgm:t>
    </dgm:pt>
    <dgm:pt modelId="{5F6E09CE-61C0-D34C-AE4A-99D078D226DF}" type="sibTrans" cxnId="{FE34B427-9D47-5D4F-B08C-79C955C57CBA}">
      <dgm:prSet/>
      <dgm:spPr/>
      <dgm:t>
        <a:bodyPr/>
        <a:lstStyle/>
        <a:p>
          <a:pPr algn="l"/>
          <a:endParaRPr lang="zh-CN" altLang="en-US" sz="1050">
            <a:latin typeface="Microsoft YaHei" charset="-122"/>
            <a:ea typeface="Microsoft YaHei" charset="-122"/>
            <a:cs typeface="Microsoft YaHei" charset="-122"/>
          </a:endParaRPr>
        </a:p>
      </dgm:t>
    </dgm:pt>
    <dgm:pt modelId="{773FD5F0-F007-F148-886B-86E72F86266E}">
      <dgm:prSet phldrT="[文本]" custT="1"/>
      <dgm:spPr/>
      <dgm:t>
        <a:bodyPr/>
        <a:lstStyle/>
        <a:p>
          <a:pPr algn="l"/>
          <a:r>
            <a:rPr lang="en-US" altLang="zh-CN" sz="1050" b="0" i="0" dirty="0">
              <a:latin typeface="FZLanTingHeiS-R-GB" panose="02000000000000000000" pitchFamily="2" charset="-122"/>
              <a:ea typeface="FZLanTingHeiS-R-GB" panose="02000000000000000000" pitchFamily="2" charset="-122"/>
              <a:cs typeface="Microsoft YaHei" charset="-122"/>
            </a:rPr>
            <a:t>4.1.2</a:t>
          </a:r>
          <a:r>
            <a:rPr lang="zh-CN" altLang="en-US" sz="1050" b="0" i="0" dirty="0">
              <a:latin typeface="FZLanTingHeiS-R-GB" panose="02000000000000000000" pitchFamily="2" charset="-122"/>
              <a:ea typeface="FZLanTingHeiS-R-GB" panose="02000000000000000000" pitchFamily="2" charset="-122"/>
              <a:cs typeface="Microsoft YaHei" charset="-122"/>
            </a:rPr>
            <a:t> 需求的收入弹性</a:t>
          </a:r>
        </a:p>
      </dgm:t>
    </dgm:pt>
    <dgm:pt modelId="{BDC2CFA9-99C6-8347-9628-F8B57513FB8C}" type="parTrans" cxnId="{D6FF61F4-2E70-2445-B362-FDF5936BBC6B}">
      <dgm:prSet custT="1"/>
      <dgm:spPr/>
      <dgm:t>
        <a:bodyPr/>
        <a:lstStyle/>
        <a:p>
          <a:pPr algn="l"/>
          <a:endParaRPr lang="zh-CN" altLang="en-US" sz="100" b="0" i="0" dirty="0">
            <a:latin typeface="FZLanTingHeiS-R-GB" panose="02000000000000000000" pitchFamily="2" charset="-122"/>
            <a:ea typeface="FZLanTingHeiS-R-GB" panose="02000000000000000000" pitchFamily="2" charset="-122"/>
            <a:cs typeface="Microsoft YaHei" charset="-122"/>
          </a:endParaRPr>
        </a:p>
      </dgm:t>
    </dgm:pt>
    <dgm:pt modelId="{9458031D-FD27-D841-9D56-100BE85B229D}" type="sibTrans" cxnId="{D6FF61F4-2E70-2445-B362-FDF5936BBC6B}">
      <dgm:prSet/>
      <dgm:spPr/>
      <dgm:t>
        <a:bodyPr/>
        <a:lstStyle/>
        <a:p>
          <a:pPr algn="l"/>
          <a:endParaRPr lang="zh-CN" altLang="en-US" sz="1050">
            <a:latin typeface="Microsoft YaHei" charset="-122"/>
            <a:ea typeface="Microsoft YaHei" charset="-122"/>
            <a:cs typeface="Microsoft YaHei" charset="-122"/>
          </a:endParaRPr>
        </a:p>
      </dgm:t>
    </dgm:pt>
    <dgm:pt modelId="{9BA062DA-6B7A-FC4F-B1BB-7CC4C74C72CE}">
      <dgm:prSet phldrT="[文本]" custT="1"/>
      <dgm:spPr/>
      <dgm:t>
        <a:bodyPr/>
        <a:lstStyle/>
        <a:p>
          <a:pPr algn="l"/>
          <a:r>
            <a:rPr lang="en-US" altLang="zh-CN" sz="1050" b="0" i="0" dirty="0">
              <a:latin typeface="FZLanTingHeiS-R-GB" panose="02000000000000000000" pitchFamily="2" charset="-122"/>
              <a:ea typeface="FZLanTingHeiS-R-GB" panose="02000000000000000000" pitchFamily="2" charset="-122"/>
              <a:cs typeface="Microsoft YaHei" charset="-122"/>
            </a:rPr>
            <a:t>4.1.3</a:t>
          </a:r>
          <a:r>
            <a:rPr lang="zh-CN" altLang="en-US" sz="1050" b="0" i="0" dirty="0">
              <a:latin typeface="FZLanTingHeiS-R-GB" panose="02000000000000000000" pitchFamily="2" charset="-122"/>
              <a:ea typeface="FZLanTingHeiS-R-GB" panose="02000000000000000000" pitchFamily="2" charset="-122"/>
              <a:cs typeface="Microsoft YaHei" charset="-122"/>
            </a:rPr>
            <a:t> 需求交叉弹性</a:t>
          </a:r>
        </a:p>
      </dgm:t>
    </dgm:pt>
    <dgm:pt modelId="{45267C76-6276-B44A-878A-9D61B556EBD7}" type="parTrans" cxnId="{F5520AE5-50EB-8743-B48A-12307D4CCE80}">
      <dgm:prSet custT="1"/>
      <dgm:spPr/>
      <dgm:t>
        <a:bodyPr/>
        <a:lstStyle/>
        <a:p>
          <a:pPr algn="l"/>
          <a:endParaRPr lang="zh-CN" altLang="en-US" sz="100" b="0" i="0" dirty="0">
            <a:latin typeface="FZLanTingHeiS-R-GB" panose="02000000000000000000" pitchFamily="2" charset="-122"/>
            <a:ea typeface="FZLanTingHeiS-R-GB" panose="02000000000000000000" pitchFamily="2" charset="-122"/>
            <a:cs typeface="Microsoft YaHei" charset="-122"/>
          </a:endParaRPr>
        </a:p>
      </dgm:t>
    </dgm:pt>
    <dgm:pt modelId="{3A650251-37F9-7645-8144-FF91C57FC2AC}" type="sibTrans" cxnId="{F5520AE5-50EB-8743-B48A-12307D4CCE80}">
      <dgm:prSet/>
      <dgm:spPr/>
      <dgm:t>
        <a:bodyPr/>
        <a:lstStyle/>
        <a:p>
          <a:pPr algn="l"/>
          <a:endParaRPr lang="zh-CN" altLang="en-US" sz="1050">
            <a:latin typeface="Microsoft YaHei" charset="-122"/>
            <a:ea typeface="Microsoft YaHei" charset="-122"/>
            <a:cs typeface="Microsoft YaHei"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X="181444" custScaleY="63589" custLinFactX="-100000" custLinFactNeighborX="-184312" custLinFactNeighborY="0">
        <dgm:presLayoutVars>
          <dgm:chPref val="3"/>
        </dgm:presLayoutVars>
      </dgm:prSet>
      <dgm:spPr/>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3"/>
      <dgm:spPr/>
    </dgm:pt>
    <dgm:pt modelId="{F726EDD3-E670-9B47-8786-4F599884289D}" type="pres">
      <dgm:prSet presAssocID="{A73DCD64-89DF-3E4C-9543-0D417B51464E}" presName="connTx" presStyleLbl="parChTrans1D2" presStyleIdx="0" presStyleCnt="3"/>
      <dgm:spPr/>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3" custScaleX="150191" custScaleY="110365">
        <dgm:presLayoutVars>
          <dgm:chPref val="3"/>
        </dgm:presLayoutVars>
      </dgm:prSet>
      <dgm:spPr/>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3"/>
      <dgm:spPr/>
    </dgm:pt>
    <dgm:pt modelId="{7A2CD5A7-70D6-DE44-803D-0740544CB367}" type="pres">
      <dgm:prSet presAssocID="{BDC2CFA9-99C6-8347-9628-F8B57513FB8C}" presName="connTx" presStyleLbl="parChTrans1D2" presStyleIdx="1" presStyleCnt="3"/>
      <dgm:spPr/>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3" custScaleX="150191" custScaleY="110365">
        <dgm:presLayoutVars>
          <dgm:chPref val="3"/>
        </dgm:presLayoutVars>
      </dgm:prSet>
      <dgm:spPr/>
    </dgm:pt>
    <dgm:pt modelId="{1488A531-D252-B440-B1DA-4363F37F8970}" type="pres">
      <dgm:prSet presAssocID="{773FD5F0-F007-F148-886B-86E72F86266E}" presName="level3hierChild" presStyleCnt="0"/>
      <dgm:spPr/>
    </dgm:pt>
    <dgm:pt modelId="{1F2800E8-CF94-FD43-8D0E-7E4B278315B1}" type="pres">
      <dgm:prSet presAssocID="{45267C76-6276-B44A-878A-9D61B556EBD7}" presName="conn2-1" presStyleLbl="parChTrans1D2" presStyleIdx="2" presStyleCnt="3"/>
      <dgm:spPr/>
    </dgm:pt>
    <dgm:pt modelId="{938A9782-2B6B-8141-99DA-6568305E0C38}" type="pres">
      <dgm:prSet presAssocID="{45267C76-6276-B44A-878A-9D61B556EBD7}" presName="connTx" presStyleLbl="parChTrans1D2" presStyleIdx="2" presStyleCnt="3"/>
      <dgm:spPr/>
    </dgm:pt>
    <dgm:pt modelId="{7377E58F-198D-DE48-B3AF-2D2AF67C403D}" type="pres">
      <dgm:prSet presAssocID="{9BA062DA-6B7A-FC4F-B1BB-7CC4C74C72CE}" presName="root2" presStyleCnt="0"/>
      <dgm:spPr/>
    </dgm:pt>
    <dgm:pt modelId="{1C998B4A-F8C8-5D49-862A-38B9C7611407}" type="pres">
      <dgm:prSet presAssocID="{9BA062DA-6B7A-FC4F-B1BB-7CC4C74C72CE}" presName="LevelTwoTextNode" presStyleLbl="node2" presStyleIdx="2" presStyleCnt="3" custScaleX="150191" custScaleY="110365">
        <dgm:presLayoutVars>
          <dgm:chPref val="3"/>
        </dgm:presLayoutVars>
      </dgm:prSet>
      <dgm:spPr/>
    </dgm:pt>
    <dgm:pt modelId="{F9C8551A-E3F5-1A41-9D81-BA411262A93F}" type="pres">
      <dgm:prSet presAssocID="{9BA062DA-6B7A-FC4F-B1BB-7CC4C74C72CE}" presName="level3hierChild" presStyleCnt="0"/>
      <dgm:spPr/>
    </dgm:pt>
  </dgm:ptLst>
  <dgm:cxnLst>
    <dgm:cxn modelId="{5CE85109-A222-B540-A1A9-0D17361AF0D4}" type="presOf" srcId="{773FD5F0-F007-F148-886B-86E72F86266E}" destId="{D3E2E567-EC04-E743-9B8C-985408EA1058}" srcOrd="0" destOrd="0" presId="urn:microsoft.com/office/officeart/2008/layout/HorizontalMultiLevelHierarchy"/>
    <dgm:cxn modelId="{7725A710-EB82-6543-8E80-B973AC4CD97A}" srcId="{2EFE4671-8583-3540-9262-1FC578B666F4}" destId="{CC08C8E7-D5AB-9C4F-A78B-4A8C57EB2D22}" srcOrd="0" destOrd="0" parTransId="{806FC88F-B9CF-A04B-B59C-3A472F525AEF}" sibTransId="{B0179D74-E210-A34F-9FFE-D6C2C6F405F5}"/>
    <dgm:cxn modelId="{66C0C417-7AC4-C048-A227-F54CA2F03599}" type="presOf" srcId="{A73DCD64-89DF-3E4C-9543-0D417B51464E}" destId="{F726EDD3-E670-9B47-8786-4F599884289D}" srcOrd="1" destOrd="0" presId="urn:microsoft.com/office/officeart/2008/layout/HorizontalMultiLevelHierarchy"/>
    <dgm:cxn modelId="{FE34B427-9D47-5D4F-B08C-79C955C57CBA}" srcId="{CC08C8E7-D5AB-9C4F-A78B-4A8C57EB2D22}" destId="{DD5BF61D-B843-C744-B9A9-3312A1287EF4}" srcOrd="0" destOrd="0" parTransId="{A73DCD64-89DF-3E4C-9543-0D417B51464E}" sibTransId="{5F6E09CE-61C0-D34C-AE4A-99D078D226DF}"/>
    <dgm:cxn modelId="{85912829-A48E-284C-9676-A8D35EBB3215}" type="presOf" srcId="{BDC2CFA9-99C6-8347-9628-F8B57513FB8C}" destId="{7A2CD5A7-70D6-DE44-803D-0740544CB367}" srcOrd="1" destOrd="0" presId="urn:microsoft.com/office/officeart/2008/layout/HorizontalMultiLevelHierarchy"/>
    <dgm:cxn modelId="{08B6B044-7E2D-E947-AD57-12EDA7C6393F}" type="presOf" srcId="{2EFE4671-8583-3540-9262-1FC578B666F4}" destId="{3013142F-A3C7-F746-853E-2CA8B540A8DE}" srcOrd="0" destOrd="0" presId="urn:microsoft.com/office/officeart/2008/layout/HorizontalMultiLevelHierarchy"/>
    <dgm:cxn modelId="{4A140C87-EFCD-F045-A088-2EB11C782551}" type="presOf" srcId="{45267C76-6276-B44A-878A-9D61B556EBD7}" destId="{938A9782-2B6B-8141-99DA-6568305E0C38}" srcOrd="1" destOrd="0" presId="urn:microsoft.com/office/officeart/2008/layout/HorizontalMultiLevelHierarchy"/>
    <dgm:cxn modelId="{0EC0968A-8BDC-E840-A8C7-9384FE559932}" type="presOf" srcId="{9BA062DA-6B7A-FC4F-B1BB-7CC4C74C72CE}" destId="{1C998B4A-F8C8-5D49-862A-38B9C7611407}" srcOrd="0" destOrd="0" presId="urn:microsoft.com/office/officeart/2008/layout/HorizontalMultiLevelHierarchy"/>
    <dgm:cxn modelId="{DAD0AAAA-51AA-174D-95F0-4ECDA7E4DA81}" type="presOf" srcId="{A73DCD64-89DF-3E4C-9543-0D417B51464E}" destId="{082A771F-69AF-7C4C-86CB-DF1CD8CB6581}" srcOrd="0" destOrd="0" presId="urn:microsoft.com/office/officeart/2008/layout/HorizontalMultiLevelHierarchy"/>
    <dgm:cxn modelId="{F9E3ABAD-B3DC-F94D-8609-1F8D9522FF56}" type="presOf" srcId="{BDC2CFA9-99C6-8347-9628-F8B57513FB8C}" destId="{93180932-306E-E545-95F9-2A5635FDC9F1}" srcOrd="0" destOrd="0" presId="urn:microsoft.com/office/officeart/2008/layout/HorizontalMultiLevelHierarchy"/>
    <dgm:cxn modelId="{8A2003B3-2A29-A246-918D-C15F6B29D1E5}" type="presOf" srcId="{CC08C8E7-D5AB-9C4F-A78B-4A8C57EB2D22}" destId="{7111AE39-B455-7C4D-91F4-9E37E3822D07}" srcOrd="0" destOrd="0" presId="urn:microsoft.com/office/officeart/2008/layout/HorizontalMultiLevelHierarchy"/>
    <dgm:cxn modelId="{817768D6-56EA-1644-915F-F82FD336FA55}" type="presOf" srcId="{45267C76-6276-B44A-878A-9D61B556EBD7}" destId="{1F2800E8-CF94-FD43-8D0E-7E4B278315B1}" srcOrd="0" destOrd="0" presId="urn:microsoft.com/office/officeart/2008/layout/HorizontalMultiLevelHierarchy"/>
    <dgm:cxn modelId="{F5520AE5-50EB-8743-B48A-12307D4CCE80}" srcId="{CC08C8E7-D5AB-9C4F-A78B-4A8C57EB2D22}" destId="{9BA062DA-6B7A-FC4F-B1BB-7CC4C74C72CE}" srcOrd="2" destOrd="0" parTransId="{45267C76-6276-B44A-878A-9D61B556EBD7}" sibTransId="{3A650251-37F9-7645-8144-FF91C57FC2AC}"/>
    <dgm:cxn modelId="{D6FF61F4-2E70-2445-B362-FDF5936BBC6B}" srcId="{CC08C8E7-D5AB-9C4F-A78B-4A8C57EB2D22}" destId="{773FD5F0-F007-F148-886B-86E72F86266E}" srcOrd="1" destOrd="0" parTransId="{BDC2CFA9-99C6-8347-9628-F8B57513FB8C}" sibTransId="{9458031D-FD27-D841-9D56-100BE85B229D}"/>
    <dgm:cxn modelId="{76104BFF-0E2E-9F4B-AAD1-9500EB6D527B}" type="presOf" srcId="{DD5BF61D-B843-C744-B9A9-3312A1287EF4}" destId="{C852AF5D-E3CA-F844-B775-08DD6E6FB940}" srcOrd="0" destOrd="0" presId="urn:microsoft.com/office/officeart/2008/layout/HorizontalMultiLevelHierarchy"/>
    <dgm:cxn modelId="{804717A1-BB73-8640-AFBF-E3B6D1F4D2B3}" type="presParOf" srcId="{3013142F-A3C7-F746-853E-2CA8B540A8DE}" destId="{B764B132-0961-414E-B6FA-FB0C6C1C6CED}" srcOrd="0" destOrd="0" presId="urn:microsoft.com/office/officeart/2008/layout/HorizontalMultiLevelHierarchy"/>
    <dgm:cxn modelId="{2F7AA29B-18E7-9C44-B471-B2597317454A}" type="presParOf" srcId="{B764B132-0961-414E-B6FA-FB0C6C1C6CED}" destId="{7111AE39-B455-7C4D-91F4-9E37E3822D07}" srcOrd="0" destOrd="0" presId="urn:microsoft.com/office/officeart/2008/layout/HorizontalMultiLevelHierarchy"/>
    <dgm:cxn modelId="{22BF7EBD-BF97-F440-B69D-B2BC81A42E3C}" type="presParOf" srcId="{B764B132-0961-414E-B6FA-FB0C6C1C6CED}" destId="{551EC4E6-AE1D-DD43-B7C4-D7EFBEA2E636}" srcOrd="1" destOrd="0" presId="urn:microsoft.com/office/officeart/2008/layout/HorizontalMultiLevelHierarchy"/>
    <dgm:cxn modelId="{011A8363-BFAE-FA42-A9CB-1CEFFD269437}" type="presParOf" srcId="{551EC4E6-AE1D-DD43-B7C4-D7EFBEA2E636}" destId="{082A771F-69AF-7C4C-86CB-DF1CD8CB6581}" srcOrd="0" destOrd="0" presId="urn:microsoft.com/office/officeart/2008/layout/HorizontalMultiLevelHierarchy"/>
    <dgm:cxn modelId="{9C8BE8B0-1DBB-2245-9182-FEB91552B930}" type="presParOf" srcId="{082A771F-69AF-7C4C-86CB-DF1CD8CB6581}" destId="{F726EDD3-E670-9B47-8786-4F599884289D}" srcOrd="0" destOrd="0" presId="urn:microsoft.com/office/officeart/2008/layout/HorizontalMultiLevelHierarchy"/>
    <dgm:cxn modelId="{DF133F15-B233-8A4C-9E39-742BDBA12F38}" type="presParOf" srcId="{551EC4E6-AE1D-DD43-B7C4-D7EFBEA2E636}" destId="{7B40AE63-0EA3-0747-BCE5-5F3AB0355BF2}" srcOrd="1" destOrd="0" presId="urn:microsoft.com/office/officeart/2008/layout/HorizontalMultiLevelHierarchy"/>
    <dgm:cxn modelId="{F0827581-882F-D640-90CB-18E9EFE36842}" type="presParOf" srcId="{7B40AE63-0EA3-0747-BCE5-5F3AB0355BF2}" destId="{C852AF5D-E3CA-F844-B775-08DD6E6FB940}" srcOrd="0" destOrd="0" presId="urn:microsoft.com/office/officeart/2008/layout/HorizontalMultiLevelHierarchy"/>
    <dgm:cxn modelId="{79EB9A85-9D02-2C46-A449-F3F5C53A9607}" type="presParOf" srcId="{7B40AE63-0EA3-0747-BCE5-5F3AB0355BF2}" destId="{30463D07-8E7F-3146-97CE-76CE82648742}" srcOrd="1" destOrd="0" presId="urn:microsoft.com/office/officeart/2008/layout/HorizontalMultiLevelHierarchy"/>
    <dgm:cxn modelId="{77DAA190-F64F-364F-AF21-1E60591F7BE0}" type="presParOf" srcId="{551EC4E6-AE1D-DD43-B7C4-D7EFBEA2E636}" destId="{93180932-306E-E545-95F9-2A5635FDC9F1}" srcOrd="2" destOrd="0" presId="urn:microsoft.com/office/officeart/2008/layout/HorizontalMultiLevelHierarchy"/>
    <dgm:cxn modelId="{E4F0B72E-2C4F-3546-97BE-011B7C55BCFE}" type="presParOf" srcId="{93180932-306E-E545-95F9-2A5635FDC9F1}" destId="{7A2CD5A7-70D6-DE44-803D-0740544CB367}" srcOrd="0" destOrd="0" presId="urn:microsoft.com/office/officeart/2008/layout/HorizontalMultiLevelHierarchy"/>
    <dgm:cxn modelId="{6E55B5A3-38CD-E743-968A-134B4ABB8908}" type="presParOf" srcId="{551EC4E6-AE1D-DD43-B7C4-D7EFBEA2E636}" destId="{A0C9905E-6DBF-7645-94A7-C4BCDADC46B9}" srcOrd="3" destOrd="0" presId="urn:microsoft.com/office/officeart/2008/layout/HorizontalMultiLevelHierarchy"/>
    <dgm:cxn modelId="{39723185-8258-3D47-9CD8-D2B99EE3E2AF}" type="presParOf" srcId="{A0C9905E-6DBF-7645-94A7-C4BCDADC46B9}" destId="{D3E2E567-EC04-E743-9B8C-985408EA1058}" srcOrd="0" destOrd="0" presId="urn:microsoft.com/office/officeart/2008/layout/HorizontalMultiLevelHierarchy"/>
    <dgm:cxn modelId="{14164525-38F2-374A-98DC-B7B0396FC40F}" type="presParOf" srcId="{A0C9905E-6DBF-7645-94A7-C4BCDADC46B9}" destId="{1488A531-D252-B440-B1DA-4363F37F8970}" srcOrd="1" destOrd="0" presId="urn:microsoft.com/office/officeart/2008/layout/HorizontalMultiLevelHierarchy"/>
    <dgm:cxn modelId="{9000A9DF-0B31-F940-869E-1C227EFCA2FA}" type="presParOf" srcId="{551EC4E6-AE1D-DD43-B7C4-D7EFBEA2E636}" destId="{1F2800E8-CF94-FD43-8D0E-7E4B278315B1}" srcOrd="4" destOrd="0" presId="urn:microsoft.com/office/officeart/2008/layout/HorizontalMultiLevelHierarchy"/>
    <dgm:cxn modelId="{20FA1EB2-7DC5-1A47-978F-09AE30BE8D59}" type="presParOf" srcId="{1F2800E8-CF94-FD43-8D0E-7E4B278315B1}" destId="{938A9782-2B6B-8141-99DA-6568305E0C38}" srcOrd="0" destOrd="0" presId="urn:microsoft.com/office/officeart/2008/layout/HorizontalMultiLevelHierarchy"/>
    <dgm:cxn modelId="{3EE2FB87-001F-4E4C-9D23-F09DF1F5A892}" type="presParOf" srcId="{551EC4E6-AE1D-DD43-B7C4-D7EFBEA2E636}" destId="{7377E58F-198D-DE48-B3AF-2D2AF67C403D}" srcOrd="5" destOrd="0" presId="urn:microsoft.com/office/officeart/2008/layout/HorizontalMultiLevelHierarchy"/>
    <dgm:cxn modelId="{30AC4011-A66E-7C41-A022-573CE1293F1B}" type="presParOf" srcId="{7377E58F-198D-DE48-B3AF-2D2AF67C403D}" destId="{1C998B4A-F8C8-5D49-862A-38B9C7611407}" srcOrd="0" destOrd="0" presId="urn:microsoft.com/office/officeart/2008/layout/HorizontalMultiLevelHierarchy"/>
    <dgm:cxn modelId="{667A92D4-35B1-A14C-9B9F-EC7465B177E8}" type="presParOf" srcId="{7377E58F-198D-DE48-B3AF-2D2AF67C403D}" destId="{F9C8551A-E3F5-1A41-9D81-BA411262A93F}"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r>
            <a:rPr lang="en-US" altLang="zh-CN" sz="1200" b="0" i="0" dirty="0">
              <a:latin typeface="FZLanTingHeiS-R-GB" panose="02000000000000000000" pitchFamily="2" charset="-122"/>
              <a:ea typeface="FZLanTingHeiS-R-GB" panose="02000000000000000000" pitchFamily="2" charset="-122"/>
              <a:cs typeface="Microsoft YaHei" charset="-122"/>
            </a:rPr>
            <a:t>3.3</a:t>
          </a:r>
          <a:r>
            <a:rPr lang="zh-CN" altLang="en-US" sz="1200" b="0" i="0" dirty="0">
              <a:latin typeface="FZLanTingHeiS-R-GB" panose="02000000000000000000" pitchFamily="2" charset="-122"/>
              <a:ea typeface="FZLanTingHeiS-R-GB" panose="02000000000000000000" pitchFamily="2" charset="-122"/>
              <a:cs typeface="Microsoft YaHei" charset="-122"/>
            </a:rPr>
            <a:t> 序数效用论与无差异曲线分析</a:t>
          </a:r>
        </a:p>
      </dgm:t>
    </dgm:pt>
    <dgm:pt modelId="{806FC88F-B9CF-A04B-B59C-3A472F525AEF}" type="parTrans" cxnId="{7725A710-EB82-6543-8E80-B973AC4CD97A}">
      <dgm:prSet/>
      <dgm:spPr/>
      <dgm:t>
        <a:bodyPr/>
        <a:lstStyle/>
        <a:p>
          <a:endParaRPr lang="zh-CN" altLang="en-US" sz="120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endParaRPr lang="zh-CN" altLang="en-US" sz="1200">
            <a:latin typeface="Microsoft YaHei" charset="-122"/>
            <a:ea typeface="Microsoft YaHei" charset="-122"/>
            <a:cs typeface="Microsoft YaHei" charset="-122"/>
          </a:endParaRPr>
        </a:p>
      </dgm:t>
    </dgm:pt>
    <dgm:pt modelId="{DD5BF61D-B843-C744-B9A9-3312A1287EF4}">
      <dgm:prSet phldrT="[文本]" custT="1"/>
      <dgm:spPr>
        <a:solidFill>
          <a:schemeClr val="bg1"/>
        </a:solidFill>
      </dgm:spPr>
      <dgm:t>
        <a:bodyPr/>
        <a:lstStyle/>
        <a:p>
          <a:pPr algn="l"/>
          <a:r>
            <a:rPr lang="en-US" altLang="zh-CN" sz="1200" b="0" i="0" dirty="0">
              <a:solidFill>
                <a:schemeClr val="tx1"/>
              </a:solidFill>
              <a:latin typeface="FZLanTingHeiS-R-GB" panose="02000000000000000000" pitchFamily="2" charset="-122"/>
              <a:ea typeface="FZLanTingHeiS-R-GB" panose="02000000000000000000" pitchFamily="2" charset="-122"/>
              <a:cs typeface="Microsoft YaHei" charset="-122"/>
            </a:rPr>
            <a:t>3.3.1</a:t>
          </a:r>
          <a:r>
            <a:rPr lang="zh-CN" altLang="en-US" sz="1200" b="0" i="0" dirty="0">
              <a:solidFill>
                <a:schemeClr val="tx1"/>
              </a:solidFill>
              <a:latin typeface="FZLanTingHeiS-R-GB" panose="02000000000000000000" pitchFamily="2" charset="-122"/>
              <a:ea typeface="FZLanTingHeiS-R-GB" panose="02000000000000000000" pitchFamily="2" charset="-122"/>
              <a:cs typeface="Microsoft YaHei" charset="-122"/>
            </a:rPr>
            <a:t> 无差异曲线</a:t>
          </a:r>
        </a:p>
      </dgm:t>
    </dgm:pt>
    <dgm:pt modelId="{A73DCD64-89DF-3E4C-9543-0D417B51464E}" type="parTrans" cxnId="{FE34B427-9D47-5D4F-B08C-79C955C57CBA}">
      <dgm:prSet custT="1"/>
      <dgm:spPr/>
      <dgm:t>
        <a:bodyPr/>
        <a:lstStyle/>
        <a:p>
          <a:endParaRPr lang="zh-CN" altLang="en-US" sz="200" b="0" i="0" dirty="0">
            <a:latin typeface="FZLanTingHeiS-R-GB" panose="02000000000000000000" pitchFamily="2" charset="-122"/>
            <a:ea typeface="FZLanTingHeiS-R-GB" panose="02000000000000000000" pitchFamily="2" charset="-122"/>
            <a:cs typeface="Microsoft YaHei" charset="-122"/>
          </a:endParaRPr>
        </a:p>
      </dgm:t>
    </dgm:pt>
    <dgm:pt modelId="{5F6E09CE-61C0-D34C-AE4A-99D078D226DF}" type="sibTrans" cxnId="{FE34B427-9D47-5D4F-B08C-79C955C57CBA}">
      <dgm:prSet/>
      <dgm:spPr/>
      <dgm:t>
        <a:bodyPr/>
        <a:lstStyle/>
        <a:p>
          <a:endParaRPr lang="zh-CN" altLang="en-US" sz="1200">
            <a:latin typeface="Microsoft YaHei" charset="-122"/>
            <a:ea typeface="Microsoft YaHei" charset="-122"/>
            <a:cs typeface="Microsoft YaHei" charset="-122"/>
          </a:endParaRPr>
        </a:p>
      </dgm:t>
    </dgm:pt>
    <dgm:pt modelId="{773FD5F0-F007-F148-886B-86E72F86266E}">
      <dgm:prSet phldrT="[文本]" custT="1"/>
      <dgm:spPr>
        <a:solidFill>
          <a:srgbClr val="C00000"/>
        </a:solidFill>
      </dgm:spPr>
      <dgm:t>
        <a:bodyPr/>
        <a:lstStyle/>
        <a:p>
          <a:pPr algn="l"/>
          <a:r>
            <a:rPr lang="en-US" altLang="zh-CN" sz="1200" b="0" i="0" dirty="0">
              <a:solidFill>
                <a:schemeClr val="tx1"/>
              </a:solidFill>
              <a:latin typeface="FZLanTingHeiS-R-GB" panose="02000000000000000000" pitchFamily="2" charset="-122"/>
              <a:ea typeface="FZLanTingHeiS-R-GB" panose="02000000000000000000" pitchFamily="2" charset="-122"/>
              <a:cs typeface="Microsoft YaHei" charset="-122"/>
            </a:rPr>
            <a:t>3.3.2</a:t>
          </a:r>
          <a:r>
            <a:rPr lang="zh-CN" altLang="en-US" sz="1200" b="0" i="0" dirty="0">
              <a:solidFill>
                <a:schemeClr val="tx1"/>
              </a:solidFill>
              <a:latin typeface="FZLanTingHeiS-R-GB" panose="02000000000000000000" pitchFamily="2" charset="-122"/>
              <a:ea typeface="FZLanTingHeiS-R-GB" panose="02000000000000000000" pitchFamily="2" charset="-122"/>
              <a:cs typeface="Microsoft YaHei" charset="-122"/>
            </a:rPr>
            <a:t> 消费者的预算线</a:t>
          </a:r>
          <a:endParaRPr lang="zh-CN" altLang="en-US" sz="1200" b="0" i="0" dirty="0">
            <a:latin typeface="FZLanTingHeiS-R-GB" panose="02000000000000000000" pitchFamily="2" charset="-122"/>
            <a:ea typeface="FZLanTingHeiS-R-GB" panose="02000000000000000000" pitchFamily="2" charset="-122"/>
            <a:cs typeface="Microsoft YaHei" charset="-122"/>
          </a:endParaRPr>
        </a:p>
      </dgm:t>
    </dgm:pt>
    <dgm:pt modelId="{BDC2CFA9-99C6-8347-9628-F8B57513FB8C}" type="parTrans" cxnId="{D6FF61F4-2E70-2445-B362-FDF5936BBC6B}">
      <dgm:prSet custT="1"/>
      <dgm:spPr/>
      <dgm:t>
        <a:bodyPr/>
        <a:lstStyle/>
        <a:p>
          <a:endParaRPr lang="zh-CN" altLang="en-US" sz="200" b="0" i="0" dirty="0">
            <a:latin typeface="FZLanTingHeiS-R-GB" panose="02000000000000000000" pitchFamily="2" charset="-122"/>
            <a:ea typeface="FZLanTingHeiS-R-GB" panose="02000000000000000000" pitchFamily="2" charset="-122"/>
            <a:cs typeface="Microsoft YaHei" charset="-122"/>
          </a:endParaRPr>
        </a:p>
      </dgm:t>
    </dgm:pt>
    <dgm:pt modelId="{9458031D-FD27-D841-9D56-100BE85B229D}" type="sibTrans" cxnId="{D6FF61F4-2E70-2445-B362-FDF5936BBC6B}">
      <dgm:prSet/>
      <dgm:spPr/>
      <dgm:t>
        <a:bodyPr/>
        <a:lstStyle/>
        <a:p>
          <a:endParaRPr lang="zh-CN" altLang="en-US" sz="1200">
            <a:latin typeface="Microsoft YaHei" charset="-122"/>
            <a:ea typeface="Microsoft YaHei" charset="-122"/>
            <a:cs typeface="Microsoft YaHei" charset="-122"/>
          </a:endParaRPr>
        </a:p>
      </dgm:t>
    </dgm:pt>
    <dgm:pt modelId="{9BA062DA-6B7A-FC4F-B1BB-7CC4C74C72CE}">
      <dgm:prSet phldrT="[文本]" custT="1"/>
      <dgm:spPr/>
      <dgm:t>
        <a:bodyPr/>
        <a:lstStyle/>
        <a:p>
          <a:pPr algn="l"/>
          <a:r>
            <a:rPr lang="en-US" altLang="zh-CN" sz="1200" b="0" i="0" dirty="0">
              <a:solidFill>
                <a:schemeClr val="tx1"/>
              </a:solidFill>
              <a:latin typeface="FZLanTingHeiS-R-GB" panose="02000000000000000000" pitchFamily="2" charset="-122"/>
              <a:ea typeface="FZLanTingHeiS-R-GB" panose="02000000000000000000" pitchFamily="2" charset="-122"/>
              <a:cs typeface="Microsoft YaHei" charset="-122"/>
            </a:rPr>
            <a:t>3.3.3</a:t>
          </a:r>
          <a:r>
            <a:rPr lang="zh-CN" altLang="en-US" sz="1200" b="0" i="0" dirty="0">
              <a:solidFill>
                <a:schemeClr val="tx1"/>
              </a:solidFill>
              <a:latin typeface="FZLanTingHeiS-R-GB" panose="02000000000000000000" pitchFamily="2" charset="-122"/>
              <a:ea typeface="FZLanTingHeiS-R-GB" panose="02000000000000000000" pitchFamily="2" charset="-122"/>
              <a:cs typeface="Microsoft YaHei" charset="-122"/>
            </a:rPr>
            <a:t>  消费者均衡</a:t>
          </a:r>
          <a:endParaRPr lang="zh-CN" altLang="en-US" sz="1200" b="0" i="0" dirty="0">
            <a:latin typeface="FZLanTingHeiS-R-GB" panose="02000000000000000000" pitchFamily="2" charset="-122"/>
            <a:ea typeface="FZLanTingHeiS-R-GB" panose="02000000000000000000" pitchFamily="2" charset="-122"/>
            <a:cs typeface="Microsoft YaHei" charset="-122"/>
          </a:endParaRPr>
        </a:p>
      </dgm:t>
    </dgm:pt>
    <dgm:pt modelId="{45267C76-6276-B44A-878A-9D61B556EBD7}" type="parTrans" cxnId="{F5520AE5-50EB-8743-B48A-12307D4CCE80}">
      <dgm:prSet custT="1"/>
      <dgm:spPr/>
      <dgm:t>
        <a:bodyPr/>
        <a:lstStyle/>
        <a:p>
          <a:endParaRPr lang="zh-CN" altLang="en-US" sz="200" b="0" i="0" dirty="0">
            <a:latin typeface="FZLanTingHeiS-R-GB" panose="02000000000000000000" pitchFamily="2" charset="-122"/>
            <a:ea typeface="FZLanTingHeiS-R-GB" panose="02000000000000000000" pitchFamily="2" charset="-122"/>
            <a:cs typeface="Microsoft YaHei" charset="-122"/>
          </a:endParaRPr>
        </a:p>
      </dgm:t>
    </dgm:pt>
    <dgm:pt modelId="{3A650251-37F9-7645-8144-FF91C57FC2AC}" type="sibTrans" cxnId="{F5520AE5-50EB-8743-B48A-12307D4CCE80}">
      <dgm:prSet/>
      <dgm:spPr/>
      <dgm:t>
        <a:bodyPr/>
        <a:lstStyle/>
        <a:p>
          <a:endParaRPr lang="zh-CN" altLang="en-US" sz="1200">
            <a:latin typeface="Microsoft YaHei" charset="-122"/>
            <a:ea typeface="Microsoft YaHei" charset="-122"/>
            <a:cs typeface="Microsoft YaHei"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X="153608" custScaleY="71344" custLinFactX="-100000" custLinFactNeighborX="-186820" custLinFactNeighborY="3601">
        <dgm:presLayoutVars>
          <dgm:chPref val="3"/>
        </dgm:presLayoutVars>
      </dgm:prSet>
      <dgm:spPr/>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3"/>
      <dgm:spPr/>
    </dgm:pt>
    <dgm:pt modelId="{F726EDD3-E670-9B47-8786-4F599884289D}" type="pres">
      <dgm:prSet presAssocID="{A73DCD64-89DF-3E4C-9543-0D417B51464E}" presName="connTx" presStyleLbl="parChTrans1D2" presStyleIdx="0" presStyleCnt="3"/>
      <dgm:spPr/>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3" custScaleX="150395" custScaleY="97266" custLinFactNeighborX="18563" custLinFactNeighborY="-4690">
        <dgm:presLayoutVars>
          <dgm:chPref val="3"/>
        </dgm:presLayoutVars>
      </dgm:prSet>
      <dgm:spPr/>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3"/>
      <dgm:spPr/>
    </dgm:pt>
    <dgm:pt modelId="{7A2CD5A7-70D6-DE44-803D-0740544CB367}" type="pres">
      <dgm:prSet presAssocID="{BDC2CFA9-99C6-8347-9628-F8B57513FB8C}" presName="connTx" presStyleLbl="parChTrans1D2" presStyleIdx="1" presStyleCnt="3"/>
      <dgm:spPr/>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3" custScaleX="151949" custScaleY="97266" custLinFactNeighborX="18563" custLinFactNeighborY="-4690">
        <dgm:presLayoutVars>
          <dgm:chPref val="3"/>
        </dgm:presLayoutVars>
      </dgm:prSet>
      <dgm:spPr/>
    </dgm:pt>
    <dgm:pt modelId="{1488A531-D252-B440-B1DA-4363F37F8970}" type="pres">
      <dgm:prSet presAssocID="{773FD5F0-F007-F148-886B-86E72F86266E}" presName="level3hierChild" presStyleCnt="0"/>
      <dgm:spPr/>
    </dgm:pt>
    <dgm:pt modelId="{1F2800E8-CF94-FD43-8D0E-7E4B278315B1}" type="pres">
      <dgm:prSet presAssocID="{45267C76-6276-B44A-878A-9D61B556EBD7}" presName="conn2-1" presStyleLbl="parChTrans1D2" presStyleIdx="2" presStyleCnt="3"/>
      <dgm:spPr/>
    </dgm:pt>
    <dgm:pt modelId="{938A9782-2B6B-8141-99DA-6568305E0C38}" type="pres">
      <dgm:prSet presAssocID="{45267C76-6276-B44A-878A-9D61B556EBD7}" presName="connTx" presStyleLbl="parChTrans1D2" presStyleIdx="2" presStyleCnt="3"/>
      <dgm:spPr/>
    </dgm:pt>
    <dgm:pt modelId="{7377E58F-198D-DE48-B3AF-2D2AF67C403D}" type="pres">
      <dgm:prSet presAssocID="{9BA062DA-6B7A-FC4F-B1BB-7CC4C74C72CE}" presName="root2" presStyleCnt="0"/>
      <dgm:spPr/>
    </dgm:pt>
    <dgm:pt modelId="{1C998B4A-F8C8-5D49-862A-38B9C7611407}" type="pres">
      <dgm:prSet presAssocID="{9BA062DA-6B7A-FC4F-B1BB-7CC4C74C72CE}" presName="LevelTwoTextNode" presStyleLbl="node2" presStyleIdx="2" presStyleCnt="3" custScaleX="150383" custScaleY="97266" custLinFactNeighborX="18543" custLinFactNeighborY="-4690">
        <dgm:presLayoutVars>
          <dgm:chPref val="3"/>
        </dgm:presLayoutVars>
      </dgm:prSet>
      <dgm:spPr/>
    </dgm:pt>
    <dgm:pt modelId="{F9C8551A-E3F5-1A41-9D81-BA411262A93F}" type="pres">
      <dgm:prSet presAssocID="{9BA062DA-6B7A-FC4F-B1BB-7CC4C74C72CE}" presName="level3hierChild" presStyleCnt="0"/>
      <dgm:spPr/>
    </dgm:pt>
  </dgm:ptLst>
  <dgm:cxnLst>
    <dgm:cxn modelId="{7725A710-EB82-6543-8E80-B973AC4CD97A}" srcId="{2EFE4671-8583-3540-9262-1FC578B666F4}" destId="{CC08C8E7-D5AB-9C4F-A78B-4A8C57EB2D22}" srcOrd="0" destOrd="0" parTransId="{806FC88F-B9CF-A04B-B59C-3A472F525AEF}" sibTransId="{B0179D74-E210-A34F-9FFE-D6C2C6F405F5}"/>
    <dgm:cxn modelId="{B1DA2B1A-9BAB-2146-BA3A-5B59A35357C5}" type="presOf" srcId="{A73DCD64-89DF-3E4C-9543-0D417B51464E}" destId="{082A771F-69AF-7C4C-86CB-DF1CD8CB6581}" srcOrd="0" destOrd="0" presId="urn:microsoft.com/office/officeart/2008/layout/HorizontalMultiLevelHierarchy"/>
    <dgm:cxn modelId="{FE34B427-9D47-5D4F-B08C-79C955C57CBA}" srcId="{CC08C8E7-D5AB-9C4F-A78B-4A8C57EB2D22}" destId="{DD5BF61D-B843-C744-B9A9-3312A1287EF4}" srcOrd="0" destOrd="0" parTransId="{A73DCD64-89DF-3E4C-9543-0D417B51464E}" sibTransId="{5F6E09CE-61C0-D34C-AE4A-99D078D226DF}"/>
    <dgm:cxn modelId="{09A2E78A-ABCB-8141-BE92-409C3751B8FC}" type="presOf" srcId="{A73DCD64-89DF-3E4C-9543-0D417B51464E}" destId="{F726EDD3-E670-9B47-8786-4F599884289D}" srcOrd="1" destOrd="0" presId="urn:microsoft.com/office/officeart/2008/layout/HorizontalMultiLevelHierarchy"/>
    <dgm:cxn modelId="{49560396-4A1F-A245-BC8E-A6145982DDA5}" type="presOf" srcId="{9BA062DA-6B7A-FC4F-B1BB-7CC4C74C72CE}" destId="{1C998B4A-F8C8-5D49-862A-38B9C7611407}" srcOrd="0" destOrd="0" presId="urn:microsoft.com/office/officeart/2008/layout/HorizontalMultiLevelHierarchy"/>
    <dgm:cxn modelId="{9EE4E3A2-36D6-AD43-AF2F-69E4456419B4}" type="presOf" srcId="{DD5BF61D-B843-C744-B9A9-3312A1287EF4}" destId="{C852AF5D-E3CA-F844-B775-08DD6E6FB940}" srcOrd="0" destOrd="0" presId="urn:microsoft.com/office/officeart/2008/layout/HorizontalMultiLevelHierarchy"/>
    <dgm:cxn modelId="{EF563CA6-38FD-3D4D-84E4-0E7D4988739F}" type="presOf" srcId="{BDC2CFA9-99C6-8347-9628-F8B57513FB8C}" destId="{7A2CD5A7-70D6-DE44-803D-0740544CB367}" srcOrd="1" destOrd="0" presId="urn:microsoft.com/office/officeart/2008/layout/HorizontalMultiLevelHierarchy"/>
    <dgm:cxn modelId="{2877D6CD-473B-8F4F-8968-25BB54E546C2}" type="presOf" srcId="{773FD5F0-F007-F148-886B-86E72F86266E}" destId="{D3E2E567-EC04-E743-9B8C-985408EA1058}" srcOrd="0" destOrd="0" presId="urn:microsoft.com/office/officeart/2008/layout/HorizontalMultiLevelHierarchy"/>
    <dgm:cxn modelId="{C6E9FCD8-993C-9F4B-A008-0A834E0DC594}" type="presOf" srcId="{CC08C8E7-D5AB-9C4F-A78B-4A8C57EB2D22}" destId="{7111AE39-B455-7C4D-91F4-9E37E3822D07}" srcOrd="0" destOrd="0" presId="urn:microsoft.com/office/officeart/2008/layout/HorizontalMultiLevelHierarchy"/>
    <dgm:cxn modelId="{210193DF-99D8-DA4B-B12C-052AD911C669}" type="presOf" srcId="{BDC2CFA9-99C6-8347-9628-F8B57513FB8C}" destId="{93180932-306E-E545-95F9-2A5635FDC9F1}" srcOrd="0" destOrd="0" presId="urn:microsoft.com/office/officeart/2008/layout/HorizontalMultiLevelHierarchy"/>
    <dgm:cxn modelId="{F5520AE5-50EB-8743-B48A-12307D4CCE80}" srcId="{CC08C8E7-D5AB-9C4F-A78B-4A8C57EB2D22}" destId="{9BA062DA-6B7A-FC4F-B1BB-7CC4C74C72CE}" srcOrd="2" destOrd="0" parTransId="{45267C76-6276-B44A-878A-9D61B556EBD7}" sibTransId="{3A650251-37F9-7645-8144-FF91C57FC2AC}"/>
    <dgm:cxn modelId="{DA2D72ED-2514-2940-BB65-51E55544914F}" type="presOf" srcId="{45267C76-6276-B44A-878A-9D61B556EBD7}" destId="{938A9782-2B6B-8141-99DA-6568305E0C38}" srcOrd="1" destOrd="0" presId="urn:microsoft.com/office/officeart/2008/layout/HorizontalMultiLevelHierarchy"/>
    <dgm:cxn modelId="{D6FF61F4-2E70-2445-B362-FDF5936BBC6B}" srcId="{CC08C8E7-D5AB-9C4F-A78B-4A8C57EB2D22}" destId="{773FD5F0-F007-F148-886B-86E72F86266E}" srcOrd="1" destOrd="0" parTransId="{BDC2CFA9-99C6-8347-9628-F8B57513FB8C}" sibTransId="{9458031D-FD27-D841-9D56-100BE85B229D}"/>
    <dgm:cxn modelId="{3D68D7F6-A369-C34E-8248-DBEB5820CE41}" type="presOf" srcId="{45267C76-6276-B44A-878A-9D61B556EBD7}" destId="{1F2800E8-CF94-FD43-8D0E-7E4B278315B1}" srcOrd="0" destOrd="0" presId="urn:microsoft.com/office/officeart/2008/layout/HorizontalMultiLevelHierarchy"/>
    <dgm:cxn modelId="{FFE181FE-F0D1-8C48-92F5-80E59B6F94F9}" type="presOf" srcId="{2EFE4671-8583-3540-9262-1FC578B666F4}" destId="{3013142F-A3C7-F746-853E-2CA8B540A8DE}" srcOrd="0" destOrd="0" presId="urn:microsoft.com/office/officeart/2008/layout/HorizontalMultiLevelHierarchy"/>
    <dgm:cxn modelId="{84A1762E-0183-4140-8C69-F688A93B8F2D}" type="presParOf" srcId="{3013142F-A3C7-F746-853E-2CA8B540A8DE}" destId="{B764B132-0961-414E-B6FA-FB0C6C1C6CED}" srcOrd="0" destOrd="0" presId="urn:microsoft.com/office/officeart/2008/layout/HorizontalMultiLevelHierarchy"/>
    <dgm:cxn modelId="{CDAC0198-F69F-8F49-B200-05AE686BAD20}" type="presParOf" srcId="{B764B132-0961-414E-B6FA-FB0C6C1C6CED}" destId="{7111AE39-B455-7C4D-91F4-9E37E3822D07}" srcOrd="0" destOrd="0" presId="urn:microsoft.com/office/officeart/2008/layout/HorizontalMultiLevelHierarchy"/>
    <dgm:cxn modelId="{860B0F09-ADE1-3245-8330-D1C9738E1BDF}" type="presParOf" srcId="{B764B132-0961-414E-B6FA-FB0C6C1C6CED}" destId="{551EC4E6-AE1D-DD43-B7C4-D7EFBEA2E636}" srcOrd="1" destOrd="0" presId="urn:microsoft.com/office/officeart/2008/layout/HorizontalMultiLevelHierarchy"/>
    <dgm:cxn modelId="{F69B99B6-E77A-7E49-B931-40E4974CE4DE}" type="presParOf" srcId="{551EC4E6-AE1D-DD43-B7C4-D7EFBEA2E636}" destId="{082A771F-69AF-7C4C-86CB-DF1CD8CB6581}" srcOrd="0" destOrd="0" presId="urn:microsoft.com/office/officeart/2008/layout/HorizontalMultiLevelHierarchy"/>
    <dgm:cxn modelId="{9FD9B73D-B179-D749-8251-ED97506CD008}" type="presParOf" srcId="{082A771F-69AF-7C4C-86CB-DF1CD8CB6581}" destId="{F726EDD3-E670-9B47-8786-4F599884289D}" srcOrd="0" destOrd="0" presId="urn:microsoft.com/office/officeart/2008/layout/HorizontalMultiLevelHierarchy"/>
    <dgm:cxn modelId="{602F5DBA-27A1-8843-AB94-7B952D7E3C9C}" type="presParOf" srcId="{551EC4E6-AE1D-DD43-B7C4-D7EFBEA2E636}" destId="{7B40AE63-0EA3-0747-BCE5-5F3AB0355BF2}" srcOrd="1" destOrd="0" presId="urn:microsoft.com/office/officeart/2008/layout/HorizontalMultiLevelHierarchy"/>
    <dgm:cxn modelId="{A04ED0A9-6199-AC4B-97CA-5589D3035B21}" type="presParOf" srcId="{7B40AE63-0EA3-0747-BCE5-5F3AB0355BF2}" destId="{C852AF5D-E3CA-F844-B775-08DD6E6FB940}" srcOrd="0" destOrd="0" presId="urn:microsoft.com/office/officeart/2008/layout/HorizontalMultiLevelHierarchy"/>
    <dgm:cxn modelId="{AA420124-EE8F-2F45-83BC-7B46E1F0A64B}" type="presParOf" srcId="{7B40AE63-0EA3-0747-BCE5-5F3AB0355BF2}" destId="{30463D07-8E7F-3146-97CE-76CE82648742}" srcOrd="1" destOrd="0" presId="urn:microsoft.com/office/officeart/2008/layout/HorizontalMultiLevelHierarchy"/>
    <dgm:cxn modelId="{074A61CE-8874-7647-BD41-9407D56AE951}" type="presParOf" srcId="{551EC4E6-AE1D-DD43-B7C4-D7EFBEA2E636}" destId="{93180932-306E-E545-95F9-2A5635FDC9F1}" srcOrd="2" destOrd="0" presId="urn:microsoft.com/office/officeart/2008/layout/HorizontalMultiLevelHierarchy"/>
    <dgm:cxn modelId="{9E196CC3-D13A-8747-8A51-3FA676D6FFD9}" type="presParOf" srcId="{93180932-306E-E545-95F9-2A5635FDC9F1}" destId="{7A2CD5A7-70D6-DE44-803D-0740544CB367}" srcOrd="0" destOrd="0" presId="urn:microsoft.com/office/officeart/2008/layout/HorizontalMultiLevelHierarchy"/>
    <dgm:cxn modelId="{B79B578C-6A26-554A-A3A3-68A732F7D8A0}" type="presParOf" srcId="{551EC4E6-AE1D-DD43-B7C4-D7EFBEA2E636}" destId="{A0C9905E-6DBF-7645-94A7-C4BCDADC46B9}" srcOrd="3" destOrd="0" presId="urn:microsoft.com/office/officeart/2008/layout/HorizontalMultiLevelHierarchy"/>
    <dgm:cxn modelId="{C4DFF384-9FDE-6C46-A0F4-920503538CDE}" type="presParOf" srcId="{A0C9905E-6DBF-7645-94A7-C4BCDADC46B9}" destId="{D3E2E567-EC04-E743-9B8C-985408EA1058}" srcOrd="0" destOrd="0" presId="urn:microsoft.com/office/officeart/2008/layout/HorizontalMultiLevelHierarchy"/>
    <dgm:cxn modelId="{89D48A76-F6F9-D649-AA75-E6EC6CA3CE8E}" type="presParOf" srcId="{A0C9905E-6DBF-7645-94A7-C4BCDADC46B9}" destId="{1488A531-D252-B440-B1DA-4363F37F8970}" srcOrd="1" destOrd="0" presId="urn:microsoft.com/office/officeart/2008/layout/HorizontalMultiLevelHierarchy"/>
    <dgm:cxn modelId="{798ABA50-9DD5-DB48-9215-3E5D89173950}" type="presParOf" srcId="{551EC4E6-AE1D-DD43-B7C4-D7EFBEA2E636}" destId="{1F2800E8-CF94-FD43-8D0E-7E4B278315B1}" srcOrd="4" destOrd="0" presId="urn:microsoft.com/office/officeart/2008/layout/HorizontalMultiLevelHierarchy"/>
    <dgm:cxn modelId="{27F06A91-C1AE-C042-BA2D-403C07227F3A}" type="presParOf" srcId="{1F2800E8-CF94-FD43-8D0E-7E4B278315B1}" destId="{938A9782-2B6B-8141-99DA-6568305E0C38}" srcOrd="0" destOrd="0" presId="urn:microsoft.com/office/officeart/2008/layout/HorizontalMultiLevelHierarchy"/>
    <dgm:cxn modelId="{32E4A424-EA46-1346-B889-9B6E03834D06}" type="presParOf" srcId="{551EC4E6-AE1D-DD43-B7C4-D7EFBEA2E636}" destId="{7377E58F-198D-DE48-B3AF-2D2AF67C403D}" srcOrd="5" destOrd="0" presId="urn:microsoft.com/office/officeart/2008/layout/HorizontalMultiLevelHierarchy"/>
    <dgm:cxn modelId="{DA1E8945-DD71-BB4D-A905-9FC29C99B396}" type="presParOf" srcId="{7377E58F-198D-DE48-B3AF-2D2AF67C403D}" destId="{1C998B4A-F8C8-5D49-862A-38B9C7611407}" srcOrd="0" destOrd="0" presId="urn:microsoft.com/office/officeart/2008/layout/HorizontalMultiLevelHierarchy"/>
    <dgm:cxn modelId="{305194F5-02A1-734C-8096-C4CD3896F9E7}" type="presParOf" srcId="{7377E58F-198D-DE48-B3AF-2D2AF67C403D}" destId="{F9C8551A-E3F5-1A41-9D81-BA411262A93F}" srcOrd="1" destOrd="0" presId="urn:microsoft.com/office/officeart/2008/layout/HorizontalMultiLevelHierarchy"/>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0.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pPr algn="l"/>
          <a:r>
            <a:rPr lang="en-US" altLang="zh-CN" sz="1200" b="0" i="0" dirty="0">
              <a:latin typeface="FZLanTingHeiS-R-GB" panose="02000000000000000000" pitchFamily="2" charset="-122"/>
              <a:ea typeface="FZLanTingHeiS-R-GB" panose="02000000000000000000" pitchFamily="2" charset="-122"/>
              <a:cs typeface="Microsoft YaHei" charset="-122"/>
            </a:rPr>
            <a:t>4.1</a:t>
          </a:r>
          <a:r>
            <a:rPr lang="zh-CN" altLang="en-US" sz="1200" b="0" i="0" dirty="0">
              <a:latin typeface="FZLanTingHeiS-R-GB" panose="02000000000000000000" pitchFamily="2" charset="-122"/>
              <a:ea typeface="FZLanTingHeiS-R-GB" panose="02000000000000000000" pitchFamily="2" charset="-122"/>
              <a:cs typeface="Microsoft YaHei" charset="-122"/>
            </a:rPr>
            <a:t>需求弹性</a:t>
          </a:r>
        </a:p>
      </dgm:t>
    </dgm:pt>
    <dgm:pt modelId="{806FC88F-B9CF-A04B-B59C-3A472F525AEF}" type="parTrans" cxnId="{7725A710-EB82-6543-8E80-B973AC4CD97A}">
      <dgm:prSet/>
      <dgm:spPr/>
      <dgm:t>
        <a:bodyPr/>
        <a:lstStyle/>
        <a:p>
          <a:pPr algn="l"/>
          <a:endParaRPr lang="zh-CN" altLang="en-US" sz="105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pPr algn="l"/>
          <a:endParaRPr lang="zh-CN" altLang="en-US" sz="1050">
            <a:latin typeface="Microsoft YaHei" charset="-122"/>
            <a:ea typeface="Microsoft YaHei" charset="-122"/>
            <a:cs typeface="Microsoft YaHei" charset="-122"/>
          </a:endParaRPr>
        </a:p>
      </dgm:t>
    </dgm:pt>
    <dgm:pt modelId="{DD5BF61D-B843-C744-B9A9-3312A1287EF4}">
      <dgm:prSet phldrT="[文本]" custT="1"/>
      <dgm:spPr>
        <a:solidFill>
          <a:srgbClr val="C00000"/>
        </a:solidFill>
      </dgm:spPr>
      <dgm:t>
        <a:bodyPr/>
        <a:lstStyle/>
        <a:p>
          <a:pPr algn="l"/>
          <a:r>
            <a:rPr lang="en-US" altLang="zh-CN" sz="1050" b="0" i="0" dirty="0">
              <a:solidFill>
                <a:schemeClr val="tx1"/>
              </a:solidFill>
              <a:latin typeface="FZLanTingHeiS-R-GB" panose="02000000000000000000" pitchFamily="2" charset="-122"/>
              <a:ea typeface="FZLanTingHeiS-R-GB" panose="02000000000000000000" pitchFamily="2" charset="-122"/>
              <a:cs typeface="Microsoft YaHei" charset="-122"/>
            </a:rPr>
            <a:t>4.1.1</a:t>
          </a:r>
          <a:r>
            <a:rPr lang="zh-CN" altLang="en-US" sz="1050" b="0" i="0" dirty="0">
              <a:solidFill>
                <a:schemeClr val="tx1"/>
              </a:solidFill>
              <a:latin typeface="FZLanTingHeiS-R-GB" panose="02000000000000000000" pitchFamily="2" charset="-122"/>
              <a:ea typeface="FZLanTingHeiS-R-GB" panose="02000000000000000000" pitchFamily="2" charset="-122"/>
              <a:cs typeface="Microsoft YaHei" charset="-122"/>
            </a:rPr>
            <a:t> 需求价格弹性</a:t>
          </a:r>
        </a:p>
      </dgm:t>
    </dgm:pt>
    <dgm:pt modelId="{A73DCD64-89DF-3E4C-9543-0D417B51464E}" type="parTrans" cxnId="{FE34B427-9D47-5D4F-B08C-79C955C57CBA}">
      <dgm:prSet custT="1"/>
      <dgm:spPr/>
      <dgm:t>
        <a:bodyPr/>
        <a:lstStyle/>
        <a:p>
          <a:pPr algn="l"/>
          <a:endParaRPr lang="zh-CN" altLang="en-US" sz="100" b="0" i="0" dirty="0">
            <a:latin typeface="FZLanTingHeiS-R-GB" panose="02000000000000000000" pitchFamily="2" charset="-122"/>
            <a:ea typeface="FZLanTingHeiS-R-GB" panose="02000000000000000000" pitchFamily="2" charset="-122"/>
            <a:cs typeface="Microsoft YaHei" charset="-122"/>
          </a:endParaRPr>
        </a:p>
      </dgm:t>
    </dgm:pt>
    <dgm:pt modelId="{5F6E09CE-61C0-D34C-AE4A-99D078D226DF}" type="sibTrans" cxnId="{FE34B427-9D47-5D4F-B08C-79C955C57CBA}">
      <dgm:prSet/>
      <dgm:spPr/>
      <dgm:t>
        <a:bodyPr/>
        <a:lstStyle/>
        <a:p>
          <a:pPr algn="l"/>
          <a:endParaRPr lang="zh-CN" altLang="en-US" sz="1050">
            <a:latin typeface="Microsoft YaHei" charset="-122"/>
            <a:ea typeface="Microsoft YaHei" charset="-122"/>
            <a:cs typeface="Microsoft YaHei" charset="-122"/>
          </a:endParaRPr>
        </a:p>
      </dgm:t>
    </dgm:pt>
    <dgm:pt modelId="{773FD5F0-F007-F148-886B-86E72F86266E}">
      <dgm:prSet phldrT="[文本]" custT="1"/>
      <dgm:spPr/>
      <dgm:t>
        <a:bodyPr/>
        <a:lstStyle/>
        <a:p>
          <a:pPr algn="l"/>
          <a:r>
            <a:rPr lang="en-US" altLang="zh-CN" sz="1050" b="0" i="0" dirty="0">
              <a:latin typeface="FZLanTingHeiS-R-GB" panose="02000000000000000000" pitchFamily="2" charset="-122"/>
              <a:ea typeface="FZLanTingHeiS-R-GB" panose="02000000000000000000" pitchFamily="2" charset="-122"/>
              <a:cs typeface="Microsoft YaHei" charset="-122"/>
            </a:rPr>
            <a:t>4.1.2</a:t>
          </a:r>
          <a:r>
            <a:rPr lang="zh-CN" altLang="en-US" sz="1050" b="0" i="0" dirty="0">
              <a:latin typeface="FZLanTingHeiS-R-GB" panose="02000000000000000000" pitchFamily="2" charset="-122"/>
              <a:ea typeface="FZLanTingHeiS-R-GB" panose="02000000000000000000" pitchFamily="2" charset="-122"/>
              <a:cs typeface="Microsoft YaHei" charset="-122"/>
            </a:rPr>
            <a:t> 需求的收入弹性</a:t>
          </a:r>
        </a:p>
      </dgm:t>
    </dgm:pt>
    <dgm:pt modelId="{BDC2CFA9-99C6-8347-9628-F8B57513FB8C}" type="parTrans" cxnId="{D6FF61F4-2E70-2445-B362-FDF5936BBC6B}">
      <dgm:prSet custT="1"/>
      <dgm:spPr/>
      <dgm:t>
        <a:bodyPr/>
        <a:lstStyle/>
        <a:p>
          <a:pPr algn="l"/>
          <a:endParaRPr lang="zh-CN" altLang="en-US" sz="100" b="0" i="0" dirty="0">
            <a:latin typeface="FZLanTingHeiS-R-GB" panose="02000000000000000000" pitchFamily="2" charset="-122"/>
            <a:ea typeface="FZLanTingHeiS-R-GB" panose="02000000000000000000" pitchFamily="2" charset="-122"/>
            <a:cs typeface="Microsoft YaHei" charset="-122"/>
          </a:endParaRPr>
        </a:p>
      </dgm:t>
    </dgm:pt>
    <dgm:pt modelId="{9458031D-FD27-D841-9D56-100BE85B229D}" type="sibTrans" cxnId="{D6FF61F4-2E70-2445-B362-FDF5936BBC6B}">
      <dgm:prSet/>
      <dgm:spPr/>
      <dgm:t>
        <a:bodyPr/>
        <a:lstStyle/>
        <a:p>
          <a:pPr algn="l"/>
          <a:endParaRPr lang="zh-CN" altLang="en-US" sz="1050">
            <a:latin typeface="Microsoft YaHei" charset="-122"/>
            <a:ea typeface="Microsoft YaHei" charset="-122"/>
            <a:cs typeface="Microsoft YaHei" charset="-122"/>
          </a:endParaRPr>
        </a:p>
      </dgm:t>
    </dgm:pt>
    <dgm:pt modelId="{9BA062DA-6B7A-FC4F-B1BB-7CC4C74C72CE}">
      <dgm:prSet phldrT="[文本]" custT="1"/>
      <dgm:spPr/>
      <dgm:t>
        <a:bodyPr/>
        <a:lstStyle/>
        <a:p>
          <a:pPr algn="l"/>
          <a:r>
            <a:rPr lang="en-US" altLang="zh-CN" sz="1050" b="0" i="0" dirty="0">
              <a:latin typeface="FZLanTingHeiS-R-GB" panose="02000000000000000000" pitchFamily="2" charset="-122"/>
              <a:ea typeface="FZLanTingHeiS-R-GB" panose="02000000000000000000" pitchFamily="2" charset="-122"/>
              <a:cs typeface="Microsoft YaHei" charset="-122"/>
            </a:rPr>
            <a:t>4.1.3</a:t>
          </a:r>
          <a:r>
            <a:rPr lang="zh-CN" altLang="en-US" sz="1050" b="0" i="0" dirty="0">
              <a:latin typeface="FZLanTingHeiS-R-GB" panose="02000000000000000000" pitchFamily="2" charset="-122"/>
              <a:ea typeface="FZLanTingHeiS-R-GB" panose="02000000000000000000" pitchFamily="2" charset="-122"/>
              <a:cs typeface="Microsoft YaHei" charset="-122"/>
            </a:rPr>
            <a:t> 需求交叉弹性</a:t>
          </a:r>
        </a:p>
      </dgm:t>
    </dgm:pt>
    <dgm:pt modelId="{45267C76-6276-B44A-878A-9D61B556EBD7}" type="parTrans" cxnId="{F5520AE5-50EB-8743-B48A-12307D4CCE80}">
      <dgm:prSet custT="1"/>
      <dgm:spPr/>
      <dgm:t>
        <a:bodyPr/>
        <a:lstStyle/>
        <a:p>
          <a:pPr algn="l"/>
          <a:endParaRPr lang="zh-CN" altLang="en-US" sz="100" b="0" i="0" dirty="0">
            <a:latin typeface="FZLanTingHeiS-R-GB" panose="02000000000000000000" pitchFamily="2" charset="-122"/>
            <a:ea typeface="FZLanTingHeiS-R-GB" panose="02000000000000000000" pitchFamily="2" charset="-122"/>
            <a:cs typeface="Microsoft YaHei" charset="-122"/>
          </a:endParaRPr>
        </a:p>
      </dgm:t>
    </dgm:pt>
    <dgm:pt modelId="{3A650251-37F9-7645-8144-FF91C57FC2AC}" type="sibTrans" cxnId="{F5520AE5-50EB-8743-B48A-12307D4CCE80}">
      <dgm:prSet/>
      <dgm:spPr/>
      <dgm:t>
        <a:bodyPr/>
        <a:lstStyle/>
        <a:p>
          <a:pPr algn="l"/>
          <a:endParaRPr lang="zh-CN" altLang="en-US" sz="1050">
            <a:latin typeface="Microsoft YaHei" charset="-122"/>
            <a:ea typeface="Microsoft YaHei" charset="-122"/>
            <a:cs typeface="Microsoft YaHei"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X="181444" custScaleY="63589" custLinFactX="-100000" custLinFactNeighborX="-184312" custLinFactNeighborY="0">
        <dgm:presLayoutVars>
          <dgm:chPref val="3"/>
        </dgm:presLayoutVars>
      </dgm:prSet>
      <dgm:spPr/>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3"/>
      <dgm:spPr/>
    </dgm:pt>
    <dgm:pt modelId="{F726EDD3-E670-9B47-8786-4F599884289D}" type="pres">
      <dgm:prSet presAssocID="{A73DCD64-89DF-3E4C-9543-0D417B51464E}" presName="connTx" presStyleLbl="parChTrans1D2" presStyleIdx="0" presStyleCnt="3"/>
      <dgm:spPr/>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3" custScaleX="150191" custScaleY="110365">
        <dgm:presLayoutVars>
          <dgm:chPref val="3"/>
        </dgm:presLayoutVars>
      </dgm:prSet>
      <dgm:spPr/>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3"/>
      <dgm:spPr/>
    </dgm:pt>
    <dgm:pt modelId="{7A2CD5A7-70D6-DE44-803D-0740544CB367}" type="pres">
      <dgm:prSet presAssocID="{BDC2CFA9-99C6-8347-9628-F8B57513FB8C}" presName="connTx" presStyleLbl="parChTrans1D2" presStyleIdx="1" presStyleCnt="3"/>
      <dgm:spPr/>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3" custScaleX="150191" custScaleY="110365">
        <dgm:presLayoutVars>
          <dgm:chPref val="3"/>
        </dgm:presLayoutVars>
      </dgm:prSet>
      <dgm:spPr/>
    </dgm:pt>
    <dgm:pt modelId="{1488A531-D252-B440-B1DA-4363F37F8970}" type="pres">
      <dgm:prSet presAssocID="{773FD5F0-F007-F148-886B-86E72F86266E}" presName="level3hierChild" presStyleCnt="0"/>
      <dgm:spPr/>
    </dgm:pt>
    <dgm:pt modelId="{1F2800E8-CF94-FD43-8D0E-7E4B278315B1}" type="pres">
      <dgm:prSet presAssocID="{45267C76-6276-B44A-878A-9D61B556EBD7}" presName="conn2-1" presStyleLbl="parChTrans1D2" presStyleIdx="2" presStyleCnt="3"/>
      <dgm:spPr/>
    </dgm:pt>
    <dgm:pt modelId="{938A9782-2B6B-8141-99DA-6568305E0C38}" type="pres">
      <dgm:prSet presAssocID="{45267C76-6276-B44A-878A-9D61B556EBD7}" presName="connTx" presStyleLbl="parChTrans1D2" presStyleIdx="2" presStyleCnt="3"/>
      <dgm:spPr/>
    </dgm:pt>
    <dgm:pt modelId="{7377E58F-198D-DE48-B3AF-2D2AF67C403D}" type="pres">
      <dgm:prSet presAssocID="{9BA062DA-6B7A-FC4F-B1BB-7CC4C74C72CE}" presName="root2" presStyleCnt="0"/>
      <dgm:spPr/>
    </dgm:pt>
    <dgm:pt modelId="{1C998B4A-F8C8-5D49-862A-38B9C7611407}" type="pres">
      <dgm:prSet presAssocID="{9BA062DA-6B7A-FC4F-B1BB-7CC4C74C72CE}" presName="LevelTwoTextNode" presStyleLbl="node2" presStyleIdx="2" presStyleCnt="3" custScaleX="150191" custScaleY="110365">
        <dgm:presLayoutVars>
          <dgm:chPref val="3"/>
        </dgm:presLayoutVars>
      </dgm:prSet>
      <dgm:spPr/>
    </dgm:pt>
    <dgm:pt modelId="{F9C8551A-E3F5-1A41-9D81-BA411262A93F}" type="pres">
      <dgm:prSet presAssocID="{9BA062DA-6B7A-FC4F-B1BB-7CC4C74C72CE}" presName="level3hierChild" presStyleCnt="0"/>
      <dgm:spPr/>
    </dgm:pt>
  </dgm:ptLst>
  <dgm:cxnLst>
    <dgm:cxn modelId="{5CE85109-A222-B540-A1A9-0D17361AF0D4}" type="presOf" srcId="{773FD5F0-F007-F148-886B-86E72F86266E}" destId="{D3E2E567-EC04-E743-9B8C-985408EA1058}" srcOrd="0" destOrd="0" presId="urn:microsoft.com/office/officeart/2008/layout/HorizontalMultiLevelHierarchy"/>
    <dgm:cxn modelId="{7725A710-EB82-6543-8E80-B973AC4CD97A}" srcId="{2EFE4671-8583-3540-9262-1FC578B666F4}" destId="{CC08C8E7-D5AB-9C4F-A78B-4A8C57EB2D22}" srcOrd="0" destOrd="0" parTransId="{806FC88F-B9CF-A04B-B59C-3A472F525AEF}" sibTransId="{B0179D74-E210-A34F-9FFE-D6C2C6F405F5}"/>
    <dgm:cxn modelId="{66C0C417-7AC4-C048-A227-F54CA2F03599}" type="presOf" srcId="{A73DCD64-89DF-3E4C-9543-0D417B51464E}" destId="{F726EDD3-E670-9B47-8786-4F599884289D}" srcOrd="1" destOrd="0" presId="urn:microsoft.com/office/officeart/2008/layout/HorizontalMultiLevelHierarchy"/>
    <dgm:cxn modelId="{FE34B427-9D47-5D4F-B08C-79C955C57CBA}" srcId="{CC08C8E7-D5AB-9C4F-A78B-4A8C57EB2D22}" destId="{DD5BF61D-B843-C744-B9A9-3312A1287EF4}" srcOrd="0" destOrd="0" parTransId="{A73DCD64-89DF-3E4C-9543-0D417B51464E}" sibTransId="{5F6E09CE-61C0-D34C-AE4A-99D078D226DF}"/>
    <dgm:cxn modelId="{85912829-A48E-284C-9676-A8D35EBB3215}" type="presOf" srcId="{BDC2CFA9-99C6-8347-9628-F8B57513FB8C}" destId="{7A2CD5A7-70D6-DE44-803D-0740544CB367}" srcOrd="1" destOrd="0" presId="urn:microsoft.com/office/officeart/2008/layout/HorizontalMultiLevelHierarchy"/>
    <dgm:cxn modelId="{08B6B044-7E2D-E947-AD57-12EDA7C6393F}" type="presOf" srcId="{2EFE4671-8583-3540-9262-1FC578B666F4}" destId="{3013142F-A3C7-F746-853E-2CA8B540A8DE}" srcOrd="0" destOrd="0" presId="urn:microsoft.com/office/officeart/2008/layout/HorizontalMultiLevelHierarchy"/>
    <dgm:cxn modelId="{4A140C87-EFCD-F045-A088-2EB11C782551}" type="presOf" srcId="{45267C76-6276-B44A-878A-9D61B556EBD7}" destId="{938A9782-2B6B-8141-99DA-6568305E0C38}" srcOrd="1" destOrd="0" presId="urn:microsoft.com/office/officeart/2008/layout/HorizontalMultiLevelHierarchy"/>
    <dgm:cxn modelId="{0EC0968A-8BDC-E840-A8C7-9384FE559932}" type="presOf" srcId="{9BA062DA-6B7A-FC4F-B1BB-7CC4C74C72CE}" destId="{1C998B4A-F8C8-5D49-862A-38B9C7611407}" srcOrd="0" destOrd="0" presId="urn:microsoft.com/office/officeart/2008/layout/HorizontalMultiLevelHierarchy"/>
    <dgm:cxn modelId="{DAD0AAAA-51AA-174D-95F0-4ECDA7E4DA81}" type="presOf" srcId="{A73DCD64-89DF-3E4C-9543-0D417B51464E}" destId="{082A771F-69AF-7C4C-86CB-DF1CD8CB6581}" srcOrd="0" destOrd="0" presId="urn:microsoft.com/office/officeart/2008/layout/HorizontalMultiLevelHierarchy"/>
    <dgm:cxn modelId="{F9E3ABAD-B3DC-F94D-8609-1F8D9522FF56}" type="presOf" srcId="{BDC2CFA9-99C6-8347-9628-F8B57513FB8C}" destId="{93180932-306E-E545-95F9-2A5635FDC9F1}" srcOrd="0" destOrd="0" presId="urn:microsoft.com/office/officeart/2008/layout/HorizontalMultiLevelHierarchy"/>
    <dgm:cxn modelId="{8A2003B3-2A29-A246-918D-C15F6B29D1E5}" type="presOf" srcId="{CC08C8E7-D5AB-9C4F-A78B-4A8C57EB2D22}" destId="{7111AE39-B455-7C4D-91F4-9E37E3822D07}" srcOrd="0" destOrd="0" presId="urn:microsoft.com/office/officeart/2008/layout/HorizontalMultiLevelHierarchy"/>
    <dgm:cxn modelId="{817768D6-56EA-1644-915F-F82FD336FA55}" type="presOf" srcId="{45267C76-6276-B44A-878A-9D61B556EBD7}" destId="{1F2800E8-CF94-FD43-8D0E-7E4B278315B1}" srcOrd="0" destOrd="0" presId="urn:microsoft.com/office/officeart/2008/layout/HorizontalMultiLevelHierarchy"/>
    <dgm:cxn modelId="{F5520AE5-50EB-8743-B48A-12307D4CCE80}" srcId="{CC08C8E7-D5AB-9C4F-A78B-4A8C57EB2D22}" destId="{9BA062DA-6B7A-FC4F-B1BB-7CC4C74C72CE}" srcOrd="2" destOrd="0" parTransId="{45267C76-6276-B44A-878A-9D61B556EBD7}" sibTransId="{3A650251-37F9-7645-8144-FF91C57FC2AC}"/>
    <dgm:cxn modelId="{D6FF61F4-2E70-2445-B362-FDF5936BBC6B}" srcId="{CC08C8E7-D5AB-9C4F-A78B-4A8C57EB2D22}" destId="{773FD5F0-F007-F148-886B-86E72F86266E}" srcOrd="1" destOrd="0" parTransId="{BDC2CFA9-99C6-8347-9628-F8B57513FB8C}" sibTransId="{9458031D-FD27-D841-9D56-100BE85B229D}"/>
    <dgm:cxn modelId="{76104BFF-0E2E-9F4B-AAD1-9500EB6D527B}" type="presOf" srcId="{DD5BF61D-B843-C744-B9A9-3312A1287EF4}" destId="{C852AF5D-E3CA-F844-B775-08DD6E6FB940}" srcOrd="0" destOrd="0" presId="urn:microsoft.com/office/officeart/2008/layout/HorizontalMultiLevelHierarchy"/>
    <dgm:cxn modelId="{804717A1-BB73-8640-AFBF-E3B6D1F4D2B3}" type="presParOf" srcId="{3013142F-A3C7-F746-853E-2CA8B540A8DE}" destId="{B764B132-0961-414E-B6FA-FB0C6C1C6CED}" srcOrd="0" destOrd="0" presId="urn:microsoft.com/office/officeart/2008/layout/HorizontalMultiLevelHierarchy"/>
    <dgm:cxn modelId="{2F7AA29B-18E7-9C44-B471-B2597317454A}" type="presParOf" srcId="{B764B132-0961-414E-B6FA-FB0C6C1C6CED}" destId="{7111AE39-B455-7C4D-91F4-9E37E3822D07}" srcOrd="0" destOrd="0" presId="urn:microsoft.com/office/officeart/2008/layout/HorizontalMultiLevelHierarchy"/>
    <dgm:cxn modelId="{22BF7EBD-BF97-F440-B69D-B2BC81A42E3C}" type="presParOf" srcId="{B764B132-0961-414E-B6FA-FB0C6C1C6CED}" destId="{551EC4E6-AE1D-DD43-B7C4-D7EFBEA2E636}" srcOrd="1" destOrd="0" presId="urn:microsoft.com/office/officeart/2008/layout/HorizontalMultiLevelHierarchy"/>
    <dgm:cxn modelId="{011A8363-BFAE-FA42-A9CB-1CEFFD269437}" type="presParOf" srcId="{551EC4E6-AE1D-DD43-B7C4-D7EFBEA2E636}" destId="{082A771F-69AF-7C4C-86CB-DF1CD8CB6581}" srcOrd="0" destOrd="0" presId="urn:microsoft.com/office/officeart/2008/layout/HorizontalMultiLevelHierarchy"/>
    <dgm:cxn modelId="{9C8BE8B0-1DBB-2245-9182-FEB91552B930}" type="presParOf" srcId="{082A771F-69AF-7C4C-86CB-DF1CD8CB6581}" destId="{F726EDD3-E670-9B47-8786-4F599884289D}" srcOrd="0" destOrd="0" presId="urn:microsoft.com/office/officeart/2008/layout/HorizontalMultiLevelHierarchy"/>
    <dgm:cxn modelId="{DF133F15-B233-8A4C-9E39-742BDBA12F38}" type="presParOf" srcId="{551EC4E6-AE1D-DD43-B7C4-D7EFBEA2E636}" destId="{7B40AE63-0EA3-0747-BCE5-5F3AB0355BF2}" srcOrd="1" destOrd="0" presId="urn:microsoft.com/office/officeart/2008/layout/HorizontalMultiLevelHierarchy"/>
    <dgm:cxn modelId="{F0827581-882F-D640-90CB-18E9EFE36842}" type="presParOf" srcId="{7B40AE63-0EA3-0747-BCE5-5F3AB0355BF2}" destId="{C852AF5D-E3CA-F844-B775-08DD6E6FB940}" srcOrd="0" destOrd="0" presId="urn:microsoft.com/office/officeart/2008/layout/HorizontalMultiLevelHierarchy"/>
    <dgm:cxn modelId="{79EB9A85-9D02-2C46-A449-F3F5C53A9607}" type="presParOf" srcId="{7B40AE63-0EA3-0747-BCE5-5F3AB0355BF2}" destId="{30463D07-8E7F-3146-97CE-76CE82648742}" srcOrd="1" destOrd="0" presId="urn:microsoft.com/office/officeart/2008/layout/HorizontalMultiLevelHierarchy"/>
    <dgm:cxn modelId="{77DAA190-F64F-364F-AF21-1E60591F7BE0}" type="presParOf" srcId="{551EC4E6-AE1D-DD43-B7C4-D7EFBEA2E636}" destId="{93180932-306E-E545-95F9-2A5635FDC9F1}" srcOrd="2" destOrd="0" presId="urn:microsoft.com/office/officeart/2008/layout/HorizontalMultiLevelHierarchy"/>
    <dgm:cxn modelId="{E4F0B72E-2C4F-3546-97BE-011B7C55BCFE}" type="presParOf" srcId="{93180932-306E-E545-95F9-2A5635FDC9F1}" destId="{7A2CD5A7-70D6-DE44-803D-0740544CB367}" srcOrd="0" destOrd="0" presId="urn:microsoft.com/office/officeart/2008/layout/HorizontalMultiLevelHierarchy"/>
    <dgm:cxn modelId="{6E55B5A3-38CD-E743-968A-134B4ABB8908}" type="presParOf" srcId="{551EC4E6-AE1D-DD43-B7C4-D7EFBEA2E636}" destId="{A0C9905E-6DBF-7645-94A7-C4BCDADC46B9}" srcOrd="3" destOrd="0" presId="urn:microsoft.com/office/officeart/2008/layout/HorizontalMultiLevelHierarchy"/>
    <dgm:cxn modelId="{39723185-8258-3D47-9CD8-D2B99EE3E2AF}" type="presParOf" srcId="{A0C9905E-6DBF-7645-94A7-C4BCDADC46B9}" destId="{D3E2E567-EC04-E743-9B8C-985408EA1058}" srcOrd="0" destOrd="0" presId="urn:microsoft.com/office/officeart/2008/layout/HorizontalMultiLevelHierarchy"/>
    <dgm:cxn modelId="{14164525-38F2-374A-98DC-B7B0396FC40F}" type="presParOf" srcId="{A0C9905E-6DBF-7645-94A7-C4BCDADC46B9}" destId="{1488A531-D252-B440-B1DA-4363F37F8970}" srcOrd="1" destOrd="0" presId="urn:microsoft.com/office/officeart/2008/layout/HorizontalMultiLevelHierarchy"/>
    <dgm:cxn modelId="{9000A9DF-0B31-F940-869E-1C227EFCA2FA}" type="presParOf" srcId="{551EC4E6-AE1D-DD43-B7C4-D7EFBEA2E636}" destId="{1F2800E8-CF94-FD43-8D0E-7E4B278315B1}" srcOrd="4" destOrd="0" presId="urn:microsoft.com/office/officeart/2008/layout/HorizontalMultiLevelHierarchy"/>
    <dgm:cxn modelId="{20FA1EB2-7DC5-1A47-978F-09AE30BE8D59}" type="presParOf" srcId="{1F2800E8-CF94-FD43-8D0E-7E4B278315B1}" destId="{938A9782-2B6B-8141-99DA-6568305E0C38}" srcOrd="0" destOrd="0" presId="urn:microsoft.com/office/officeart/2008/layout/HorizontalMultiLevelHierarchy"/>
    <dgm:cxn modelId="{3EE2FB87-001F-4E4C-9D23-F09DF1F5A892}" type="presParOf" srcId="{551EC4E6-AE1D-DD43-B7C4-D7EFBEA2E636}" destId="{7377E58F-198D-DE48-B3AF-2D2AF67C403D}" srcOrd="5" destOrd="0" presId="urn:microsoft.com/office/officeart/2008/layout/HorizontalMultiLevelHierarchy"/>
    <dgm:cxn modelId="{30AC4011-A66E-7C41-A022-573CE1293F1B}" type="presParOf" srcId="{7377E58F-198D-DE48-B3AF-2D2AF67C403D}" destId="{1C998B4A-F8C8-5D49-862A-38B9C7611407}" srcOrd="0" destOrd="0" presId="urn:microsoft.com/office/officeart/2008/layout/HorizontalMultiLevelHierarchy"/>
    <dgm:cxn modelId="{667A92D4-35B1-A14C-9B9F-EC7465B177E8}" type="presParOf" srcId="{7377E58F-198D-DE48-B3AF-2D2AF67C403D}" destId="{F9C8551A-E3F5-1A41-9D81-BA411262A93F}"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1.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pPr algn="l"/>
          <a:r>
            <a:rPr lang="en-US" altLang="zh-CN" sz="1200" b="0" i="0" dirty="0">
              <a:latin typeface="FZLanTingHeiS-R-GB" panose="02000000000000000000" pitchFamily="2" charset="-122"/>
              <a:ea typeface="FZLanTingHeiS-R-GB" panose="02000000000000000000" pitchFamily="2" charset="-122"/>
              <a:cs typeface="Microsoft YaHei" charset="-122"/>
            </a:rPr>
            <a:t>4.1</a:t>
          </a:r>
          <a:r>
            <a:rPr lang="zh-CN" altLang="en-US" sz="1200" b="0" i="0" dirty="0">
              <a:latin typeface="FZLanTingHeiS-R-GB" panose="02000000000000000000" pitchFamily="2" charset="-122"/>
              <a:ea typeface="FZLanTingHeiS-R-GB" panose="02000000000000000000" pitchFamily="2" charset="-122"/>
              <a:cs typeface="Microsoft YaHei" charset="-122"/>
            </a:rPr>
            <a:t>需求弹性</a:t>
          </a:r>
        </a:p>
      </dgm:t>
    </dgm:pt>
    <dgm:pt modelId="{806FC88F-B9CF-A04B-B59C-3A472F525AEF}" type="parTrans" cxnId="{7725A710-EB82-6543-8E80-B973AC4CD97A}">
      <dgm:prSet/>
      <dgm:spPr/>
      <dgm:t>
        <a:bodyPr/>
        <a:lstStyle/>
        <a:p>
          <a:pPr algn="l"/>
          <a:endParaRPr lang="zh-CN" altLang="en-US" sz="105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pPr algn="l"/>
          <a:endParaRPr lang="zh-CN" altLang="en-US" sz="1050">
            <a:latin typeface="Microsoft YaHei" charset="-122"/>
            <a:ea typeface="Microsoft YaHei" charset="-122"/>
            <a:cs typeface="Microsoft YaHei" charset="-122"/>
          </a:endParaRPr>
        </a:p>
      </dgm:t>
    </dgm:pt>
    <dgm:pt modelId="{DD5BF61D-B843-C744-B9A9-3312A1287EF4}">
      <dgm:prSet phldrT="[文本]" custT="1"/>
      <dgm:spPr>
        <a:solidFill>
          <a:srgbClr val="C00000"/>
        </a:solidFill>
      </dgm:spPr>
      <dgm:t>
        <a:bodyPr/>
        <a:lstStyle/>
        <a:p>
          <a:pPr algn="l"/>
          <a:r>
            <a:rPr lang="en-US" altLang="zh-CN" sz="1050" b="0" i="0" dirty="0">
              <a:solidFill>
                <a:schemeClr val="tx1"/>
              </a:solidFill>
              <a:latin typeface="FZLanTingHeiS-R-GB" panose="02000000000000000000" pitchFamily="2" charset="-122"/>
              <a:ea typeface="FZLanTingHeiS-R-GB" panose="02000000000000000000" pitchFamily="2" charset="-122"/>
              <a:cs typeface="Microsoft YaHei" charset="-122"/>
            </a:rPr>
            <a:t>4.1.1</a:t>
          </a:r>
          <a:r>
            <a:rPr lang="zh-CN" altLang="en-US" sz="1050" b="0" i="0" dirty="0">
              <a:solidFill>
                <a:schemeClr val="tx1"/>
              </a:solidFill>
              <a:latin typeface="FZLanTingHeiS-R-GB" panose="02000000000000000000" pitchFamily="2" charset="-122"/>
              <a:ea typeface="FZLanTingHeiS-R-GB" panose="02000000000000000000" pitchFamily="2" charset="-122"/>
              <a:cs typeface="Microsoft YaHei" charset="-122"/>
            </a:rPr>
            <a:t> 需求价格弹性</a:t>
          </a:r>
        </a:p>
      </dgm:t>
    </dgm:pt>
    <dgm:pt modelId="{A73DCD64-89DF-3E4C-9543-0D417B51464E}" type="parTrans" cxnId="{FE34B427-9D47-5D4F-B08C-79C955C57CBA}">
      <dgm:prSet custT="1"/>
      <dgm:spPr/>
      <dgm:t>
        <a:bodyPr/>
        <a:lstStyle/>
        <a:p>
          <a:pPr algn="l"/>
          <a:endParaRPr lang="zh-CN" altLang="en-US" sz="100" b="0" i="0" dirty="0">
            <a:latin typeface="FZLanTingHeiS-R-GB" panose="02000000000000000000" pitchFamily="2" charset="-122"/>
            <a:ea typeface="FZLanTingHeiS-R-GB" panose="02000000000000000000" pitchFamily="2" charset="-122"/>
            <a:cs typeface="Microsoft YaHei" charset="-122"/>
          </a:endParaRPr>
        </a:p>
      </dgm:t>
    </dgm:pt>
    <dgm:pt modelId="{5F6E09CE-61C0-D34C-AE4A-99D078D226DF}" type="sibTrans" cxnId="{FE34B427-9D47-5D4F-B08C-79C955C57CBA}">
      <dgm:prSet/>
      <dgm:spPr/>
      <dgm:t>
        <a:bodyPr/>
        <a:lstStyle/>
        <a:p>
          <a:pPr algn="l"/>
          <a:endParaRPr lang="zh-CN" altLang="en-US" sz="1050">
            <a:latin typeface="Microsoft YaHei" charset="-122"/>
            <a:ea typeface="Microsoft YaHei" charset="-122"/>
            <a:cs typeface="Microsoft YaHei" charset="-122"/>
          </a:endParaRPr>
        </a:p>
      </dgm:t>
    </dgm:pt>
    <dgm:pt modelId="{773FD5F0-F007-F148-886B-86E72F86266E}">
      <dgm:prSet phldrT="[文本]" custT="1"/>
      <dgm:spPr/>
      <dgm:t>
        <a:bodyPr/>
        <a:lstStyle/>
        <a:p>
          <a:pPr algn="l"/>
          <a:r>
            <a:rPr lang="en-US" altLang="zh-CN" sz="1050" b="0" i="0" dirty="0">
              <a:latin typeface="FZLanTingHeiS-R-GB" panose="02000000000000000000" pitchFamily="2" charset="-122"/>
              <a:ea typeface="FZLanTingHeiS-R-GB" panose="02000000000000000000" pitchFamily="2" charset="-122"/>
              <a:cs typeface="Microsoft YaHei" charset="-122"/>
            </a:rPr>
            <a:t>4.1.2</a:t>
          </a:r>
          <a:r>
            <a:rPr lang="zh-CN" altLang="en-US" sz="1050" b="0" i="0" dirty="0">
              <a:latin typeface="FZLanTingHeiS-R-GB" panose="02000000000000000000" pitchFamily="2" charset="-122"/>
              <a:ea typeface="FZLanTingHeiS-R-GB" panose="02000000000000000000" pitchFamily="2" charset="-122"/>
              <a:cs typeface="Microsoft YaHei" charset="-122"/>
            </a:rPr>
            <a:t> 需求的收入弹性</a:t>
          </a:r>
        </a:p>
      </dgm:t>
    </dgm:pt>
    <dgm:pt modelId="{BDC2CFA9-99C6-8347-9628-F8B57513FB8C}" type="parTrans" cxnId="{D6FF61F4-2E70-2445-B362-FDF5936BBC6B}">
      <dgm:prSet custT="1"/>
      <dgm:spPr/>
      <dgm:t>
        <a:bodyPr/>
        <a:lstStyle/>
        <a:p>
          <a:pPr algn="l"/>
          <a:endParaRPr lang="zh-CN" altLang="en-US" sz="100" b="0" i="0" dirty="0">
            <a:latin typeface="FZLanTingHeiS-R-GB" panose="02000000000000000000" pitchFamily="2" charset="-122"/>
            <a:ea typeface="FZLanTingHeiS-R-GB" panose="02000000000000000000" pitchFamily="2" charset="-122"/>
            <a:cs typeface="Microsoft YaHei" charset="-122"/>
          </a:endParaRPr>
        </a:p>
      </dgm:t>
    </dgm:pt>
    <dgm:pt modelId="{9458031D-FD27-D841-9D56-100BE85B229D}" type="sibTrans" cxnId="{D6FF61F4-2E70-2445-B362-FDF5936BBC6B}">
      <dgm:prSet/>
      <dgm:spPr/>
      <dgm:t>
        <a:bodyPr/>
        <a:lstStyle/>
        <a:p>
          <a:pPr algn="l"/>
          <a:endParaRPr lang="zh-CN" altLang="en-US" sz="1050">
            <a:latin typeface="Microsoft YaHei" charset="-122"/>
            <a:ea typeface="Microsoft YaHei" charset="-122"/>
            <a:cs typeface="Microsoft YaHei" charset="-122"/>
          </a:endParaRPr>
        </a:p>
      </dgm:t>
    </dgm:pt>
    <dgm:pt modelId="{9BA062DA-6B7A-FC4F-B1BB-7CC4C74C72CE}">
      <dgm:prSet phldrT="[文本]" custT="1"/>
      <dgm:spPr/>
      <dgm:t>
        <a:bodyPr/>
        <a:lstStyle/>
        <a:p>
          <a:pPr algn="l"/>
          <a:r>
            <a:rPr lang="en-US" altLang="zh-CN" sz="1050" b="0" i="0" dirty="0">
              <a:latin typeface="FZLanTingHeiS-R-GB" panose="02000000000000000000" pitchFamily="2" charset="-122"/>
              <a:ea typeface="FZLanTingHeiS-R-GB" panose="02000000000000000000" pitchFamily="2" charset="-122"/>
              <a:cs typeface="Microsoft YaHei" charset="-122"/>
            </a:rPr>
            <a:t>4.1.3</a:t>
          </a:r>
          <a:r>
            <a:rPr lang="zh-CN" altLang="en-US" sz="1050" b="0" i="0" dirty="0">
              <a:latin typeface="FZLanTingHeiS-R-GB" panose="02000000000000000000" pitchFamily="2" charset="-122"/>
              <a:ea typeface="FZLanTingHeiS-R-GB" panose="02000000000000000000" pitchFamily="2" charset="-122"/>
              <a:cs typeface="Microsoft YaHei" charset="-122"/>
            </a:rPr>
            <a:t> 需求交叉弹性</a:t>
          </a:r>
        </a:p>
      </dgm:t>
    </dgm:pt>
    <dgm:pt modelId="{45267C76-6276-B44A-878A-9D61B556EBD7}" type="parTrans" cxnId="{F5520AE5-50EB-8743-B48A-12307D4CCE80}">
      <dgm:prSet custT="1"/>
      <dgm:spPr/>
      <dgm:t>
        <a:bodyPr/>
        <a:lstStyle/>
        <a:p>
          <a:pPr algn="l"/>
          <a:endParaRPr lang="zh-CN" altLang="en-US" sz="100" b="0" i="0" dirty="0">
            <a:latin typeface="FZLanTingHeiS-R-GB" panose="02000000000000000000" pitchFamily="2" charset="-122"/>
            <a:ea typeface="FZLanTingHeiS-R-GB" panose="02000000000000000000" pitchFamily="2" charset="-122"/>
            <a:cs typeface="Microsoft YaHei" charset="-122"/>
          </a:endParaRPr>
        </a:p>
      </dgm:t>
    </dgm:pt>
    <dgm:pt modelId="{3A650251-37F9-7645-8144-FF91C57FC2AC}" type="sibTrans" cxnId="{F5520AE5-50EB-8743-B48A-12307D4CCE80}">
      <dgm:prSet/>
      <dgm:spPr/>
      <dgm:t>
        <a:bodyPr/>
        <a:lstStyle/>
        <a:p>
          <a:pPr algn="l"/>
          <a:endParaRPr lang="zh-CN" altLang="en-US" sz="1050">
            <a:latin typeface="Microsoft YaHei" charset="-122"/>
            <a:ea typeface="Microsoft YaHei" charset="-122"/>
            <a:cs typeface="Microsoft YaHei"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X="181444" custScaleY="63589" custLinFactX="-100000" custLinFactNeighborX="-184312" custLinFactNeighborY="0">
        <dgm:presLayoutVars>
          <dgm:chPref val="3"/>
        </dgm:presLayoutVars>
      </dgm:prSet>
      <dgm:spPr/>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3"/>
      <dgm:spPr/>
    </dgm:pt>
    <dgm:pt modelId="{F726EDD3-E670-9B47-8786-4F599884289D}" type="pres">
      <dgm:prSet presAssocID="{A73DCD64-89DF-3E4C-9543-0D417B51464E}" presName="connTx" presStyleLbl="parChTrans1D2" presStyleIdx="0" presStyleCnt="3"/>
      <dgm:spPr/>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3" custScaleX="150191" custScaleY="110365">
        <dgm:presLayoutVars>
          <dgm:chPref val="3"/>
        </dgm:presLayoutVars>
      </dgm:prSet>
      <dgm:spPr/>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3"/>
      <dgm:spPr/>
    </dgm:pt>
    <dgm:pt modelId="{7A2CD5A7-70D6-DE44-803D-0740544CB367}" type="pres">
      <dgm:prSet presAssocID="{BDC2CFA9-99C6-8347-9628-F8B57513FB8C}" presName="connTx" presStyleLbl="parChTrans1D2" presStyleIdx="1" presStyleCnt="3"/>
      <dgm:spPr/>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3" custScaleX="150191" custScaleY="110365">
        <dgm:presLayoutVars>
          <dgm:chPref val="3"/>
        </dgm:presLayoutVars>
      </dgm:prSet>
      <dgm:spPr/>
    </dgm:pt>
    <dgm:pt modelId="{1488A531-D252-B440-B1DA-4363F37F8970}" type="pres">
      <dgm:prSet presAssocID="{773FD5F0-F007-F148-886B-86E72F86266E}" presName="level3hierChild" presStyleCnt="0"/>
      <dgm:spPr/>
    </dgm:pt>
    <dgm:pt modelId="{1F2800E8-CF94-FD43-8D0E-7E4B278315B1}" type="pres">
      <dgm:prSet presAssocID="{45267C76-6276-B44A-878A-9D61B556EBD7}" presName="conn2-1" presStyleLbl="parChTrans1D2" presStyleIdx="2" presStyleCnt="3"/>
      <dgm:spPr/>
    </dgm:pt>
    <dgm:pt modelId="{938A9782-2B6B-8141-99DA-6568305E0C38}" type="pres">
      <dgm:prSet presAssocID="{45267C76-6276-B44A-878A-9D61B556EBD7}" presName="connTx" presStyleLbl="parChTrans1D2" presStyleIdx="2" presStyleCnt="3"/>
      <dgm:spPr/>
    </dgm:pt>
    <dgm:pt modelId="{7377E58F-198D-DE48-B3AF-2D2AF67C403D}" type="pres">
      <dgm:prSet presAssocID="{9BA062DA-6B7A-FC4F-B1BB-7CC4C74C72CE}" presName="root2" presStyleCnt="0"/>
      <dgm:spPr/>
    </dgm:pt>
    <dgm:pt modelId="{1C998B4A-F8C8-5D49-862A-38B9C7611407}" type="pres">
      <dgm:prSet presAssocID="{9BA062DA-6B7A-FC4F-B1BB-7CC4C74C72CE}" presName="LevelTwoTextNode" presStyleLbl="node2" presStyleIdx="2" presStyleCnt="3" custScaleX="150191" custScaleY="110365">
        <dgm:presLayoutVars>
          <dgm:chPref val="3"/>
        </dgm:presLayoutVars>
      </dgm:prSet>
      <dgm:spPr/>
    </dgm:pt>
    <dgm:pt modelId="{F9C8551A-E3F5-1A41-9D81-BA411262A93F}" type="pres">
      <dgm:prSet presAssocID="{9BA062DA-6B7A-FC4F-B1BB-7CC4C74C72CE}" presName="level3hierChild" presStyleCnt="0"/>
      <dgm:spPr/>
    </dgm:pt>
  </dgm:ptLst>
  <dgm:cxnLst>
    <dgm:cxn modelId="{5CE85109-A222-B540-A1A9-0D17361AF0D4}" type="presOf" srcId="{773FD5F0-F007-F148-886B-86E72F86266E}" destId="{D3E2E567-EC04-E743-9B8C-985408EA1058}" srcOrd="0" destOrd="0" presId="urn:microsoft.com/office/officeart/2008/layout/HorizontalMultiLevelHierarchy"/>
    <dgm:cxn modelId="{7725A710-EB82-6543-8E80-B973AC4CD97A}" srcId="{2EFE4671-8583-3540-9262-1FC578B666F4}" destId="{CC08C8E7-D5AB-9C4F-A78B-4A8C57EB2D22}" srcOrd="0" destOrd="0" parTransId="{806FC88F-B9CF-A04B-B59C-3A472F525AEF}" sibTransId="{B0179D74-E210-A34F-9FFE-D6C2C6F405F5}"/>
    <dgm:cxn modelId="{66C0C417-7AC4-C048-A227-F54CA2F03599}" type="presOf" srcId="{A73DCD64-89DF-3E4C-9543-0D417B51464E}" destId="{F726EDD3-E670-9B47-8786-4F599884289D}" srcOrd="1" destOrd="0" presId="urn:microsoft.com/office/officeart/2008/layout/HorizontalMultiLevelHierarchy"/>
    <dgm:cxn modelId="{FE34B427-9D47-5D4F-B08C-79C955C57CBA}" srcId="{CC08C8E7-D5AB-9C4F-A78B-4A8C57EB2D22}" destId="{DD5BF61D-B843-C744-B9A9-3312A1287EF4}" srcOrd="0" destOrd="0" parTransId="{A73DCD64-89DF-3E4C-9543-0D417B51464E}" sibTransId="{5F6E09CE-61C0-D34C-AE4A-99D078D226DF}"/>
    <dgm:cxn modelId="{85912829-A48E-284C-9676-A8D35EBB3215}" type="presOf" srcId="{BDC2CFA9-99C6-8347-9628-F8B57513FB8C}" destId="{7A2CD5A7-70D6-DE44-803D-0740544CB367}" srcOrd="1" destOrd="0" presId="urn:microsoft.com/office/officeart/2008/layout/HorizontalMultiLevelHierarchy"/>
    <dgm:cxn modelId="{08B6B044-7E2D-E947-AD57-12EDA7C6393F}" type="presOf" srcId="{2EFE4671-8583-3540-9262-1FC578B666F4}" destId="{3013142F-A3C7-F746-853E-2CA8B540A8DE}" srcOrd="0" destOrd="0" presId="urn:microsoft.com/office/officeart/2008/layout/HorizontalMultiLevelHierarchy"/>
    <dgm:cxn modelId="{4A140C87-EFCD-F045-A088-2EB11C782551}" type="presOf" srcId="{45267C76-6276-B44A-878A-9D61B556EBD7}" destId="{938A9782-2B6B-8141-99DA-6568305E0C38}" srcOrd="1" destOrd="0" presId="urn:microsoft.com/office/officeart/2008/layout/HorizontalMultiLevelHierarchy"/>
    <dgm:cxn modelId="{0EC0968A-8BDC-E840-A8C7-9384FE559932}" type="presOf" srcId="{9BA062DA-6B7A-FC4F-B1BB-7CC4C74C72CE}" destId="{1C998B4A-F8C8-5D49-862A-38B9C7611407}" srcOrd="0" destOrd="0" presId="urn:microsoft.com/office/officeart/2008/layout/HorizontalMultiLevelHierarchy"/>
    <dgm:cxn modelId="{DAD0AAAA-51AA-174D-95F0-4ECDA7E4DA81}" type="presOf" srcId="{A73DCD64-89DF-3E4C-9543-0D417B51464E}" destId="{082A771F-69AF-7C4C-86CB-DF1CD8CB6581}" srcOrd="0" destOrd="0" presId="urn:microsoft.com/office/officeart/2008/layout/HorizontalMultiLevelHierarchy"/>
    <dgm:cxn modelId="{F9E3ABAD-B3DC-F94D-8609-1F8D9522FF56}" type="presOf" srcId="{BDC2CFA9-99C6-8347-9628-F8B57513FB8C}" destId="{93180932-306E-E545-95F9-2A5635FDC9F1}" srcOrd="0" destOrd="0" presId="urn:microsoft.com/office/officeart/2008/layout/HorizontalMultiLevelHierarchy"/>
    <dgm:cxn modelId="{8A2003B3-2A29-A246-918D-C15F6B29D1E5}" type="presOf" srcId="{CC08C8E7-D5AB-9C4F-A78B-4A8C57EB2D22}" destId="{7111AE39-B455-7C4D-91F4-9E37E3822D07}" srcOrd="0" destOrd="0" presId="urn:microsoft.com/office/officeart/2008/layout/HorizontalMultiLevelHierarchy"/>
    <dgm:cxn modelId="{817768D6-56EA-1644-915F-F82FD336FA55}" type="presOf" srcId="{45267C76-6276-B44A-878A-9D61B556EBD7}" destId="{1F2800E8-CF94-FD43-8D0E-7E4B278315B1}" srcOrd="0" destOrd="0" presId="urn:microsoft.com/office/officeart/2008/layout/HorizontalMultiLevelHierarchy"/>
    <dgm:cxn modelId="{F5520AE5-50EB-8743-B48A-12307D4CCE80}" srcId="{CC08C8E7-D5AB-9C4F-A78B-4A8C57EB2D22}" destId="{9BA062DA-6B7A-FC4F-B1BB-7CC4C74C72CE}" srcOrd="2" destOrd="0" parTransId="{45267C76-6276-B44A-878A-9D61B556EBD7}" sibTransId="{3A650251-37F9-7645-8144-FF91C57FC2AC}"/>
    <dgm:cxn modelId="{D6FF61F4-2E70-2445-B362-FDF5936BBC6B}" srcId="{CC08C8E7-D5AB-9C4F-A78B-4A8C57EB2D22}" destId="{773FD5F0-F007-F148-886B-86E72F86266E}" srcOrd="1" destOrd="0" parTransId="{BDC2CFA9-99C6-8347-9628-F8B57513FB8C}" sibTransId="{9458031D-FD27-D841-9D56-100BE85B229D}"/>
    <dgm:cxn modelId="{76104BFF-0E2E-9F4B-AAD1-9500EB6D527B}" type="presOf" srcId="{DD5BF61D-B843-C744-B9A9-3312A1287EF4}" destId="{C852AF5D-E3CA-F844-B775-08DD6E6FB940}" srcOrd="0" destOrd="0" presId="urn:microsoft.com/office/officeart/2008/layout/HorizontalMultiLevelHierarchy"/>
    <dgm:cxn modelId="{804717A1-BB73-8640-AFBF-E3B6D1F4D2B3}" type="presParOf" srcId="{3013142F-A3C7-F746-853E-2CA8B540A8DE}" destId="{B764B132-0961-414E-B6FA-FB0C6C1C6CED}" srcOrd="0" destOrd="0" presId="urn:microsoft.com/office/officeart/2008/layout/HorizontalMultiLevelHierarchy"/>
    <dgm:cxn modelId="{2F7AA29B-18E7-9C44-B471-B2597317454A}" type="presParOf" srcId="{B764B132-0961-414E-B6FA-FB0C6C1C6CED}" destId="{7111AE39-B455-7C4D-91F4-9E37E3822D07}" srcOrd="0" destOrd="0" presId="urn:microsoft.com/office/officeart/2008/layout/HorizontalMultiLevelHierarchy"/>
    <dgm:cxn modelId="{22BF7EBD-BF97-F440-B69D-B2BC81A42E3C}" type="presParOf" srcId="{B764B132-0961-414E-B6FA-FB0C6C1C6CED}" destId="{551EC4E6-AE1D-DD43-B7C4-D7EFBEA2E636}" srcOrd="1" destOrd="0" presId="urn:microsoft.com/office/officeart/2008/layout/HorizontalMultiLevelHierarchy"/>
    <dgm:cxn modelId="{011A8363-BFAE-FA42-A9CB-1CEFFD269437}" type="presParOf" srcId="{551EC4E6-AE1D-DD43-B7C4-D7EFBEA2E636}" destId="{082A771F-69AF-7C4C-86CB-DF1CD8CB6581}" srcOrd="0" destOrd="0" presId="urn:microsoft.com/office/officeart/2008/layout/HorizontalMultiLevelHierarchy"/>
    <dgm:cxn modelId="{9C8BE8B0-1DBB-2245-9182-FEB91552B930}" type="presParOf" srcId="{082A771F-69AF-7C4C-86CB-DF1CD8CB6581}" destId="{F726EDD3-E670-9B47-8786-4F599884289D}" srcOrd="0" destOrd="0" presId="urn:microsoft.com/office/officeart/2008/layout/HorizontalMultiLevelHierarchy"/>
    <dgm:cxn modelId="{DF133F15-B233-8A4C-9E39-742BDBA12F38}" type="presParOf" srcId="{551EC4E6-AE1D-DD43-B7C4-D7EFBEA2E636}" destId="{7B40AE63-0EA3-0747-BCE5-5F3AB0355BF2}" srcOrd="1" destOrd="0" presId="urn:microsoft.com/office/officeart/2008/layout/HorizontalMultiLevelHierarchy"/>
    <dgm:cxn modelId="{F0827581-882F-D640-90CB-18E9EFE36842}" type="presParOf" srcId="{7B40AE63-0EA3-0747-BCE5-5F3AB0355BF2}" destId="{C852AF5D-E3CA-F844-B775-08DD6E6FB940}" srcOrd="0" destOrd="0" presId="urn:microsoft.com/office/officeart/2008/layout/HorizontalMultiLevelHierarchy"/>
    <dgm:cxn modelId="{79EB9A85-9D02-2C46-A449-F3F5C53A9607}" type="presParOf" srcId="{7B40AE63-0EA3-0747-BCE5-5F3AB0355BF2}" destId="{30463D07-8E7F-3146-97CE-76CE82648742}" srcOrd="1" destOrd="0" presId="urn:microsoft.com/office/officeart/2008/layout/HorizontalMultiLevelHierarchy"/>
    <dgm:cxn modelId="{77DAA190-F64F-364F-AF21-1E60591F7BE0}" type="presParOf" srcId="{551EC4E6-AE1D-DD43-B7C4-D7EFBEA2E636}" destId="{93180932-306E-E545-95F9-2A5635FDC9F1}" srcOrd="2" destOrd="0" presId="urn:microsoft.com/office/officeart/2008/layout/HorizontalMultiLevelHierarchy"/>
    <dgm:cxn modelId="{E4F0B72E-2C4F-3546-97BE-011B7C55BCFE}" type="presParOf" srcId="{93180932-306E-E545-95F9-2A5635FDC9F1}" destId="{7A2CD5A7-70D6-DE44-803D-0740544CB367}" srcOrd="0" destOrd="0" presId="urn:microsoft.com/office/officeart/2008/layout/HorizontalMultiLevelHierarchy"/>
    <dgm:cxn modelId="{6E55B5A3-38CD-E743-968A-134B4ABB8908}" type="presParOf" srcId="{551EC4E6-AE1D-DD43-B7C4-D7EFBEA2E636}" destId="{A0C9905E-6DBF-7645-94A7-C4BCDADC46B9}" srcOrd="3" destOrd="0" presId="urn:microsoft.com/office/officeart/2008/layout/HorizontalMultiLevelHierarchy"/>
    <dgm:cxn modelId="{39723185-8258-3D47-9CD8-D2B99EE3E2AF}" type="presParOf" srcId="{A0C9905E-6DBF-7645-94A7-C4BCDADC46B9}" destId="{D3E2E567-EC04-E743-9B8C-985408EA1058}" srcOrd="0" destOrd="0" presId="urn:microsoft.com/office/officeart/2008/layout/HorizontalMultiLevelHierarchy"/>
    <dgm:cxn modelId="{14164525-38F2-374A-98DC-B7B0396FC40F}" type="presParOf" srcId="{A0C9905E-6DBF-7645-94A7-C4BCDADC46B9}" destId="{1488A531-D252-B440-B1DA-4363F37F8970}" srcOrd="1" destOrd="0" presId="urn:microsoft.com/office/officeart/2008/layout/HorizontalMultiLevelHierarchy"/>
    <dgm:cxn modelId="{9000A9DF-0B31-F940-869E-1C227EFCA2FA}" type="presParOf" srcId="{551EC4E6-AE1D-DD43-B7C4-D7EFBEA2E636}" destId="{1F2800E8-CF94-FD43-8D0E-7E4B278315B1}" srcOrd="4" destOrd="0" presId="urn:microsoft.com/office/officeart/2008/layout/HorizontalMultiLevelHierarchy"/>
    <dgm:cxn modelId="{20FA1EB2-7DC5-1A47-978F-09AE30BE8D59}" type="presParOf" srcId="{1F2800E8-CF94-FD43-8D0E-7E4B278315B1}" destId="{938A9782-2B6B-8141-99DA-6568305E0C38}" srcOrd="0" destOrd="0" presId="urn:microsoft.com/office/officeart/2008/layout/HorizontalMultiLevelHierarchy"/>
    <dgm:cxn modelId="{3EE2FB87-001F-4E4C-9D23-F09DF1F5A892}" type="presParOf" srcId="{551EC4E6-AE1D-DD43-B7C4-D7EFBEA2E636}" destId="{7377E58F-198D-DE48-B3AF-2D2AF67C403D}" srcOrd="5" destOrd="0" presId="urn:microsoft.com/office/officeart/2008/layout/HorizontalMultiLevelHierarchy"/>
    <dgm:cxn modelId="{30AC4011-A66E-7C41-A022-573CE1293F1B}" type="presParOf" srcId="{7377E58F-198D-DE48-B3AF-2D2AF67C403D}" destId="{1C998B4A-F8C8-5D49-862A-38B9C7611407}" srcOrd="0" destOrd="0" presId="urn:microsoft.com/office/officeart/2008/layout/HorizontalMultiLevelHierarchy"/>
    <dgm:cxn modelId="{667A92D4-35B1-A14C-9B9F-EC7465B177E8}" type="presParOf" srcId="{7377E58F-198D-DE48-B3AF-2D2AF67C403D}" destId="{F9C8551A-E3F5-1A41-9D81-BA411262A93F}"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3" qsCatId="simple" csTypeId="urn:microsoft.com/office/officeart/2005/8/colors/accent4_1" csCatId="accent4" phldr="1"/>
      <dgm:spPr/>
      <dgm:t>
        <a:bodyPr/>
        <a:lstStyle/>
        <a:p>
          <a:endParaRPr lang="zh-CN" altLang="en-US"/>
        </a:p>
      </dgm:t>
    </dgm:pt>
    <dgm:pt modelId="{CC08C8E7-D5AB-9C4F-A78B-4A8C57EB2D22}">
      <dgm:prSet phldrT="[文本]" custT="1"/>
      <dgm:spPr/>
      <dgm:t>
        <a:bodyPr/>
        <a:lstStyle/>
        <a:p>
          <a:r>
            <a:rPr lang="zh-CN" altLang="en-US" sz="1800" b="0" i="0" dirty="0">
              <a:latin typeface="FZLanTingHeiS-R-GB" panose="02000000000000000000" pitchFamily="2" charset="-122"/>
              <a:ea typeface="FZLanTingHeiS-R-GB" panose="02000000000000000000" pitchFamily="2" charset="-122"/>
              <a:cs typeface="SimSun" charset="-122"/>
            </a:rPr>
            <a:t>管理经济学</a:t>
          </a:r>
        </a:p>
      </dgm:t>
    </dgm:pt>
    <dgm:pt modelId="{806FC88F-B9CF-A04B-B59C-3A472F525AEF}" type="parTrans" cxnId="{7725A710-EB82-6543-8E80-B973AC4CD97A}">
      <dgm:prSet/>
      <dgm:spPr/>
      <dgm:t>
        <a:bodyPr/>
        <a:lstStyle/>
        <a:p>
          <a:endParaRPr lang="zh-CN" altLang="en-US" sz="1800">
            <a:latin typeface="Microsoft YaHei" panose="020B0503020204020204" pitchFamily="34" charset="-122"/>
            <a:ea typeface="Microsoft YaHei" panose="020B0503020204020204" pitchFamily="34" charset="-122"/>
            <a:cs typeface="SimSun" charset="-122"/>
          </a:endParaRPr>
        </a:p>
      </dgm:t>
    </dgm:pt>
    <dgm:pt modelId="{B0179D74-E210-A34F-9FFE-D6C2C6F405F5}" type="sibTrans" cxnId="{7725A710-EB82-6543-8E80-B973AC4CD97A}">
      <dgm:prSet/>
      <dgm:spPr/>
      <dgm:t>
        <a:bodyPr/>
        <a:lstStyle/>
        <a:p>
          <a:endParaRPr lang="zh-CN" altLang="en-US" sz="1800">
            <a:latin typeface="Microsoft YaHei" panose="020B0503020204020204" pitchFamily="34" charset="-122"/>
            <a:ea typeface="Microsoft YaHei" panose="020B0503020204020204" pitchFamily="34" charset="-122"/>
            <a:cs typeface="SimSun" charset="-122"/>
          </a:endParaRPr>
        </a:p>
      </dgm:t>
    </dgm:pt>
    <dgm:pt modelId="{DD5BF61D-B843-C744-B9A9-3312A1287EF4}">
      <dgm:prSet phldrT="[文本]" custT="1"/>
      <dgm:spPr/>
      <dgm:t>
        <a:bodyPr/>
        <a:lstStyle/>
        <a:p>
          <a:pPr algn="l"/>
          <a:r>
            <a:rPr lang="zh-CN" altLang="en-US" sz="1800" b="0" i="0" dirty="0">
              <a:latin typeface="FZLanTingHeiS-R-GB" panose="02000000000000000000" pitchFamily="2" charset="-122"/>
              <a:ea typeface="FZLanTingHeiS-R-GB" panose="02000000000000000000" pitchFamily="2" charset="-122"/>
              <a:cs typeface="SimSun" charset="-122"/>
            </a:rPr>
            <a:t>第</a:t>
          </a:r>
          <a:r>
            <a:rPr lang="en-US" altLang="zh-CN" sz="1800" b="0" i="0" dirty="0">
              <a:latin typeface="FZLanTingHeiS-R-GB" panose="02000000000000000000" pitchFamily="2" charset="-122"/>
              <a:ea typeface="FZLanTingHeiS-R-GB" panose="02000000000000000000" pitchFamily="2" charset="-122"/>
              <a:cs typeface="SimSun" charset="-122"/>
            </a:rPr>
            <a:t>1</a:t>
          </a:r>
          <a:r>
            <a:rPr lang="zh-CN" altLang="en-US" sz="1800" b="0" i="0" dirty="0">
              <a:latin typeface="FZLanTingHeiS-R-GB" panose="02000000000000000000" pitchFamily="2" charset="-122"/>
              <a:ea typeface="FZLanTingHeiS-R-GB" panose="02000000000000000000" pitchFamily="2" charset="-122"/>
              <a:cs typeface="SimSun" charset="-122"/>
            </a:rPr>
            <a:t> 章 导论</a:t>
          </a:r>
        </a:p>
      </dgm:t>
    </dgm:pt>
    <dgm:pt modelId="{A73DCD64-89DF-3E4C-9543-0D417B51464E}" type="parTrans" cxnId="{FE34B427-9D47-5D4F-B08C-79C955C57CBA}">
      <dgm:prSet custT="1"/>
      <dgm:spPr/>
      <dgm:t>
        <a:bodyPr/>
        <a:lstStyle/>
        <a:p>
          <a:endParaRPr lang="zh-CN" altLang="en-US" sz="1800" b="0" i="0" dirty="0">
            <a:latin typeface="FZLanTingHeiS-R-GB" panose="02000000000000000000" pitchFamily="2" charset="-122"/>
            <a:ea typeface="FZLanTingHeiS-R-GB" panose="02000000000000000000" pitchFamily="2" charset="-122"/>
            <a:cs typeface="SimSun" charset="-122"/>
          </a:endParaRPr>
        </a:p>
      </dgm:t>
    </dgm:pt>
    <dgm:pt modelId="{5F6E09CE-61C0-D34C-AE4A-99D078D226DF}" type="sibTrans" cxnId="{FE34B427-9D47-5D4F-B08C-79C955C57CBA}">
      <dgm:prSet/>
      <dgm:spPr/>
      <dgm:t>
        <a:bodyPr/>
        <a:lstStyle/>
        <a:p>
          <a:endParaRPr lang="zh-CN" altLang="en-US" sz="1800">
            <a:latin typeface="Microsoft YaHei" panose="020B0503020204020204" pitchFamily="34" charset="-122"/>
            <a:ea typeface="Microsoft YaHei" panose="020B0503020204020204" pitchFamily="34" charset="-122"/>
            <a:cs typeface="SimSun" charset="-122"/>
          </a:endParaRPr>
        </a:p>
      </dgm:t>
    </dgm:pt>
    <dgm:pt modelId="{9BA062DA-6B7A-FC4F-B1BB-7CC4C74C72CE}">
      <dgm:prSet phldrT="[文本]" custT="1"/>
      <dgm:spPr/>
      <dgm:t>
        <a:bodyPr/>
        <a:lstStyle/>
        <a:p>
          <a:pPr algn="l"/>
          <a:r>
            <a:rPr lang="zh-CN" altLang="en-US" sz="1800" b="0" i="0" dirty="0">
              <a:latin typeface="FZLanTingHeiS-R-GB" panose="02000000000000000000" pitchFamily="2" charset="-122"/>
              <a:ea typeface="FZLanTingHeiS-R-GB" panose="02000000000000000000" pitchFamily="2" charset="-122"/>
              <a:cs typeface="SimSun" charset="-122"/>
            </a:rPr>
            <a:t>第</a:t>
          </a:r>
          <a:r>
            <a:rPr lang="en-US" altLang="zh-CN" sz="1800" b="0" i="0" dirty="0">
              <a:latin typeface="FZLanTingHeiS-R-GB" panose="02000000000000000000" pitchFamily="2" charset="-122"/>
              <a:ea typeface="FZLanTingHeiS-R-GB" panose="02000000000000000000" pitchFamily="2" charset="-122"/>
              <a:cs typeface="SimSun" charset="-122"/>
            </a:rPr>
            <a:t>2</a:t>
          </a:r>
          <a:r>
            <a:rPr lang="zh-CN" altLang="en-US" sz="1800" b="0" i="0" dirty="0">
              <a:latin typeface="FZLanTingHeiS-R-GB" panose="02000000000000000000" pitchFamily="2" charset="-122"/>
              <a:ea typeface="FZLanTingHeiS-R-GB" panose="02000000000000000000" pitchFamily="2" charset="-122"/>
              <a:cs typeface="SimSun" charset="-122"/>
            </a:rPr>
            <a:t> 章 供求分析</a:t>
          </a:r>
        </a:p>
      </dgm:t>
    </dgm:pt>
    <dgm:pt modelId="{45267C76-6276-B44A-878A-9D61B556EBD7}" type="parTrans" cxnId="{F5520AE5-50EB-8743-B48A-12307D4CCE80}">
      <dgm:prSet custT="1"/>
      <dgm:spPr/>
      <dgm:t>
        <a:bodyPr/>
        <a:lstStyle/>
        <a:p>
          <a:endParaRPr lang="zh-CN" altLang="en-US" sz="1800" b="0" i="0" dirty="0">
            <a:latin typeface="FZLanTingHeiS-R-GB" panose="02000000000000000000" pitchFamily="2" charset="-122"/>
            <a:ea typeface="FZLanTingHeiS-R-GB" panose="02000000000000000000" pitchFamily="2" charset="-122"/>
            <a:cs typeface="SimSun" charset="-122"/>
          </a:endParaRPr>
        </a:p>
      </dgm:t>
    </dgm:pt>
    <dgm:pt modelId="{3A650251-37F9-7645-8144-FF91C57FC2AC}" type="sibTrans" cxnId="{F5520AE5-50EB-8743-B48A-12307D4CCE80}">
      <dgm:prSet/>
      <dgm:spPr/>
      <dgm:t>
        <a:bodyPr/>
        <a:lstStyle/>
        <a:p>
          <a:endParaRPr lang="zh-CN" altLang="en-US" sz="1800">
            <a:latin typeface="Microsoft YaHei" panose="020B0503020204020204" pitchFamily="34" charset="-122"/>
            <a:ea typeface="Microsoft YaHei" panose="020B0503020204020204" pitchFamily="34" charset="-122"/>
            <a:cs typeface="SimSun" charset="-122"/>
          </a:endParaRPr>
        </a:p>
      </dgm:t>
    </dgm:pt>
    <dgm:pt modelId="{B66F832D-4D17-F842-A04B-51EF67D9557A}">
      <dgm:prSet phldrT="[文本]" custT="1"/>
      <dgm:spPr/>
      <dgm:t>
        <a:bodyPr/>
        <a:lstStyle/>
        <a:p>
          <a:pPr algn="l"/>
          <a:r>
            <a:rPr lang="zh-CN" altLang="en-US" sz="1800" b="0" i="0" dirty="0">
              <a:latin typeface="FZLanTingHeiS-R-GB" panose="02000000000000000000" pitchFamily="2" charset="-122"/>
              <a:ea typeface="FZLanTingHeiS-R-GB" panose="02000000000000000000" pitchFamily="2" charset="-122"/>
              <a:cs typeface="SimSun" charset="-122"/>
            </a:rPr>
            <a:t>第</a:t>
          </a:r>
          <a:r>
            <a:rPr lang="en-US" altLang="zh-CN" sz="1800" b="0" i="0" dirty="0">
              <a:latin typeface="FZLanTingHeiS-R-GB" panose="02000000000000000000" pitchFamily="2" charset="-122"/>
              <a:ea typeface="FZLanTingHeiS-R-GB" panose="02000000000000000000" pitchFamily="2" charset="-122"/>
              <a:cs typeface="SimSun" charset="-122"/>
            </a:rPr>
            <a:t>6</a:t>
          </a:r>
          <a:r>
            <a:rPr lang="zh-CN" altLang="en-US" sz="1800" b="0" i="0" dirty="0">
              <a:latin typeface="FZLanTingHeiS-R-GB" panose="02000000000000000000" pitchFamily="2" charset="-122"/>
              <a:ea typeface="FZLanTingHeiS-R-GB" panose="02000000000000000000" pitchFamily="2" charset="-122"/>
              <a:cs typeface="SimSun" charset="-122"/>
            </a:rPr>
            <a:t> 章 成本分析</a:t>
          </a:r>
        </a:p>
      </dgm:t>
    </dgm:pt>
    <dgm:pt modelId="{6CB7309F-D8D5-EE42-A792-5DBC6DD2FA19}" type="parTrans" cxnId="{4868CB74-1B55-7E42-9BFE-F2335BF9ACE0}">
      <dgm:prSet custT="1"/>
      <dgm:spPr/>
      <dgm:t>
        <a:bodyPr/>
        <a:lstStyle/>
        <a:p>
          <a:endParaRPr lang="zh-CN" altLang="en-US" sz="1800" b="0" i="0" dirty="0">
            <a:latin typeface="FZLanTingHeiS-R-GB" panose="02000000000000000000" pitchFamily="2" charset="-122"/>
            <a:ea typeface="FZLanTingHeiS-R-GB" panose="02000000000000000000" pitchFamily="2" charset="-122"/>
            <a:cs typeface="SimSun" charset="-122"/>
          </a:endParaRPr>
        </a:p>
      </dgm:t>
    </dgm:pt>
    <dgm:pt modelId="{691A876B-9312-B04E-9DA0-0747F172036B}" type="sibTrans" cxnId="{4868CB74-1B55-7E42-9BFE-F2335BF9ACE0}">
      <dgm:prSet/>
      <dgm:spPr/>
      <dgm:t>
        <a:bodyPr/>
        <a:lstStyle/>
        <a:p>
          <a:endParaRPr lang="zh-CN" altLang="en-US" sz="1800">
            <a:latin typeface="Microsoft YaHei" panose="020B0503020204020204" pitchFamily="34" charset="-122"/>
            <a:ea typeface="Microsoft YaHei" panose="020B0503020204020204" pitchFamily="34" charset="-122"/>
            <a:cs typeface="SimSun" charset="-122"/>
          </a:endParaRPr>
        </a:p>
      </dgm:t>
    </dgm:pt>
    <dgm:pt modelId="{D16A4600-D4DE-E242-BA16-F1E62B9DD85E}">
      <dgm:prSet phldrT="[文本]" custT="1"/>
      <dgm:spPr/>
      <dgm:t>
        <a:bodyPr/>
        <a:lstStyle/>
        <a:p>
          <a:pPr algn="l"/>
          <a:r>
            <a:rPr lang="zh-CN" altLang="en-US" sz="1800" b="0" i="0" dirty="0">
              <a:latin typeface="FZLanTingHeiS-R-GB" panose="02000000000000000000" pitchFamily="2" charset="-122"/>
              <a:ea typeface="FZLanTingHeiS-R-GB" panose="02000000000000000000" pitchFamily="2" charset="-122"/>
              <a:cs typeface="SimSun" charset="-122"/>
            </a:rPr>
            <a:t>第</a:t>
          </a:r>
          <a:r>
            <a:rPr lang="en-US" altLang="zh-CN" sz="1800" b="0" i="0" dirty="0">
              <a:latin typeface="FZLanTingHeiS-R-GB" panose="02000000000000000000" pitchFamily="2" charset="-122"/>
              <a:ea typeface="FZLanTingHeiS-R-GB" panose="02000000000000000000" pitchFamily="2" charset="-122"/>
              <a:cs typeface="SimSun" charset="-122"/>
            </a:rPr>
            <a:t>3</a:t>
          </a:r>
          <a:r>
            <a:rPr lang="zh-CN" altLang="en-US" sz="1800" b="0" i="0" dirty="0">
              <a:latin typeface="FZLanTingHeiS-R-GB" panose="02000000000000000000" pitchFamily="2" charset="-122"/>
              <a:ea typeface="FZLanTingHeiS-R-GB" panose="02000000000000000000" pitchFamily="2" charset="-122"/>
              <a:cs typeface="SimSun" charset="-122"/>
            </a:rPr>
            <a:t> 章 消费者效用分析</a:t>
          </a:r>
        </a:p>
      </dgm:t>
    </dgm:pt>
    <dgm:pt modelId="{B40B3CEB-0D29-1B44-8A52-6DA3DBB9DFF8}" type="parTrans" cxnId="{7266F58E-BE89-7949-B342-DE8235E034EB}">
      <dgm:prSet custT="1"/>
      <dgm:spPr/>
      <dgm:t>
        <a:bodyPr/>
        <a:lstStyle/>
        <a:p>
          <a:endParaRPr lang="zh-CN" altLang="en-US" sz="1800" b="0" i="0" dirty="0">
            <a:latin typeface="FZLanTingHeiS-R-GB" panose="02000000000000000000" pitchFamily="2" charset="-122"/>
            <a:ea typeface="FZLanTingHeiS-R-GB" panose="02000000000000000000" pitchFamily="2" charset="-122"/>
            <a:cs typeface="SimSun" charset="-122"/>
          </a:endParaRPr>
        </a:p>
      </dgm:t>
    </dgm:pt>
    <dgm:pt modelId="{84B1AC86-B4B5-0A4A-9160-0436017187FF}" type="sibTrans" cxnId="{7266F58E-BE89-7949-B342-DE8235E034EB}">
      <dgm:prSet/>
      <dgm:spPr/>
      <dgm:t>
        <a:bodyPr/>
        <a:lstStyle/>
        <a:p>
          <a:endParaRPr lang="zh-CN" altLang="en-US" sz="1800">
            <a:latin typeface="Microsoft YaHei" panose="020B0503020204020204" pitchFamily="34" charset="-122"/>
            <a:ea typeface="Microsoft YaHei" panose="020B0503020204020204" pitchFamily="34" charset="-122"/>
            <a:cs typeface="SimSun" charset="-122"/>
          </a:endParaRPr>
        </a:p>
      </dgm:t>
    </dgm:pt>
    <dgm:pt modelId="{6221EB94-F10F-E340-8A99-80CCB2C05679}">
      <dgm:prSet phldrT="[文本]" custT="1"/>
      <dgm:spPr>
        <a:solidFill>
          <a:srgbClr val="C00000"/>
        </a:solidFill>
      </dgm:spPr>
      <dgm:t>
        <a:bodyPr/>
        <a:lstStyle/>
        <a:p>
          <a:pPr algn="l"/>
          <a:r>
            <a:rPr lang="zh-CN" altLang="en-US" sz="1800" b="0" i="0" dirty="0">
              <a:latin typeface="FZLanTingHeiS-R-GB" panose="02000000000000000000" pitchFamily="2" charset="-122"/>
              <a:ea typeface="FZLanTingHeiS-R-GB" panose="02000000000000000000" pitchFamily="2" charset="-122"/>
              <a:cs typeface="SimSun" charset="-122"/>
            </a:rPr>
            <a:t>第</a:t>
          </a:r>
          <a:r>
            <a:rPr lang="en-US" altLang="zh-CN" sz="1800" b="0" i="0" dirty="0">
              <a:latin typeface="FZLanTingHeiS-R-GB" panose="02000000000000000000" pitchFamily="2" charset="-122"/>
              <a:ea typeface="FZLanTingHeiS-R-GB" panose="02000000000000000000" pitchFamily="2" charset="-122"/>
              <a:cs typeface="SimSun" charset="-122"/>
            </a:rPr>
            <a:t>4</a:t>
          </a:r>
          <a:r>
            <a:rPr lang="zh-CN" altLang="en-US" sz="1800" b="0" i="0" dirty="0">
              <a:latin typeface="FZLanTingHeiS-R-GB" panose="02000000000000000000" pitchFamily="2" charset="-122"/>
              <a:ea typeface="FZLanTingHeiS-R-GB" panose="02000000000000000000" pitchFamily="2" charset="-122"/>
              <a:cs typeface="SimSun" charset="-122"/>
            </a:rPr>
            <a:t> 章 需求弹性与供给弹性分析</a:t>
          </a:r>
        </a:p>
      </dgm:t>
    </dgm:pt>
    <dgm:pt modelId="{887E1BA4-75F1-894D-A744-FE9FD680F190}" type="parTrans" cxnId="{1F2CD7C0-5C3F-9844-AB75-501616FF55F0}">
      <dgm:prSet custT="1"/>
      <dgm:spPr/>
      <dgm:t>
        <a:bodyPr/>
        <a:lstStyle/>
        <a:p>
          <a:endParaRPr lang="zh-CN" altLang="en-US" sz="1800" b="0" i="0" dirty="0">
            <a:latin typeface="FZLanTingHeiS-R-GB" panose="02000000000000000000" pitchFamily="2" charset="-122"/>
            <a:ea typeface="FZLanTingHeiS-R-GB" panose="02000000000000000000" pitchFamily="2" charset="-122"/>
            <a:cs typeface="SimSun" charset="-122"/>
          </a:endParaRPr>
        </a:p>
      </dgm:t>
    </dgm:pt>
    <dgm:pt modelId="{6F55FF74-2628-904B-A82A-93CF536B1C96}" type="sibTrans" cxnId="{1F2CD7C0-5C3F-9844-AB75-501616FF55F0}">
      <dgm:prSet/>
      <dgm:spPr/>
      <dgm:t>
        <a:bodyPr/>
        <a:lstStyle/>
        <a:p>
          <a:endParaRPr lang="zh-CN" altLang="en-US" sz="1800">
            <a:latin typeface="Microsoft YaHei" panose="020B0503020204020204" pitchFamily="34" charset="-122"/>
            <a:ea typeface="Microsoft YaHei" panose="020B0503020204020204" pitchFamily="34" charset="-122"/>
            <a:cs typeface="SimSun" charset="-122"/>
          </a:endParaRPr>
        </a:p>
      </dgm:t>
    </dgm:pt>
    <dgm:pt modelId="{F9CE41E7-9A25-2840-A52B-63F93B3B548E}">
      <dgm:prSet phldrT="[文本]" custT="1"/>
      <dgm:spPr/>
      <dgm:t>
        <a:bodyPr/>
        <a:lstStyle/>
        <a:p>
          <a:pPr algn="l"/>
          <a:r>
            <a:rPr lang="zh-CN" altLang="en-US" sz="1800" b="0" i="0" dirty="0">
              <a:latin typeface="FZLanTingHeiS-R-GB" panose="02000000000000000000" pitchFamily="2" charset="-122"/>
              <a:ea typeface="FZLanTingHeiS-R-GB" panose="02000000000000000000" pitchFamily="2" charset="-122"/>
              <a:cs typeface="SimSun" charset="-122"/>
            </a:rPr>
            <a:t>第</a:t>
          </a:r>
          <a:r>
            <a:rPr lang="en-US" altLang="zh-CN" sz="1800" b="0" i="0" dirty="0">
              <a:latin typeface="FZLanTingHeiS-R-GB" panose="02000000000000000000" pitchFamily="2" charset="-122"/>
              <a:ea typeface="FZLanTingHeiS-R-GB" panose="02000000000000000000" pitchFamily="2" charset="-122"/>
              <a:cs typeface="SimSun" charset="-122"/>
            </a:rPr>
            <a:t>5</a:t>
          </a:r>
          <a:r>
            <a:rPr lang="zh-CN" altLang="en-US" sz="1800" b="0" i="0" dirty="0">
              <a:latin typeface="FZLanTingHeiS-R-GB" panose="02000000000000000000" pitchFamily="2" charset="-122"/>
              <a:ea typeface="FZLanTingHeiS-R-GB" panose="02000000000000000000" pitchFamily="2" charset="-122"/>
              <a:cs typeface="SimSun" charset="-122"/>
            </a:rPr>
            <a:t> 章 生产要素投入的决策分析</a:t>
          </a:r>
        </a:p>
      </dgm:t>
    </dgm:pt>
    <dgm:pt modelId="{9C335C71-1A3C-1941-AC2D-078DDEFA8186}" type="parTrans" cxnId="{9C03F626-7862-6843-9483-473461CAE1C4}">
      <dgm:prSet custT="1"/>
      <dgm:spPr/>
      <dgm:t>
        <a:bodyPr/>
        <a:lstStyle/>
        <a:p>
          <a:endParaRPr lang="zh-CN" altLang="en-US" sz="1800" b="0" i="0" dirty="0">
            <a:latin typeface="FZLanTingHeiS-R-GB" panose="02000000000000000000" pitchFamily="2" charset="-122"/>
            <a:ea typeface="FZLanTingHeiS-R-GB" panose="02000000000000000000" pitchFamily="2" charset="-122"/>
            <a:cs typeface="SimSun" charset="-122"/>
          </a:endParaRPr>
        </a:p>
      </dgm:t>
    </dgm:pt>
    <dgm:pt modelId="{C5A36928-B9FE-0A47-8BA5-11406622085F}" type="sibTrans" cxnId="{9C03F626-7862-6843-9483-473461CAE1C4}">
      <dgm:prSet/>
      <dgm:spPr/>
      <dgm:t>
        <a:bodyPr/>
        <a:lstStyle/>
        <a:p>
          <a:endParaRPr lang="zh-CN" altLang="en-US" sz="1800">
            <a:latin typeface="Microsoft YaHei" panose="020B0503020204020204" pitchFamily="34" charset="-122"/>
            <a:ea typeface="Microsoft YaHei" panose="020B0503020204020204" pitchFamily="34" charset="-122"/>
            <a:cs typeface="SimSun" charset="-122"/>
          </a:endParaRPr>
        </a:p>
      </dgm:t>
    </dgm:pt>
    <dgm:pt modelId="{9214C962-06F6-5346-8108-8475251BA614}">
      <dgm:prSet phldrT="[文本]" custT="1"/>
      <dgm:spPr/>
      <dgm:t>
        <a:bodyPr/>
        <a:lstStyle/>
        <a:p>
          <a:pPr algn="l"/>
          <a:r>
            <a:rPr lang="zh-CN" altLang="en-US" sz="1800" b="0" i="0" dirty="0">
              <a:latin typeface="FZLanTingHeiS-R-GB" panose="02000000000000000000" pitchFamily="2" charset="-122"/>
              <a:ea typeface="FZLanTingHeiS-R-GB" panose="02000000000000000000" pitchFamily="2" charset="-122"/>
              <a:cs typeface="SimSun" charset="-122"/>
            </a:rPr>
            <a:t>第</a:t>
          </a:r>
          <a:r>
            <a:rPr lang="en-US" altLang="zh-CN" sz="1800" b="0" i="0" dirty="0">
              <a:latin typeface="FZLanTingHeiS-R-GB" panose="02000000000000000000" pitchFamily="2" charset="-122"/>
              <a:ea typeface="FZLanTingHeiS-R-GB" panose="02000000000000000000" pitchFamily="2" charset="-122"/>
              <a:cs typeface="SimSun" charset="-122"/>
            </a:rPr>
            <a:t>12</a:t>
          </a:r>
          <a:r>
            <a:rPr lang="zh-CN" altLang="en-US" sz="1800" b="0" i="0" dirty="0">
              <a:latin typeface="FZLanTingHeiS-R-GB" panose="02000000000000000000" pitchFamily="2" charset="-122"/>
              <a:ea typeface="FZLanTingHeiS-R-GB" panose="02000000000000000000" pitchFamily="2" charset="-122"/>
              <a:cs typeface="SimSun" charset="-122"/>
            </a:rPr>
            <a:t>章 企业产品定价实践</a:t>
          </a:r>
        </a:p>
      </dgm:t>
    </dgm:pt>
    <dgm:pt modelId="{820ADBE0-6537-FE47-A7BA-BA42696AF8C7}" type="parTrans" cxnId="{E3E14CF9-1973-3B44-9755-F7592DDA6571}">
      <dgm:prSet custT="1"/>
      <dgm:spPr/>
      <dgm:t>
        <a:bodyPr/>
        <a:lstStyle/>
        <a:p>
          <a:endParaRPr lang="zh-CN" altLang="en-US" sz="1800" b="0" i="0" dirty="0">
            <a:latin typeface="FZLanTingHeiS-R-GB" panose="02000000000000000000" pitchFamily="2" charset="-122"/>
            <a:ea typeface="FZLanTingHeiS-R-GB" panose="02000000000000000000" pitchFamily="2" charset="-122"/>
            <a:cs typeface="SimSun" charset="-122"/>
          </a:endParaRPr>
        </a:p>
      </dgm:t>
    </dgm:pt>
    <dgm:pt modelId="{E2BCF612-A03B-7544-A023-8BE34139F4D6}" type="sibTrans" cxnId="{E3E14CF9-1973-3B44-9755-F7592DDA6571}">
      <dgm:prSet/>
      <dgm:spPr/>
      <dgm:t>
        <a:bodyPr/>
        <a:lstStyle/>
        <a:p>
          <a:endParaRPr lang="zh-CN" altLang="en-US" sz="1800">
            <a:latin typeface="Microsoft YaHei" panose="020B0503020204020204" pitchFamily="34" charset="-122"/>
            <a:ea typeface="Microsoft YaHei" panose="020B0503020204020204" pitchFamily="34" charset="-122"/>
            <a:cs typeface="SimSun" charset="-122"/>
          </a:endParaRPr>
        </a:p>
      </dgm:t>
    </dgm:pt>
    <dgm:pt modelId="{2F57CDBE-DE3A-174D-8DED-5B182C37B8FF}">
      <dgm:prSet phldrT="[文本]" custT="1"/>
      <dgm:spPr/>
      <dgm:t>
        <a:bodyPr/>
        <a:lstStyle/>
        <a:p>
          <a:pPr algn="l"/>
          <a:r>
            <a:rPr lang="zh-CN" altLang="en-US" sz="1800" b="0" i="0" dirty="0">
              <a:latin typeface="FZLanTingHeiS-R-GB" panose="02000000000000000000" pitchFamily="2" charset="-122"/>
              <a:ea typeface="FZLanTingHeiS-R-GB" panose="02000000000000000000" pitchFamily="2" charset="-122"/>
              <a:cs typeface="SimSun" charset="-122"/>
            </a:rPr>
            <a:t>第</a:t>
          </a:r>
          <a:r>
            <a:rPr lang="en-US" altLang="zh-CN" sz="1800" b="0" i="0" dirty="0">
              <a:latin typeface="FZLanTingHeiS-R-GB" panose="02000000000000000000" pitchFamily="2" charset="-122"/>
              <a:ea typeface="FZLanTingHeiS-R-GB" panose="02000000000000000000" pitchFamily="2" charset="-122"/>
              <a:cs typeface="SimSun" charset="-122"/>
            </a:rPr>
            <a:t>7</a:t>
          </a:r>
          <a:r>
            <a:rPr lang="zh-CN" altLang="en-US" sz="1800" b="0" i="0" dirty="0">
              <a:latin typeface="FZLanTingHeiS-R-GB" panose="02000000000000000000" pitchFamily="2" charset="-122"/>
              <a:ea typeface="FZLanTingHeiS-R-GB" panose="02000000000000000000" pitchFamily="2" charset="-122"/>
              <a:cs typeface="SimSun" charset="-122"/>
            </a:rPr>
            <a:t> 章 生产产出的决策分析</a:t>
          </a:r>
        </a:p>
      </dgm:t>
    </dgm:pt>
    <dgm:pt modelId="{F45AB31B-DF60-844C-AE68-2F77BA5FCE99}" type="parTrans" cxnId="{4CAAAD1B-4B3B-E34A-954A-E095DEACFF24}">
      <dgm:prSet custT="1"/>
      <dgm:spPr/>
      <dgm:t>
        <a:bodyPr/>
        <a:lstStyle/>
        <a:p>
          <a:endParaRPr lang="zh-CN" altLang="en-US" sz="1800" b="0" i="0" dirty="0">
            <a:latin typeface="FZLanTingHeiS-R-GB" panose="02000000000000000000" pitchFamily="2" charset="-122"/>
            <a:ea typeface="FZLanTingHeiS-R-GB" panose="02000000000000000000" pitchFamily="2" charset="-122"/>
            <a:cs typeface="SimSun" charset="-122"/>
          </a:endParaRPr>
        </a:p>
      </dgm:t>
    </dgm:pt>
    <dgm:pt modelId="{68820AC4-F25B-E84E-886D-264F98D07787}" type="sibTrans" cxnId="{4CAAAD1B-4B3B-E34A-954A-E095DEACFF24}">
      <dgm:prSet/>
      <dgm:spPr/>
      <dgm:t>
        <a:bodyPr/>
        <a:lstStyle/>
        <a:p>
          <a:endParaRPr lang="zh-CN" altLang="en-US" sz="1800">
            <a:latin typeface="Microsoft YaHei" panose="020B0503020204020204" pitchFamily="34" charset="-122"/>
            <a:ea typeface="Microsoft YaHei" panose="020B0503020204020204" pitchFamily="34" charset="-122"/>
            <a:cs typeface="SimSun" charset="-122"/>
          </a:endParaRPr>
        </a:p>
      </dgm:t>
    </dgm:pt>
    <dgm:pt modelId="{3D524EC8-D288-324C-BF5F-AB30BE4DD581}">
      <dgm:prSet phldrT="[文本]" custT="1"/>
      <dgm:spPr/>
      <dgm:t>
        <a:bodyPr/>
        <a:lstStyle/>
        <a:p>
          <a:pPr algn="l"/>
          <a:r>
            <a:rPr lang="zh-CN" altLang="en-US" sz="1800" b="0" i="0" dirty="0">
              <a:latin typeface="FZLanTingHeiS-R-GB" panose="02000000000000000000" pitchFamily="2" charset="-122"/>
              <a:ea typeface="FZLanTingHeiS-R-GB" panose="02000000000000000000" pitchFamily="2" charset="-122"/>
              <a:cs typeface="SimSun" charset="-122"/>
            </a:rPr>
            <a:t>第</a:t>
          </a:r>
          <a:r>
            <a:rPr lang="en-US" altLang="zh-CN" sz="1800" b="0" i="0" dirty="0">
              <a:latin typeface="FZLanTingHeiS-R-GB" panose="02000000000000000000" pitchFamily="2" charset="-122"/>
              <a:ea typeface="FZLanTingHeiS-R-GB" panose="02000000000000000000" pitchFamily="2" charset="-122"/>
              <a:cs typeface="SimSun" charset="-122"/>
            </a:rPr>
            <a:t>8</a:t>
          </a:r>
          <a:r>
            <a:rPr lang="zh-CN" altLang="en-US" sz="1800" b="0" i="0" dirty="0">
              <a:latin typeface="FZLanTingHeiS-R-GB" panose="02000000000000000000" pitchFamily="2" charset="-122"/>
              <a:ea typeface="FZLanTingHeiS-R-GB" panose="02000000000000000000" pitchFamily="2" charset="-122"/>
              <a:cs typeface="SimSun" charset="-122"/>
            </a:rPr>
            <a:t> 章 完全竞争市场中的企业决策</a:t>
          </a:r>
        </a:p>
      </dgm:t>
    </dgm:pt>
    <dgm:pt modelId="{9DF26A7C-CD2C-584F-8BFC-74E7F14B0615}" type="parTrans" cxnId="{942FDF42-DC02-DE45-9F96-659644D43B12}">
      <dgm:prSet custT="1"/>
      <dgm:spPr/>
      <dgm:t>
        <a:bodyPr/>
        <a:lstStyle/>
        <a:p>
          <a:endParaRPr lang="zh-CN" altLang="en-US" sz="1800" b="0" i="0" dirty="0">
            <a:latin typeface="FZLanTingHeiS-R-GB" panose="02000000000000000000" pitchFamily="2" charset="-122"/>
            <a:ea typeface="FZLanTingHeiS-R-GB" panose="02000000000000000000" pitchFamily="2" charset="-122"/>
            <a:cs typeface="SimSun" charset="-122"/>
          </a:endParaRPr>
        </a:p>
      </dgm:t>
    </dgm:pt>
    <dgm:pt modelId="{F357EC1D-80D7-9443-A898-A1AD2D76B5BD}" type="sibTrans" cxnId="{942FDF42-DC02-DE45-9F96-659644D43B12}">
      <dgm:prSet/>
      <dgm:spPr/>
      <dgm:t>
        <a:bodyPr/>
        <a:lstStyle/>
        <a:p>
          <a:endParaRPr lang="zh-CN" altLang="en-US" sz="1800">
            <a:latin typeface="Microsoft YaHei" panose="020B0503020204020204" pitchFamily="34" charset="-122"/>
            <a:ea typeface="Microsoft YaHei" panose="020B0503020204020204" pitchFamily="34" charset="-122"/>
            <a:cs typeface="SimSun" charset="-122"/>
          </a:endParaRPr>
        </a:p>
      </dgm:t>
    </dgm:pt>
    <dgm:pt modelId="{4E14D144-022B-1D4A-BBBE-45595C94A337}">
      <dgm:prSet phldrT="[文本]" custT="1"/>
      <dgm:spPr/>
      <dgm:t>
        <a:bodyPr/>
        <a:lstStyle/>
        <a:p>
          <a:pPr algn="l"/>
          <a:r>
            <a:rPr lang="zh-CN" altLang="en-US" sz="1800" b="0" i="0" dirty="0">
              <a:latin typeface="FZLanTingHeiS-R-GB" panose="02000000000000000000" pitchFamily="2" charset="-122"/>
              <a:ea typeface="FZLanTingHeiS-R-GB" panose="02000000000000000000" pitchFamily="2" charset="-122"/>
              <a:cs typeface="SimSun" charset="-122"/>
            </a:rPr>
            <a:t>第</a:t>
          </a:r>
          <a:r>
            <a:rPr lang="en-US" altLang="zh-CN" sz="1800" b="0" i="0" dirty="0">
              <a:latin typeface="FZLanTingHeiS-R-GB" panose="02000000000000000000" pitchFamily="2" charset="-122"/>
              <a:ea typeface="FZLanTingHeiS-R-GB" panose="02000000000000000000" pitchFamily="2" charset="-122"/>
              <a:cs typeface="SimSun" charset="-122"/>
            </a:rPr>
            <a:t>9</a:t>
          </a:r>
          <a:r>
            <a:rPr lang="zh-CN" altLang="en-US" sz="1800" b="0" i="0" dirty="0">
              <a:latin typeface="FZLanTingHeiS-R-GB" panose="02000000000000000000" pitchFamily="2" charset="-122"/>
              <a:ea typeface="FZLanTingHeiS-R-GB" panose="02000000000000000000" pitchFamily="2" charset="-122"/>
              <a:cs typeface="SimSun" charset="-122"/>
            </a:rPr>
            <a:t> 章 垄断市场中的企业决策</a:t>
          </a:r>
        </a:p>
      </dgm:t>
    </dgm:pt>
    <dgm:pt modelId="{47B0721A-9EA4-BD46-A2A8-9AFEF7D1FA26}" type="parTrans" cxnId="{8AD7AF66-9693-054C-90C1-2356E44D3714}">
      <dgm:prSet custT="1"/>
      <dgm:spPr/>
      <dgm:t>
        <a:bodyPr/>
        <a:lstStyle/>
        <a:p>
          <a:endParaRPr lang="zh-CN" altLang="en-US" sz="1800" b="0" i="0" dirty="0">
            <a:latin typeface="FZLanTingHeiS-R-GB" panose="02000000000000000000" pitchFamily="2" charset="-122"/>
            <a:ea typeface="FZLanTingHeiS-R-GB" panose="02000000000000000000" pitchFamily="2" charset="-122"/>
            <a:cs typeface="SimSun" charset="-122"/>
          </a:endParaRPr>
        </a:p>
      </dgm:t>
    </dgm:pt>
    <dgm:pt modelId="{CEB49789-2DA3-534B-A44C-6E41405FE22F}" type="sibTrans" cxnId="{8AD7AF66-9693-054C-90C1-2356E44D3714}">
      <dgm:prSet/>
      <dgm:spPr/>
      <dgm:t>
        <a:bodyPr/>
        <a:lstStyle/>
        <a:p>
          <a:endParaRPr lang="zh-CN" altLang="en-US" sz="1800">
            <a:latin typeface="Microsoft YaHei" panose="020B0503020204020204" pitchFamily="34" charset="-122"/>
            <a:ea typeface="Microsoft YaHei" panose="020B0503020204020204" pitchFamily="34" charset="-122"/>
            <a:cs typeface="SimSun" charset="-122"/>
          </a:endParaRPr>
        </a:p>
      </dgm:t>
    </dgm:pt>
    <dgm:pt modelId="{FDD9802F-429E-3140-89C2-799E76192FD8}">
      <dgm:prSet phldrT="[文本]" custT="1"/>
      <dgm:spPr/>
      <dgm:t>
        <a:bodyPr/>
        <a:lstStyle/>
        <a:p>
          <a:pPr algn="l"/>
          <a:r>
            <a:rPr lang="zh-CN" altLang="en-US" sz="1800" b="0" i="0" dirty="0">
              <a:latin typeface="FZLanTingHeiS-R-GB" panose="02000000000000000000" pitchFamily="2" charset="-122"/>
              <a:ea typeface="FZLanTingHeiS-R-GB" panose="02000000000000000000" pitchFamily="2" charset="-122"/>
              <a:cs typeface="SimSun" charset="-122"/>
            </a:rPr>
            <a:t>第</a:t>
          </a:r>
          <a:r>
            <a:rPr lang="en-US" altLang="zh-CN" sz="1800" b="0" i="0" dirty="0">
              <a:latin typeface="FZLanTingHeiS-R-GB" panose="02000000000000000000" pitchFamily="2" charset="-122"/>
              <a:ea typeface="FZLanTingHeiS-R-GB" panose="02000000000000000000" pitchFamily="2" charset="-122"/>
              <a:cs typeface="SimSun" charset="-122"/>
            </a:rPr>
            <a:t>10</a:t>
          </a:r>
          <a:r>
            <a:rPr lang="zh-CN" altLang="en-US" sz="1800" b="0" i="0" dirty="0">
              <a:latin typeface="FZLanTingHeiS-R-GB" panose="02000000000000000000" pitchFamily="2" charset="-122"/>
              <a:ea typeface="FZLanTingHeiS-R-GB" panose="02000000000000000000" pitchFamily="2" charset="-122"/>
              <a:cs typeface="SimSun" charset="-122"/>
            </a:rPr>
            <a:t>章 垄断竞争市场中的企业决策</a:t>
          </a:r>
        </a:p>
      </dgm:t>
    </dgm:pt>
    <dgm:pt modelId="{F9BE15F9-E21F-6E44-8F9B-32BF4224D07B}" type="parTrans" cxnId="{DA2C5513-9717-4245-BD5B-9C97EEF877FC}">
      <dgm:prSet custT="1"/>
      <dgm:spPr/>
      <dgm:t>
        <a:bodyPr/>
        <a:lstStyle/>
        <a:p>
          <a:endParaRPr lang="zh-CN" altLang="en-US" sz="1800" b="0" i="0" dirty="0">
            <a:latin typeface="FZLanTingHeiS-R-GB" panose="02000000000000000000" pitchFamily="2" charset="-122"/>
            <a:ea typeface="FZLanTingHeiS-R-GB" panose="02000000000000000000" pitchFamily="2" charset="-122"/>
            <a:cs typeface="SimSun" charset="-122"/>
          </a:endParaRPr>
        </a:p>
      </dgm:t>
    </dgm:pt>
    <dgm:pt modelId="{D882D7DF-B869-1641-903A-69C78D498879}" type="sibTrans" cxnId="{DA2C5513-9717-4245-BD5B-9C97EEF877FC}">
      <dgm:prSet/>
      <dgm:spPr/>
      <dgm:t>
        <a:bodyPr/>
        <a:lstStyle/>
        <a:p>
          <a:endParaRPr lang="zh-CN" altLang="en-US" sz="1800">
            <a:latin typeface="Microsoft YaHei" panose="020B0503020204020204" pitchFamily="34" charset="-122"/>
            <a:ea typeface="Microsoft YaHei" panose="020B0503020204020204" pitchFamily="34" charset="-122"/>
            <a:cs typeface="SimSun" charset="-122"/>
          </a:endParaRPr>
        </a:p>
      </dgm:t>
    </dgm:pt>
    <dgm:pt modelId="{BE940E4F-94EE-CB4B-8C2D-7824CF0518A4}">
      <dgm:prSet phldrT="[文本]" custT="1"/>
      <dgm:spPr/>
      <dgm:t>
        <a:bodyPr/>
        <a:lstStyle/>
        <a:p>
          <a:pPr algn="l"/>
          <a:r>
            <a:rPr lang="zh-CN" altLang="en-US" sz="1800" b="0" i="0" dirty="0">
              <a:latin typeface="FZLanTingHeiS-R-GB" panose="02000000000000000000" pitchFamily="2" charset="-122"/>
              <a:ea typeface="FZLanTingHeiS-R-GB" panose="02000000000000000000" pitchFamily="2" charset="-122"/>
              <a:cs typeface="SimSun" charset="-122"/>
            </a:rPr>
            <a:t>第</a:t>
          </a:r>
          <a:r>
            <a:rPr lang="en-US" altLang="zh-CN" sz="1800" b="0" i="0" dirty="0">
              <a:latin typeface="FZLanTingHeiS-R-GB" panose="02000000000000000000" pitchFamily="2" charset="-122"/>
              <a:ea typeface="FZLanTingHeiS-R-GB" panose="02000000000000000000" pitchFamily="2" charset="-122"/>
              <a:cs typeface="SimSun" charset="-122"/>
            </a:rPr>
            <a:t>11</a:t>
          </a:r>
          <a:r>
            <a:rPr lang="zh-CN" altLang="en-US" sz="1800" b="0" i="0" dirty="0">
              <a:latin typeface="FZLanTingHeiS-R-GB" panose="02000000000000000000" pitchFamily="2" charset="-122"/>
              <a:ea typeface="FZLanTingHeiS-R-GB" panose="02000000000000000000" pitchFamily="2" charset="-122"/>
              <a:cs typeface="SimSun" charset="-122"/>
            </a:rPr>
            <a:t>章 寡头垄断市场中的企业决策</a:t>
          </a:r>
        </a:p>
      </dgm:t>
    </dgm:pt>
    <dgm:pt modelId="{CC0494AB-8E3F-EC47-B0B0-24A8F75C0C9C}" type="parTrans" cxnId="{F1C99151-3DB3-2B4C-AF26-3B40C4C7EF00}">
      <dgm:prSet custT="1"/>
      <dgm:spPr/>
      <dgm:t>
        <a:bodyPr/>
        <a:lstStyle/>
        <a:p>
          <a:endParaRPr lang="zh-CN" altLang="en-US" sz="1800" b="0" i="0" dirty="0">
            <a:latin typeface="FZLanTingHeiS-R-GB" panose="02000000000000000000" pitchFamily="2" charset="-122"/>
            <a:ea typeface="FZLanTingHeiS-R-GB" panose="02000000000000000000" pitchFamily="2" charset="-122"/>
            <a:cs typeface="SimSun" charset="-122"/>
          </a:endParaRPr>
        </a:p>
      </dgm:t>
    </dgm:pt>
    <dgm:pt modelId="{7B8E7360-1AE1-3A4D-B049-58FE99F150A9}" type="sibTrans" cxnId="{F1C99151-3DB3-2B4C-AF26-3B40C4C7EF00}">
      <dgm:prSet/>
      <dgm:spPr/>
      <dgm:t>
        <a:bodyPr/>
        <a:lstStyle/>
        <a:p>
          <a:endParaRPr lang="zh-CN" altLang="en-US" sz="1800">
            <a:latin typeface="Microsoft YaHei" panose="020B0503020204020204" pitchFamily="34" charset="-122"/>
            <a:ea typeface="Microsoft YaHei" panose="020B0503020204020204" pitchFamily="34" charset="-122"/>
            <a:cs typeface="SimSun"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X="480126" custScaleY="182634" custLinFactX="-284468" custLinFactNeighborX="-300000" custLinFactNeighborY="2267">
        <dgm:presLayoutVars>
          <dgm:chPref val="3"/>
        </dgm:presLayoutVars>
      </dgm:prSet>
      <dgm:spPr/>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12"/>
      <dgm:spPr/>
    </dgm:pt>
    <dgm:pt modelId="{F726EDD3-E670-9B47-8786-4F599884289D}" type="pres">
      <dgm:prSet presAssocID="{A73DCD64-89DF-3E4C-9543-0D417B51464E}" presName="connTx" presStyleLbl="parChTrans1D2" presStyleIdx="0" presStyleCnt="12"/>
      <dgm:spPr/>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12" custScaleX="729839" custScaleY="212099">
        <dgm:presLayoutVars>
          <dgm:chPref val="3"/>
        </dgm:presLayoutVars>
      </dgm:prSet>
      <dgm:spPr/>
    </dgm:pt>
    <dgm:pt modelId="{30463D07-8E7F-3146-97CE-76CE82648742}" type="pres">
      <dgm:prSet presAssocID="{DD5BF61D-B843-C744-B9A9-3312A1287EF4}" presName="level3hierChild" presStyleCnt="0"/>
      <dgm:spPr/>
    </dgm:pt>
    <dgm:pt modelId="{1F2800E8-CF94-FD43-8D0E-7E4B278315B1}" type="pres">
      <dgm:prSet presAssocID="{45267C76-6276-B44A-878A-9D61B556EBD7}" presName="conn2-1" presStyleLbl="parChTrans1D2" presStyleIdx="1" presStyleCnt="12"/>
      <dgm:spPr/>
    </dgm:pt>
    <dgm:pt modelId="{938A9782-2B6B-8141-99DA-6568305E0C38}" type="pres">
      <dgm:prSet presAssocID="{45267C76-6276-B44A-878A-9D61B556EBD7}" presName="connTx" presStyleLbl="parChTrans1D2" presStyleIdx="1" presStyleCnt="12"/>
      <dgm:spPr/>
    </dgm:pt>
    <dgm:pt modelId="{7377E58F-198D-DE48-B3AF-2D2AF67C403D}" type="pres">
      <dgm:prSet presAssocID="{9BA062DA-6B7A-FC4F-B1BB-7CC4C74C72CE}" presName="root2" presStyleCnt="0"/>
      <dgm:spPr/>
    </dgm:pt>
    <dgm:pt modelId="{1C998B4A-F8C8-5D49-862A-38B9C7611407}" type="pres">
      <dgm:prSet presAssocID="{9BA062DA-6B7A-FC4F-B1BB-7CC4C74C72CE}" presName="LevelTwoTextNode" presStyleLbl="node2" presStyleIdx="1" presStyleCnt="12" custScaleX="729839" custScaleY="212099">
        <dgm:presLayoutVars>
          <dgm:chPref val="3"/>
        </dgm:presLayoutVars>
      </dgm:prSet>
      <dgm:spPr/>
    </dgm:pt>
    <dgm:pt modelId="{F9C8551A-E3F5-1A41-9D81-BA411262A93F}" type="pres">
      <dgm:prSet presAssocID="{9BA062DA-6B7A-FC4F-B1BB-7CC4C74C72CE}" presName="level3hierChild" presStyleCnt="0"/>
      <dgm:spPr/>
    </dgm:pt>
    <dgm:pt modelId="{F23CCF4A-0F02-B643-86DA-D7F6CBD2CB37}" type="pres">
      <dgm:prSet presAssocID="{B40B3CEB-0D29-1B44-8A52-6DA3DBB9DFF8}" presName="conn2-1" presStyleLbl="parChTrans1D2" presStyleIdx="2" presStyleCnt="12"/>
      <dgm:spPr/>
    </dgm:pt>
    <dgm:pt modelId="{86270928-55DA-8D45-B5F7-CCC26D5CD5C5}" type="pres">
      <dgm:prSet presAssocID="{B40B3CEB-0D29-1B44-8A52-6DA3DBB9DFF8}" presName="connTx" presStyleLbl="parChTrans1D2" presStyleIdx="2" presStyleCnt="12"/>
      <dgm:spPr/>
    </dgm:pt>
    <dgm:pt modelId="{24B9ADD3-B7B6-0948-A5B4-DEF0345E911E}" type="pres">
      <dgm:prSet presAssocID="{D16A4600-D4DE-E242-BA16-F1E62B9DD85E}" presName="root2" presStyleCnt="0"/>
      <dgm:spPr/>
    </dgm:pt>
    <dgm:pt modelId="{801D293D-5A6E-CF4C-ADA4-5CA1C7809ED1}" type="pres">
      <dgm:prSet presAssocID="{D16A4600-D4DE-E242-BA16-F1E62B9DD85E}" presName="LevelTwoTextNode" presStyleLbl="node2" presStyleIdx="2" presStyleCnt="12" custScaleX="729839" custScaleY="212099">
        <dgm:presLayoutVars>
          <dgm:chPref val="3"/>
        </dgm:presLayoutVars>
      </dgm:prSet>
      <dgm:spPr/>
    </dgm:pt>
    <dgm:pt modelId="{C002F34D-29F7-054C-94FA-D3E01EC8CF0A}" type="pres">
      <dgm:prSet presAssocID="{D16A4600-D4DE-E242-BA16-F1E62B9DD85E}" presName="level3hierChild" presStyleCnt="0"/>
      <dgm:spPr/>
    </dgm:pt>
    <dgm:pt modelId="{BF3B09D1-E8E8-0A4F-9573-99448D99561B}" type="pres">
      <dgm:prSet presAssocID="{887E1BA4-75F1-894D-A744-FE9FD680F190}" presName="conn2-1" presStyleLbl="parChTrans1D2" presStyleIdx="3" presStyleCnt="12"/>
      <dgm:spPr/>
    </dgm:pt>
    <dgm:pt modelId="{E7F00E80-BF27-5546-BA55-1448BC72D880}" type="pres">
      <dgm:prSet presAssocID="{887E1BA4-75F1-894D-A744-FE9FD680F190}" presName="connTx" presStyleLbl="parChTrans1D2" presStyleIdx="3" presStyleCnt="12"/>
      <dgm:spPr/>
    </dgm:pt>
    <dgm:pt modelId="{EB73FD6D-7D88-1C4D-A0D2-0E26216B76B3}" type="pres">
      <dgm:prSet presAssocID="{6221EB94-F10F-E340-8A99-80CCB2C05679}" presName="root2" presStyleCnt="0"/>
      <dgm:spPr/>
    </dgm:pt>
    <dgm:pt modelId="{2A813B24-1D27-BA48-B656-7DF38994DA1B}" type="pres">
      <dgm:prSet presAssocID="{6221EB94-F10F-E340-8A99-80CCB2C05679}" presName="LevelTwoTextNode" presStyleLbl="node2" presStyleIdx="3" presStyleCnt="12" custScaleX="729839" custScaleY="212099">
        <dgm:presLayoutVars>
          <dgm:chPref val="3"/>
        </dgm:presLayoutVars>
      </dgm:prSet>
      <dgm:spPr/>
    </dgm:pt>
    <dgm:pt modelId="{F3EF56C7-CBF7-3B4B-8E99-45B4D2BFD1FA}" type="pres">
      <dgm:prSet presAssocID="{6221EB94-F10F-E340-8A99-80CCB2C05679}" presName="level3hierChild" presStyleCnt="0"/>
      <dgm:spPr/>
    </dgm:pt>
    <dgm:pt modelId="{D205D4C6-038E-044A-A3BA-7E795737A05F}" type="pres">
      <dgm:prSet presAssocID="{9C335C71-1A3C-1941-AC2D-078DDEFA8186}" presName="conn2-1" presStyleLbl="parChTrans1D2" presStyleIdx="4" presStyleCnt="12"/>
      <dgm:spPr/>
    </dgm:pt>
    <dgm:pt modelId="{6396734B-FFF4-384D-A9D1-7B3460829391}" type="pres">
      <dgm:prSet presAssocID="{9C335C71-1A3C-1941-AC2D-078DDEFA8186}" presName="connTx" presStyleLbl="parChTrans1D2" presStyleIdx="4" presStyleCnt="12"/>
      <dgm:spPr/>
    </dgm:pt>
    <dgm:pt modelId="{B7193BB4-EBFB-F94D-B9B5-45803EE52DBC}" type="pres">
      <dgm:prSet presAssocID="{F9CE41E7-9A25-2840-A52B-63F93B3B548E}" presName="root2" presStyleCnt="0"/>
      <dgm:spPr/>
    </dgm:pt>
    <dgm:pt modelId="{63F35746-278C-874D-9A13-4343B4455491}" type="pres">
      <dgm:prSet presAssocID="{F9CE41E7-9A25-2840-A52B-63F93B3B548E}" presName="LevelTwoTextNode" presStyleLbl="node2" presStyleIdx="4" presStyleCnt="12" custScaleX="729839" custScaleY="212099">
        <dgm:presLayoutVars>
          <dgm:chPref val="3"/>
        </dgm:presLayoutVars>
      </dgm:prSet>
      <dgm:spPr/>
    </dgm:pt>
    <dgm:pt modelId="{36172B95-994F-3849-A5C6-A00A882569A7}" type="pres">
      <dgm:prSet presAssocID="{F9CE41E7-9A25-2840-A52B-63F93B3B548E}" presName="level3hierChild" presStyleCnt="0"/>
      <dgm:spPr/>
    </dgm:pt>
    <dgm:pt modelId="{D87FA41A-845D-0742-BFE6-B20A8A85E955}" type="pres">
      <dgm:prSet presAssocID="{6CB7309F-D8D5-EE42-A792-5DBC6DD2FA19}" presName="conn2-1" presStyleLbl="parChTrans1D2" presStyleIdx="5" presStyleCnt="12"/>
      <dgm:spPr/>
    </dgm:pt>
    <dgm:pt modelId="{23ABB7CA-867F-A94E-86EF-7DB36A9DC8CA}" type="pres">
      <dgm:prSet presAssocID="{6CB7309F-D8D5-EE42-A792-5DBC6DD2FA19}" presName="connTx" presStyleLbl="parChTrans1D2" presStyleIdx="5" presStyleCnt="12"/>
      <dgm:spPr/>
    </dgm:pt>
    <dgm:pt modelId="{F5E40523-D54A-C94B-B68A-891E33491C33}" type="pres">
      <dgm:prSet presAssocID="{B66F832D-4D17-F842-A04B-51EF67D9557A}" presName="root2" presStyleCnt="0"/>
      <dgm:spPr/>
    </dgm:pt>
    <dgm:pt modelId="{8FE3CA9D-F9AC-4D4D-BF03-5B208403D01F}" type="pres">
      <dgm:prSet presAssocID="{B66F832D-4D17-F842-A04B-51EF67D9557A}" presName="LevelTwoTextNode" presStyleLbl="node2" presStyleIdx="5" presStyleCnt="12" custScaleX="729839" custScaleY="212099">
        <dgm:presLayoutVars>
          <dgm:chPref val="3"/>
        </dgm:presLayoutVars>
      </dgm:prSet>
      <dgm:spPr/>
    </dgm:pt>
    <dgm:pt modelId="{3FA3A4FE-4A72-6F4A-9A04-17836A776012}" type="pres">
      <dgm:prSet presAssocID="{B66F832D-4D17-F842-A04B-51EF67D9557A}" presName="level3hierChild" presStyleCnt="0"/>
      <dgm:spPr/>
    </dgm:pt>
    <dgm:pt modelId="{A3F7329B-086E-6C4A-9619-9EFEE1A157E2}" type="pres">
      <dgm:prSet presAssocID="{F45AB31B-DF60-844C-AE68-2F77BA5FCE99}" presName="conn2-1" presStyleLbl="parChTrans1D2" presStyleIdx="6" presStyleCnt="12"/>
      <dgm:spPr/>
    </dgm:pt>
    <dgm:pt modelId="{64733200-66FF-514C-975E-6A30586E77DF}" type="pres">
      <dgm:prSet presAssocID="{F45AB31B-DF60-844C-AE68-2F77BA5FCE99}" presName="connTx" presStyleLbl="parChTrans1D2" presStyleIdx="6" presStyleCnt="12"/>
      <dgm:spPr/>
    </dgm:pt>
    <dgm:pt modelId="{A72AC503-0D89-0F40-91DC-8C40B1A372F1}" type="pres">
      <dgm:prSet presAssocID="{2F57CDBE-DE3A-174D-8DED-5B182C37B8FF}" presName="root2" presStyleCnt="0"/>
      <dgm:spPr/>
    </dgm:pt>
    <dgm:pt modelId="{9EBBA99F-A4CB-4947-AF0D-06A5810B9341}" type="pres">
      <dgm:prSet presAssocID="{2F57CDBE-DE3A-174D-8DED-5B182C37B8FF}" presName="LevelTwoTextNode" presStyleLbl="node2" presStyleIdx="6" presStyleCnt="12" custScaleX="729839" custScaleY="212099">
        <dgm:presLayoutVars>
          <dgm:chPref val="3"/>
        </dgm:presLayoutVars>
      </dgm:prSet>
      <dgm:spPr/>
    </dgm:pt>
    <dgm:pt modelId="{69FCBD15-7BC5-9347-8596-6646B5776E16}" type="pres">
      <dgm:prSet presAssocID="{2F57CDBE-DE3A-174D-8DED-5B182C37B8FF}" presName="level3hierChild" presStyleCnt="0"/>
      <dgm:spPr/>
    </dgm:pt>
    <dgm:pt modelId="{EFDB52AC-193B-D24A-9D41-0D409F2C9383}" type="pres">
      <dgm:prSet presAssocID="{9DF26A7C-CD2C-584F-8BFC-74E7F14B0615}" presName="conn2-1" presStyleLbl="parChTrans1D2" presStyleIdx="7" presStyleCnt="12"/>
      <dgm:spPr/>
    </dgm:pt>
    <dgm:pt modelId="{31ACF357-AE44-124F-A9DE-C42B68E56AD2}" type="pres">
      <dgm:prSet presAssocID="{9DF26A7C-CD2C-584F-8BFC-74E7F14B0615}" presName="connTx" presStyleLbl="parChTrans1D2" presStyleIdx="7" presStyleCnt="12"/>
      <dgm:spPr/>
    </dgm:pt>
    <dgm:pt modelId="{2086F0B9-C63A-4A47-9706-4509CE8190D7}" type="pres">
      <dgm:prSet presAssocID="{3D524EC8-D288-324C-BF5F-AB30BE4DD581}" presName="root2" presStyleCnt="0"/>
      <dgm:spPr/>
    </dgm:pt>
    <dgm:pt modelId="{594B141E-C1DA-D845-9DD4-07B3012F8988}" type="pres">
      <dgm:prSet presAssocID="{3D524EC8-D288-324C-BF5F-AB30BE4DD581}" presName="LevelTwoTextNode" presStyleLbl="node2" presStyleIdx="7" presStyleCnt="12" custScaleX="729839" custScaleY="212099">
        <dgm:presLayoutVars>
          <dgm:chPref val="3"/>
        </dgm:presLayoutVars>
      </dgm:prSet>
      <dgm:spPr/>
    </dgm:pt>
    <dgm:pt modelId="{CC6423BA-E758-3B48-AFF8-4F37F59240EB}" type="pres">
      <dgm:prSet presAssocID="{3D524EC8-D288-324C-BF5F-AB30BE4DD581}" presName="level3hierChild" presStyleCnt="0"/>
      <dgm:spPr/>
    </dgm:pt>
    <dgm:pt modelId="{4BA792CA-FCEB-7841-9D80-6BB1A42B4D94}" type="pres">
      <dgm:prSet presAssocID="{47B0721A-9EA4-BD46-A2A8-9AFEF7D1FA26}" presName="conn2-1" presStyleLbl="parChTrans1D2" presStyleIdx="8" presStyleCnt="12"/>
      <dgm:spPr/>
    </dgm:pt>
    <dgm:pt modelId="{BABB8878-4B1D-194C-ACD5-84171842B8AC}" type="pres">
      <dgm:prSet presAssocID="{47B0721A-9EA4-BD46-A2A8-9AFEF7D1FA26}" presName="connTx" presStyleLbl="parChTrans1D2" presStyleIdx="8" presStyleCnt="12"/>
      <dgm:spPr/>
    </dgm:pt>
    <dgm:pt modelId="{FF89B527-96DD-344F-A6E9-4D96FBF8184B}" type="pres">
      <dgm:prSet presAssocID="{4E14D144-022B-1D4A-BBBE-45595C94A337}" presName="root2" presStyleCnt="0"/>
      <dgm:spPr/>
    </dgm:pt>
    <dgm:pt modelId="{00C029E1-BACD-3B4B-B105-64422CAA0D27}" type="pres">
      <dgm:prSet presAssocID="{4E14D144-022B-1D4A-BBBE-45595C94A337}" presName="LevelTwoTextNode" presStyleLbl="node2" presStyleIdx="8" presStyleCnt="12" custScaleX="729839" custScaleY="212099">
        <dgm:presLayoutVars>
          <dgm:chPref val="3"/>
        </dgm:presLayoutVars>
      </dgm:prSet>
      <dgm:spPr/>
    </dgm:pt>
    <dgm:pt modelId="{3177E0D2-F527-A748-B581-F447A0BCCEC9}" type="pres">
      <dgm:prSet presAssocID="{4E14D144-022B-1D4A-BBBE-45595C94A337}" presName="level3hierChild" presStyleCnt="0"/>
      <dgm:spPr/>
    </dgm:pt>
    <dgm:pt modelId="{79FBF4CB-A334-FA4C-A730-5AE32E36618A}" type="pres">
      <dgm:prSet presAssocID="{F9BE15F9-E21F-6E44-8F9B-32BF4224D07B}" presName="conn2-1" presStyleLbl="parChTrans1D2" presStyleIdx="9" presStyleCnt="12"/>
      <dgm:spPr/>
    </dgm:pt>
    <dgm:pt modelId="{9EE10452-48CF-D04B-B4D7-2F7F0F4050BF}" type="pres">
      <dgm:prSet presAssocID="{F9BE15F9-E21F-6E44-8F9B-32BF4224D07B}" presName="connTx" presStyleLbl="parChTrans1D2" presStyleIdx="9" presStyleCnt="12"/>
      <dgm:spPr/>
    </dgm:pt>
    <dgm:pt modelId="{C467E811-70CB-BA4B-A8A7-0953754C465C}" type="pres">
      <dgm:prSet presAssocID="{FDD9802F-429E-3140-89C2-799E76192FD8}" presName="root2" presStyleCnt="0"/>
      <dgm:spPr/>
    </dgm:pt>
    <dgm:pt modelId="{2B38E664-48B7-7044-9738-8E97AC293AB1}" type="pres">
      <dgm:prSet presAssocID="{FDD9802F-429E-3140-89C2-799E76192FD8}" presName="LevelTwoTextNode" presStyleLbl="node2" presStyleIdx="9" presStyleCnt="12" custScaleX="729839" custScaleY="212099">
        <dgm:presLayoutVars>
          <dgm:chPref val="3"/>
        </dgm:presLayoutVars>
      </dgm:prSet>
      <dgm:spPr/>
    </dgm:pt>
    <dgm:pt modelId="{EF9AE95C-C4E6-9949-9940-8C3EDD34A3ED}" type="pres">
      <dgm:prSet presAssocID="{FDD9802F-429E-3140-89C2-799E76192FD8}" presName="level3hierChild" presStyleCnt="0"/>
      <dgm:spPr/>
    </dgm:pt>
    <dgm:pt modelId="{1A32823E-C562-194D-8C0A-5A42C66D5E4E}" type="pres">
      <dgm:prSet presAssocID="{CC0494AB-8E3F-EC47-B0B0-24A8F75C0C9C}" presName="conn2-1" presStyleLbl="parChTrans1D2" presStyleIdx="10" presStyleCnt="12"/>
      <dgm:spPr/>
    </dgm:pt>
    <dgm:pt modelId="{9917B5D9-9759-3349-9C05-A9B0771200CB}" type="pres">
      <dgm:prSet presAssocID="{CC0494AB-8E3F-EC47-B0B0-24A8F75C0C9C}" presName="connTx" presStyleLbl="parChTrans1D2" presStyleIdx="10" presStyleCnt="12"/>
      <dgm:spPr/>
    </dgm:pt>
    <dgm:pt modelId="{A816742D-B597-8542-9D71-5667F8757F4C}" type="pres">
      <dgm:prSet presAssocID="{BE940E4F-94EE-CB4B-8C2D-7824CF0518A4}" presName="root2" presStyleCnt="0"/>
      <dgm:spPr/>
    </dgm:pt>
    <dgm:pt modelId="{0B025E1A-4017-974E-A410-E5C6C65DC33A}" type="pres">
      <dgm:prSet presAssocID="{BE940E4F-94EE-CB4B-8C2D-7824CF0518A4}" presName="LevelTwoTextNode" presStyleLbl="node2" presStyleIdx="10" presStyleCnt="12" custScaleX="729839" custScaleY="212099">
        <dgm:presLayoutVars>
          <dgm:chPref val="3"/>
        </dgm:presLayoutVars>
      </dgm:prSet>
      <dgm:spPr/>
    </dgm:pt>
    <dgm:pt modelId="{E7BE67DA-EE95-7E48-8D47-9DF7FC54EC08}" type="pres">
      <dgm:prSet presAssocID="{BE940E4F-94EE-CB4B-8C2D-7824CF0518A4}" presName="level3hierChild" presStyleCnt="0"/>
      <dgm:spPr/>
    </dgm:pt>
    <dgm:pt modelId="{28B22BAA-5BF2-3448-A529-D989148F12A9}" type="pres">
      <dgm:prSet presAssocID="{820ADBE0-6537-FE47-A7BA-BA42696AF8C7}" presName="conn2-1" presStyleLbl="parChTrans1D2" presStyleIdx="11" presStyleCnt="12"/>
      <dgm:spPr/>
    </dgm:pt>
    <dgm:pt modelId="{54988CD6-4C2C-0B46-806B-857498FF5ABF}" type="pres">
      <dgm:prSet presAssocID="{820ADBE0-6537-FE47-A7BA-BA42696AF8C7}" presName="connTx" presStyleLbl="parChTrans1D2" presStyleIdx="11" presStyleCnt="12"/>
      <dgm:spPr/>
    </dgm:pt>
    <dgm:pt modelId="{2B60A478-F6B1-CA42-A7A5-2C9AD1F726E9}" type="pres">
      <dgm:prSet presAssocID="{9214C962-06F6-5346-8108-8475251BA614}" presName="root2" presStyleCnt="0"/>
      <dgm:spPr/>
    </dgm:pt>
    <dgm:pt modelId="{98898A49-EECE-8C42-800D-7F49FC06C40D}" type="pres">
      <dgm:prSet presAssocID="{9214C962-06F6-5346-8108-8475251BA614}" presName="LevelTwoTextNode" presStyleLbl="node2" presStyleIdx="11" presStyleCnt="12" custScaleX="729839" custScaleY="212099">
        <dgm:presLayoutVars>
          <dgm:chPref val="3"/>
        </dgm:presLayoutVars>
      </dgm:prSet>
      <dgm:spPr/>
    </dgm:pt>
    <dgm:pt modelId="{DF44DD10-64D4-1F40-8E60-EDF3FC2376C6}" type="pres">
      <dgm:prSet presAssocID="{9214C962-06F6-5346-8108-8475251BA614}" presName="level3hierChild" presStyleCnt="0"/>
      <dgm:spPr/>
    </dgm:pt>
  </dgm:ptLst>
  <dgm:cxnLst>
    <dgm:cxn modelId="{4897FF00-D568-7945-A182-840FCD6AFDDF}" type="presOf" srcId="{B40B3CEB-0D29-1B44-8A52-6DA3DBB9DFF8}" destId="{F23CCF4A-0F02-B643-86DA-D7F6CBD2CB37}" srcOrd="0" destOrd="0" presId="urn:microsoft.com/office/officeart/2008/layout/HorizontalMultiLevelHierarchy"/>
    <dgm:cxn modelId="{638BFC0C-A9AA-D340-9042-95D80A07F635}" type="presOf" srcId="{FDD9802F-429E-3140-89C2-799E76192FD8}" destId="{2B38E664-48B7-7044-9738-8E97AC293AB1}" srcOrd="0" destOrd="0" presId="urn:microsoft.com/office/officeart/2008/layout/HorizontalMultiLevelHierarchy"/>
    <dgm:cxn modelId="{7725A710-EB82-6543-8E80-B973AC4CD97A}" srcId="{2EFE4671-8583-3540-9262-1FC578B666F4}" destId="{CC08C8E7-D5AB-9C4F-A78B-4A8C57EB2D22}" srcOrd="0" destOrd="0" parTransId="{806FC88F-B9CF-A04B-B59C-3A472F525AEF}" sibTransId="{B0179D74-E210-A34F-9FFE-D6C2C6F405F5}"/>
    <dgm:cxn modelId="{DA2C5513-9717-4245-BD5B-9C97EEF877FC}" srcId="{CC08C8E7-D5AB-9C4F-A78B-4A8C57EB2D22}" destId="{FDD9802F-429E-3140-89C2-799E76192FD8}" srcOrd="9" destOrd="0" parTransId="{F9BE15F9-E21F-6E44-8F9B-32BF4224D07B}" sibTransId="{D882D7DF-B869-1641-903A-69C78D498879}"/>
    <dgm:cxn modelId="{D194911A-CF7E-0645-B212-F1E8936F65D1}" type="presOf" srcId="{CC0494AB-8E3F-EC47-B0B0-24A8F75C0C9C}" destId="{1A32823E-C562-194D-8C0A-5A42C66D5E4E}" srcOrd="0" destOrd="0" presId="urn:microsoft.com/office/officeart/2008/layout/HorizontalMultiLevelHierarchy"/>
    <dgm:cxn modelId="{4CAAAD1B-4B3B-E34A-954A-E095DEACFF24}" srcId="{CC08C8E7-D5AB-9C4F-A78B-4A8C57EB2D22}" destId="{2F57CDBE-DE3A-174D-8DED-5B182C37B8FF}" srcOrd="6" destOrd="0" parTransId="{F45AB31B-DF60-844C-AE68-2F77BA5FCE99}" sibTransId="{68820AC4-F25B-E84E-886D-264F98D07787}"/>
    <dgm:cxn modelId="{9C03F626-7862-6843-9483-473461CAE1C4}" srcId="{CC08C8E7-D5AB-9C4F-A78B-4A8C57EB2D22}" destId="{F9CE41E7-9A25-2840-A52B-63F93B3B548E}" srcOrd="4" destOrd="0" parTransId="{9C335C71-1A3C-1941-AC2D-078DDEFA8186}" sibTransId="{C5A36928-B9FE-0A47-8BA5-11406622085F}"/>
    <dgm:cxn modelId="{90F18827-ACB8-504D-89F6-EC1E9650C7E8}" type="presOf" srcId="{A73DCD64-89DF-3E4C-9543-0D417B51464E}" destId="{F726EDD3-E670-9B47-8786-4F599884289D}" srcOrd="1" destOrd="0" presId="urn:microsoft.com/office/officeart/2008/layout/HorizontalMultiLevelHierarchy"/>
    <dgm:cxn modelId="{FE34B427-9D47-5D4F-B08C-79C955C57CBA}" srcId="{CC08C8E7-D5AB-9C4F-A78B-4A8C57EB2D22}" destId="{DD5BF61D-B843-C744-B9A9-3312A1287EF4}" srcOrd="0" destOrd="0" parTransId="{A73DCD64-89DF-3E4C-9543-0D417B51464E}" sibTransId="{5F6E09CE-61C0-D34C-AE4A-99D078D226DF}"/>
    <dgm:cxn modelId="{CE2A9A29-A177-294F-8D97-0391002B241A}" type="presOf" srcId="{F9BE15F9-E21F-6E44-8F9B-32BF4224D07B}" destId="{9EE10452-48CF-D04B-B4D7-2F7F0F4050BF}" srcOrd="1" destOrd="0" presId="urn:microsoft.com/office/officeart/2008/layout/HorizontalMultiLevelHierarchy"/>
    <dgm:cxn modelId="{6B897B2B-1395-E442-B969-12F389F48A76}" type="presOf" srcId="{CC0494AB-8E3F-EC47-B0B0-24A8F75C0C9C}" destId="{9917B5D9-9759-3349-9C05-A9B0771200CB}" srcOrd="1" destOrd="0" presId="urn:microsoft.com/office/officeart/2008/layout/HorizontalMultiLevelHierarchy"/>
    <dgm:cxn modelId="{A8393631-2AD0-A34C-A7EE-0812F6D18E08}" type="presOf" srcId="{B40B3CEB-0D29-1B44-8A52-6DA3DBB9DFF8}" destId="{86270928-55DA-8D45-B5F7-CCC26D5CD5C5}" srcOrd="1" destOrd="0" presId="urn:microsoft.com/office/officeart/2008/layout/HorizontalMultiLevelHierarchy"/>
    <dgm:cxn modelId="{7FD3DA31-78AE-3D48-8A81-A17DB37C8DE0}" type="presOf" srcId="{6221EB94-F10F-E340-8A99-80CCB2C05679}" destId="{2A813B24-1D27-BA48-B656-7DF38994DA1B}" srcOrd="0" destOrd="0" presId="urn:microsoft.com/office/officeart/2008/layout/HorizontalMultiLevelHierarchy"/>
    <dgm:cxn modelId="{F968B43A-5103-3546-9A78-C2DF4BCBBEE4}" type="presOf" srcId="{B66F832D-4D17-F842-A04B-51EF67D9557A}" destId="{8FE3CA9D-F9AC-4D4D-BF03-5B208403D01F}" srcOrd="0" destOrd="0" presId="urn:microsoft.com/office/officeart/2008/layout/HorizontalMultiLevelHierarchy"/>
    <dgm:cxn modelId="{942FDF42-DC02-DE45-9F96-659644D43B12}" srcId="{CC08C8E7-D5AB-9C4F-A78B-4A8C57EB2D22}" destId="{3D524EC8-D288-324C-BF5F-AB30BE4DD581}" srcOrd="7" destOrd="0" parTransId="{9DF26A7C-CD2C-584F-8BFC-74E7F14B0615}" sibTransId="{F357EC1D-80D7-9443-A898-A1AD2D76B5BD}"/>
    <dgm:cxn modelId="{F1C99151-3DB3-2B4C-AF26-3B40C4C7EF00}" srcId="{CC08C8E7-D5AB-9C4F-A78B-4A8C57EB2D22}" destId="{BE940E4F-94EE-CB4B-8C2D-7824CF0518A4}" srcOrd="10" destOrd="0" parTransId="{CC0494AB-8E3F-EC47-B0B0-24A8F75C0C9C}" sibTransId="{7B8E7360-1AE1-3A4D-B049-58FE99F150A9}"/>
    <dgm:cxn modelId="{E0BD265C-4A99-6A4C-97FC-8D5747038BD6}" type="presOf" srcId="{47B0721A-9EA4-BD46-A2A8-9AFEF7D1FA26}" destId="{4BA792CA-FCEB-7841-9D80-6BB1A42B4D94}" srcOrd="0" destOrd="0" presId="urn:microsoft.com/office/officeart/2008/layout/HorizontalMultiLevelHierarchy"/>
    <dgm:cxn modelId="{A854535F-3414-234D-8CEF-C02356A1A1C6}" type="presOf" srcId="{3D524EC8-D288-324C-BF5F-AB30BE4DD581}" destId="{594B141E-C1DA-D845-9DD4-07B3012F8988}" srcOrd="0" destOrd="0" presId="urn:microsoft.com/office/officeart/2008/layout/HorizontalMultiLevelHierarchy"/>
    <dgm:cxn modelId="{46096362-C198-8F4F-9C4B-684264D1C651}" type="presOf" srcId="{BE940E4F-94EE-CB4B-8C2D-7824CF0518A4}" destId="{0B025E1A-4017-974E-A410-E5C6C65DC33A}" srcOrd="0" destOrd="0" presId="urn:microsoft.com/office/officeart/2008/layout/HorizontalMultiLevelHierarchy"/>
    <dgm:cxn modelId="{9DD16E63-17CA-E541-8F2B-7732F9D86950}" type="presOf" srcId="{9DF26A7C-CD2C-584F-8BFC-74E7F14B0615}" destId="{EFDB52AC-193B-D24A-9D41-0D409F2C9383}" srcOrd="0" destOrd="0" presId="urn:microsoft.com/office/officeart/2008/layout/HorizontalMultiLevelHierarchy"/>
    <dgm:cxn modelId="{1FDF1566-BEE9-A94C-ABB2-43A09F2D706B}" type="presOf" srcId="{45267C76-6276-B44A-878A-9D61B556EBD7}" destId="{1F2800E8-CF94-FD43-8D0E-7E4B278315B1}" srcOrd="0" destOrd="0" presId="urn:microsoft.com/office/officeart/2008/layout/HorizontalMultiLevelHierarchy"/>
    <dgm:cxn modelId="{8AD7AF66-9693-054C-90C1-2356E44D3714}" srcId="{CC08C8E7-D5AB-9C4F-A78B-4A8C57EB2D22}" destId="{4E14D144-022B-1D4A-BBBE-45595C94A337}" srcOrd="8" destOrd="0" parTransId="{47B0721A-9EA4-BD46-A2A8-9AFEF7D1FA26}" sibTransId="{CEB49789-2DA3-534B-A44C-6E41405FE22F}"/>
    <dgm:cxn modelId="{B00ED26C-AD81-564F-828E-BAD07C5618B5}" type="presOf" srcId="{9DF26A7C-CD2C-584F-8BFC-74E7F14B0615}" destId="{31ACF357-AE44-124F-A9DE-C42B68E56AD2}" srcOrd="1" destOrd="0" presId="urn:microsoft.com/office/officeart/2008/layout/HorizontalMultiLevelHierarchy"/>
    <dgm:cxn modelId="{4868CB74-1B55-7E42-9BFE-F2335BF9ACE0}" srcId="{CC08C8E7-D5AB-9C4F-A78B-4A8C57EB2D22}" destId="{B66F832D-4D17-F842-A04B-51EF67D9557A}" srcOrd="5" destOrd="0" parTransId="{6CB7309F-D8D5-EE42-A792-5DBC6DD2FA19}" sibTransId="{691A876B-9312-B04E-9DA0-0747F172036B}"/>
    <dgm:cxn modelId="{3B59358D-8433-5641-A84E-E95677ABD352}" type="presOf" srcId="{2F57CDBE-DE3A-174D-8DED-5B182C37B8FF}" destId="{9EBBA99F-A4CB-4947-AF0D-06A5810B9341}" srcOrd="0" destOrd="0" presId="urn:microsoft.com/office/officeart/2008/layout/HorizontalMultiLevelHierarchy"/>
    <dgm:cxn modelId="{7266F58E-BE89-7949-B342-DE8235E034EB}" srcId="{CC08C8E7-D5AB-9C4F-A78B-4A8C57EB2D22}" destId="{D16A4600-D4DE-E242-BA16-F1E62B9DD85E}" srcOrd="2" destOrd="0" parTransId="{B40B3CEB-0D29-1B44-8A52-6DA3DBB9DFF8}" sibTransId="{84B1AC86-B4B5-0A4A-9160-0436017187FF}"/>
    <dgm:cxn modelId="{B0F8D98F-3DA0-2342-9FF8-7B7EC320EFCC}" type="presOf" srcId="{45267C76-6276-B44A-878A-9D61B556EBD7}" destId="{938A9782-2B6B-8141-99DA-6568305E0C38}" srcOrd="1" destOrd="0" presId="urn:microsoft.com/office/officeart/2008/layout/HorizontalMultiLevelHierarchy"/>
    <dgm:cxn modelId="{9A40EE92-DCE4-3142-AA2D-4BCA9F751880}" type="presOf" srcId="{CC08C8E7-D5AB-9C4F-A78B-4A8C57EB2D22}" destId="{7111AE39-B455-7C4D-91F4-9E37E3822D07}" srcOrd="0" destOrd="0" presId="urn:microsoft.com/office/officeart/2008/layout/HorizontalMultiLevelHierarchy"/>
    <dgm:cxn modelId="{16368E9C-4113-C941-9788-D19A5FD137C5}" type="presOf" srcId="{F9BE15F9-E21F-6E44-8F9B-32BF4224D07B}" destId="{79FBF4CB-A334-FA4C-A730-5AE32E36618A}" srcOrd="0" destOrd="0" presId="urn:microsoft.com/office/officeart/2008/layout/HorizontalMultiLevelHierarchy"/>
    <dgm:cxn modelId="{C9DACFB1-9DEC-7046-9378-DFD58D01FAF5}" type="presOf" srcId="{6CB7309F-D8D5-EE42-A792-5DBC6DD2FA19}" destId="{23ABB7CA-867F-A94E-86EF-7DB36A9DC8CA}" srcOrd="1" destOrd="0" presId="urn:microsoft.com/office/officeart/2008/layout/HorizontalMultiLevelHierarchy"/>
    <dgm:cxn modelId="{E42BEBB1-7050-9440-A95C-793F39BEB7BC}" type="presOf" srcId="{47B0721A-9EA4-BD46-A2A8-9AFEF7D1FA26}" destId="{BABB8878-4B1D-194C-ACD5-84171842B8AC}" srcOrd="1" destOrd="0" presId="urn:microsoft.com/office/officeart/2008/layout/HorizontalMultiLevelHierarchy"/>
    <dgm:cxn modelId="{562334B6-E8F6-9248-B08F-AADEAB884673}" type="presOf" srcId="{DD5BF61D-B843-C744-B9A9-3312A1287EF4}" destId="{C852AF5D-E3CA-F844-B775-08DD6E6FB940}" srcOrd="0" destOrd="0" presId="urn:microsoft.com/office/officeart/2008/layout/HorizontalMultiLevelHierarchy"/>
    <dgm:cxn modelId="{AB882DBD-0FB2-E14E-B8C4-F04C51CCB142}" type="presOf" srcId="{D16A4600-D4DE-E242-BA16-F1E62B9DD85E}" destId="{801D293D-5A6E-CF4C-ADA4-5CA1C7809ED1}" srcOrd="0" destOrd="0" presId="urn:microsoft.com/office/officeart/2008/layout/HorizontalMultiLevelHierarchy"/>
    <dgm:cxn modelId="{DB425EBD-CD76-494B-9273-0A856D9C9D20}" type="presOf" srcId="{F45AB31B-DF60-844C-AE68-2F77BA5FCE99}" destId="{64733200-66FF-514C-975E-6A30586E77DF}" srcOrd="1" destOrd="0" presId="urn:microsoft.com/office/officeart/2008/layout/HorizontalMultiLevelHierarchy"/>
    <dgm:cxn modelId="{1F2CD7C0-5C3F-9844-AB75-501616FF55F0}" srcId="{CC08C8E7-D5AB-9C4F-A78B-4A8C57EB2D22}" destId="{6221EB94-F10F-E340-8A99-80CCB2C05679}" srcOrd="3" destOrd="0" parTransId="{887E1BA4-75F1-894D-A744-FE9FD680F190}" sibTransId="{6F55FF74-2628-904B-A82A-93CF536B1C96}"/>
    <dgm:cxn modelId="{37EEF7C6-387F-1847-A7D7-2FFEC98BFBA9}" type="presOf" srcId="{887E1BA4-75F1-894D-A744-FE9FD680F190}" destId="{BF3B09D1-E8E8-0A4F-9573-99448D99561B}" srcOrd="0" destOrd="0" presId="urn:microsoft.com/office/officeart/2008/layout/HorizontalMultiLevelHierarchy"/>
    <dgm:cxn modelId="{3F31EEC8-C9FF-B54E-8AEE-E07D30E05812}" type="presOf" srcId="{820ADBE0-6537-FE47-A7BA-BA42696AF8C7}" destId="{28B22BAA-5BF2-3448-A529-D989148F12A9}" srcOrd="0" destOrd="0" presId="urn:microsoft.com/office/officeart/2008/layout/HorizontalMultiLevelHierarchy"/>
    <dgm:cxn modelId="{F48CE7C9-3C41-9748-B252-47100F57E46B}" type="presOf" srcId="{A73DCD64-89DF-3E4C-9543-0D417B51464E}" destId="{082A771F-69AF-7C4C-86CB-DF1CD8CB6581}" srcOrd="0" destOrd="0" presId="urn:microsoft.com/office/officeart/2008/layout/HorizontalMultiLevelHierarchy"/>
    <dgm:cxn modelId="{5EB3ABCA-C9F3-144B-B802-4AE79DC8E62A}" type="presOf" srcId="{820ADBE0-6537-FE47-A7BA-BA42696AF8C7}" destId="{54988CD6-4C2C-0B46-806B-857498FF5ABF}" srcOrd="1" destOrd="0" presId="urn:microsoft.com/office/officeart/2008/layout/HorizontalMultiLevelHierarchy"/>
    <dgm:cxn modelId="{ACB444CB-996D-1A49-B9B7-7331D876B995}" type="presOf" srcId="{4E14D144-022B-1D4A-BBBE-45595C94A337}" destId="{00C029E1-BACD-3B4B-B105-64422CAA0D27}" srcOrd="0" destOrd="0" presId="urn:microsoft.com/office/officeart/2008/layout/HorizontalMultiLevelHierarchy"/>
    <dgm:cxn modelId="{D7AEA6CB-03C6-324E-887C-4AB32DF6B447}" type="presOf" srcId="{9214C962-06F6-5346-8108-8475251BA614}" destId="{98898A49-EECE-8C42-800D-7F49FC06C40D}" srcOrd="0" destOrd="0" presId="urn:microsoft.com/office/officeart/2008/layout/HorizontalMultiLevelHierarchy"/>
    <dgm:cxn modelId="{ED1E8BCE-FB04-9243-BDCE-052C5FC4BFC1}" type="presOf" srcId="{F9CE41E7-9A25-2840-A52B-63F93B3B548E}" destId="{63F35746-278C-874D-9A13-4343B4455491}" srcOrd="0" destOrd="0" presId="urn:microsoft.com/office/officeart/2008/layout/HorizontalMultiLevelHierarchy"/>
    <dgm:cxn modelId="{78F04BD2-FED6-6848-89D9-B699193E2C78}" type="presOf" srcId="{F45AB31B-DF60-844C-AE68-2F77BA5FCE99}" destId="{A3F7329B-086E-6C4A-9619-9EFEE1A157E2}" srcOrd="0" destOrd="0" presId="urn:microsoft.com/office/officeart/2008/layout/HorizontalMultiLevelHierarchy"/>
    <dgm:cxn modelId="{739BC1D8-B9DC-5842-9C8A-2A8DDB92C293}" type="presOf" srcId="{887E1BA4-75F1-894D-A744-FE9FD680F190}" destId="{E7F00E80-BF27-5546-BA55-1448BC72D880}" srcOrd="1" destOrd="0" presId="urn:microsoft.com/office/officeart/2008/layout/HorizontalMultiLevelHierarchy"/>
    <dgm:cxn modelId="{2D2BDDDB-6B5A-FE41-B905-E1A8419DF1E0}" type="presOf" srcId="{9BA062DA-6B7A-FC4F-B1BB-7CC4C74C72CE}" destId="{1C998B4A-F8C8-5D49-862A-38B9C7611407}" srcOrd="0" destOrd="0" presId="urn:microsoft.com/office/officeart/2008/layout/HorizontalMultiLevelHierarchy"/>
    <dgm:cxn modelId="{1D621ADF-95B4-464E-A10E-449B7778303B}" type="presOf" srcId="{9C335C71-1A3C-1941-AC2D-078DDEFA8186}" destId="{D205D4C6-038E-044A-A3BA-7E795737A05F}" srcOrd="0" destOrd="0" presId="urn:microsoft.com/office/officeart/2008/layout/HorizontalMultiLevelHierarchy"/>
    <dgm:cxn modelId="{F5520AE5-50EB-8743-B48A-12307D4CCE80}" srcId="{CC08C8E7-D5AB-9C4F-A78B-4A8C57EB2D22}" destId="{9BA062DA-6B7A-FC4F-B1BB-7CC4C74C72CE}" srcOrd="1" destOrd="0" parTransId="{45267C76-6276-B44A-878A-9D61B556EBD7}" sibTransId="{3A650251-37F9-7645-8144-FF91C57FC2AC}"/>
    <dgm:cxn modelId="{F36880E6-492A-914A-97D4-7445207948C9}" type="presOf" srcId="{6CB7309F-D8D5-EE42-A792-5DBC6DD2FA19}" destId="{D87FA41A-845D-0742-BFE6-B20A8A85E955}" srcOrd="0" destOrd="0" presId="urn:microsoft.com/office/officeart/2008/layout/HorizontalMultiLevelHierarchy"/>
    <dgm:cxn modelId="{1E726EE8-6E78-8245-90CF-57DB4A662AA7}" type="presOf" srcId="{2EFE4671-8583-3540-9262-1FC578B666F4}" destId="{3013142F-A3C7-F746-853E-2CA8B540A8DE}" srcOrd="0" destOrd="0" presId="urn:microsoft.com/office/officeart/2008/layout/HorizontalMultiLevelHierarchy"/>
    <dgm:cxn modelId="{E3E14CF9-1973-3B44-9755-F7592DDA6571}" srcId="{CC08C8E7-D5AB-9C4F-A78B-4A8C57EB2D22}" destId="{9214C962-06F6-5346-8108-8475251BA614}" srcOrd="11" destOrd="0" parTransId="{820ADBE0-6537-FE47-A7BA-BA42696AF8C7}" sibTransId="{E2BCF612-A03B-7544-A023-8BE34139F4D6}"/>
    <dgm:cxn modelId="{DFA09DF9-086B-DD4C-9DBC-9FD7ABC49777}" type="presOf" srcId="{9C335C71-1A3C-1941-AC2D-078DDEFA8186}" destId="{6396734B-FFF4-384D-A9D1-7B3460829391}" srcOrd="1" destOrd="0" presId="urn:microsoft.com/office/officeart/2008/layout/HorizontalMultiLevelHierarchy"/>
    <dgm:cxn modelId="{4DF8870E-B898-384E-9CD6-4B20AB250B39}" type="presParOf" srcId="{3013142F-A3C7-F746-853E-2CA8B540A8DE}" destId="{B764B132-0961-414E-B6FA-FB0C6C1C6CED}" srcOrd="0" destOrd="0" presId="urn:microsoft.com/office/officeart/2008/layout/HorizontalMultiLevelHierarchy"/>
    <dgm:cxn modelId="{5AD4C78A-1444-4D41-B525-478706CA4CFD}" type="presParOf" srcId="{B764B132-0961-414E-B6FA-FB0C6C1C6CED}" destId="{7111AE39-B455-7C4D-91F4-9E37E3822D07}" srcOrd="0" destOrd="0" presId="urn:microsoft.com/office/officeart/2008/layout/HorizontalMultiLevelHierarchy"/>
    <dgm:cxn modelId="{C9ED7D1A-0AE4-734F-8B39-34AA2C4DB47D}" type="presParOf" srcId="{B764B132-0961-414E-B6FA-FB0C6C1C6CED}" destId="{551EC4E6-AE1D-DD43-B7C4-D7EFBEA2E636}" srcOrd="1" destOrd="0" presId="urn:microsoft.com/office/officeart/2008/layout/HorizontalMultiLevelHierarchy"/>
    <dgm:cxn modelId="{4E48DCB8-B67A-2B4B-B62F-48C0E6B12E80}" type="presParOf" srcId="{551EC4E6-AE1D-DD43-B7C4-D7EFBEA2E636}" destId="{082A771F-69AF-7C4C-86CB-DF1CD8CB6581}" srcOrd="0" destOrd="0" presId="urn:microsoft.com/office/officeart/2008/layout/HorizontalMultiLevelHierarchy"/>
    <dgm:cxn modelId="{999B8E37-52B9-AD44-8888-4386337BD77C}" type="presParOf" srcId="{082A771F-69AF-7C4C-86CB-DF1CD8CB6581}" destId="{F726EDD3-E670-9B47-8786-4F599884289D}" srcOrd="0" destOrd="0" presId="urn:microsoft.com/office/officeart/2008/layout/HorizontalMultiLevelHierarchy"/>
    <dgm:cxn modelId="{E477A081-1DF0-1645-B148-4F06FC8E1CA6}" type="presParOf" srcId="{551EC4E6-AE1D-DD43-B7C4-D7EFBEA2E636}" destId="{7B40AE63-0EA3-0747-BCE5-5F3AB0355BF2}" srcOrd="1" destOrd="0" presId="urn:microsoft.com/office/officeart/2008/layout/HorizontalMultiLevelHierarchy"/>
    <dgm:cxn modelId="{ADA38EB4-831E-6543-ACF4-14013344B569}" type="presParOf" srcId="{7B40AE63-0EA3-0747-BCE5-5F3AB0355BF2}" destId="{C852AF5D-E3CA-F844-B775-08DD6E6FB940}" srcOrd="0" destOrd="0" presId="urn:microsoft.com/office/officeart/2008/layout/HorizontalMultiLevelHierarchy"/>
    <dgm:cxn modelId="{15878E60-2633-7B4F-B482-69936A621CA1}" type="presParOf" srcId="{7B40AE63-0EA3-0747-BCE5-5F3AB0355BF2}" destId="{30463D07-8E7F-3146-97CE-76CE82648742}" srcOrd="1" destOrd="0" presId="urn:microsoft.com/office/officeart/2008/layout/HorizontalMultiLevelHierarchy"/>
    <dgm:cxn modelId="{F5A708AF-CDB4-274C-8E8B-DA8C7D7D2907}" type="presParOf" srcId="{551EC4E6-AE1D-DD43-B7C4-D7EFBEA2E636}" destId="{1F2800E8-CF94-FD43-8D0E-7E4B278315B1}" srcOrd="2" destOrd="0" presId="urn:microsoft.com/office/officeart/2008/layout/HorizontalMultiLevelHierarchy"/>
    <dgm:cxn modelId="{D6CBEC34-5D77-4042-86D1-363DD03C20B0}" type="presParOf" srcId="{1F2800E8-CF94-FD43-8D0E-7E4B278315B1}" destId="{938A9782-2B6B-8141-99DA-6568305E0C38}" srcOrd="0" destOrd="0" presId="urn:microsoft.com/office/officeart/2008/layout/HorizontalMultiLevelHierarchy"/>
    <dgm:cxn modelId="{5B3C08C3-B229-414D-B5FD-95C97B1CB505}" type="presParOf" srcId="{551EC4E6-AE1D-DD43-B7C4-D7EFBEA2E636}" destId="{7377E58F-198D-DE48-B3AF-2D2AF67C403D}" srcOrd="3" destOrd="0" presId="urn:microsoft.com/office/officeart/2008/layout/HorizontalMultiLevelHierarchy"/>
    <dgm:cxn modelId="{9258ECA0-9E11-4142-AC8D-4D8D761BBB22}" type="presParOf" srcId="{7377E58F-198D-DE48-B3AF-2D2AF67C403D}" destId="{1C998B4A-F8C8-5D49-862A-38B9C7611407}" srcOrd="0" destOrd="0" presId="urn:microsoft.com/office/officeart/2008/layout/HorizontalMultiLevelHierarchy"/>
    <dgm:cxn modelId="{BC883FF1-89B3-7A43-ACA3-647561604C94}" type="presParOf" srcId="{7377E58F-198D-DE48-B3AF-2D2AF67C403D}" destId="{F9C8551A-E3F5-1A41-9D81-BA411262A93F}" srcOrd="1" destOrd="0" presId="urn:microsoft.com/office/officeart/2008/layout/HorizontalMultiLevelHierarchy"/>
    <dgm:cxn modelId="{E3D95E43-EEB8-4747-8BFE-365B7FECD687}" type="presParOf" srcId="{551EC4E6-AE1D-DD43-B7C4-D7EFBEA2E636}" destId="{F23CCF4A-0F02-B643-86DA-D7F6CBD2CB37}" srcOrd="4" destOrd="0" presId="urn:microsoft.com/office/officeart/2008/layout/HorizontalMultiLevelHierarchy"/>
    <dgm:cxn modelId="{10488AFF-E235-9648-9AC2-2C3B7E436DB6}" type="presParOf" srcId="{F23CCF4A-0F02-B643-86DA-D7F6CBD2CB37}" destId="{86270928-55DA-8D45-B5F7-CCC26D5CD5C5}" srcOrd="0" destOrd="0" presId="urn:microsoft.com/office/officeart/2008/layout/HorizontalMultiLevelHierarchy"/>
    <dgm:cxn modelId="{EED70348-98B3-9D4A-930D-B1E4467C3D4A}" type="presParOf" srcId="{551EC4E6-AE1D-DD43-B7C4-D7EFBEA2E636}" destId="{24B9ADD3-B7B6-0948-A5B4-DEF0345E911E}" srcOrd="5" destOrd="0" presId="urn:microsoft.com/office/officeart/2008/layout/HorizontalMultiLevelHierarchy"/>
    <dgm:cxn modelId="{3624B0F5-1875-B646-AE7B-A7972B0D7903}" type="presParOf" srcId="{24B9ADD3-B7B6-0948-A5B4-DEF0345E911E}" destId="{801D293D-5A6E-CF4C-ADA4-5CA1C7809ED1}" srcOrd="0" destOrd="0" presId="urn:microsoft.com/office/officeart/2008/layout/HorizontalMultiLevelHierarchy"/>
    <dgm:cxn modelId="{DA25BCD4-BBD5-8C47-BDDB-71E14EEEE0B9}" type="presParOf" srcId="{24B9ADD3-B7B6-0948-A5B4-DEF0345E911E}" destId="{C002F34D-29F7-054C-94FA-D3E01EC8CF0A}" srcOrd="1" destOrd="0" presId="urn:microsoft.com/office/officeart/2008/layout/HorizontalMultiLevelHierarchy"/>
    <dgm:cxn modelId="{05F5CC53-5F65-C441-BDE2-F6B180243E8E}" type="presParOf" srcId="{551EC4E6-AE1D-DD43-B7C4-D7EFBEA2E636}" destId="{BF3B09D1-E8E8-0A4F-9573-99448D99561B}" srcOrd="6" destOrd="0" presId="urn:microsoft.com/office/officeart/2008/layout/HorizontalMultiLevelHierarchy"/>
    <dgm:cxn modelId="{8AC14120-B314-014F-BC89-6535CB927C41}" type="presParOf" srcId="{BF3B09D1-E8E8-0A4F-9573-99448D99561B}" destId="{E7F00E80-BF27-5546-BA55-1448BC72D880}" srcOrd="0" destOrd="0" presId="urn:microsoft.com/office/officeart/2008/layout/HorizontalMultiLevelHierarchy"/>
    <dgm:cxn modelId="{087FBE05-05EE-8B43-910E-4179A60AC057}" type="presParOf" srcId="{551EC4E6-AE1D-DD43-B7C4-D7EFBEA2E636}" destId="{EB73FD6D-7D88-1C4D-A0D2-0E26216B76B3}" srcOrd="7" destOrd="0" presId="urn:microsoft.com/office/officeart/2008/layout/HorizontalMultiLevelHierarchy"/>
    <dgm:cxn modelId="{8A119E81-2581-C342-B8CD-7C8CF834870C}" type="presParOf" srcId="{EB73FD6D-7D88-1C4D-A0D2-0E26216B76B3}" destId="{2A813B24-1D27-BA48-B656-7DF38994DA1B}" srcOrd="0" destOrd="0" presId="urn:microsoft.com/office/officeart/2008/layout/HorizontalMultiLevelHierarchy"/>
    <dgm:cxn modelId="{9315E7AA-E7FE-AD45-8589-315419F5845F}" type="presParOf" srcId="{EB73FD6D-7D88-1C4D-A0D2-0E26216B76B3}" destId="{F3EF56C7-CBF7-3B4B-8E99-45B4D2BFD1FA}" srcOrd="1" destOrd="0" presId="urn:microsoft.com/office/officeart/2008/layout/HorizontalMultiLevelHierarchy"/>
    <dgm:cxn modelId="{269B889F-6F30-9C42-88B6-93985EAF4489}" type="presParOf" srcId="{551EC4E6-AE1D-DD43-B7C4-D7EFBEA2E636}" destId="{D205D4C6-038E-044A-A3BA-7E795737A05F}" srcOrd="8" destOrd="0" presId="urn:microsoft.com/office/officeart/2008/layout/HorizontalMultiLevelHierarchy"/>
    <dgm:cxn modelId="{6B6989D2-C7B9-2144-AF47-58D1A2C4D3B5}" type="presParOf" srcId="{D205D4C6-038E-044A-A3BA-7E795737A05F}" destId="{6396734B-FFF4-384D-A9D1-7B3460829391}" srcOrd="0" destOrd="0" presId="urn:microsoft.com/office/officeart/2008/layout/HorizontalMultiLevelHierarchy"/>
    <dgm:cxn modelId="{3541A04C-4914-1744-BB4F-D81769BB9E84}" type="presParOf" srcId="{551EC4E6-AE1D-DD43-B7C4-D7EFBEA2E636}" destId="{B7193BB4-EBFB-F94D-B9B5-45803EE52DBC}" srcOrd="9" destOrd="0" presId="urn:microsoft.com/office/officeart/2008/layout/HorizontalMultiLevelHierarchy"/>
    <dgm:cxn modelId="{D84A0A6E-E77F-9E4F-A61E-3505488CF6EF}" type="presParOf" srcId="{B7193BB4-EBFB-F94D-B9B5-45803EE52DBC}" destId="{63F35746-278C-874D-9A13-4343B4455491}" srcOrd="0" destOrd="0" presId="urn:microsoft.com/office/officeart/2008/layout/HorizontalMultiLevelHierarchy"/>
    <dgm:cxn modelId="{C1585A3D-3F26-414D-9001-9F0C31684F75}" type="presParOf" srcId="{B7193BB4-EBFB-F94D-B9B5-45803EE52DBC}" destId="{36172B95-994F-3849-A5C6-A00A882569A7}" srcOrd="1" destOrd="0" presId="urn:microsoft.com/office/officeart/2008/layout/HorizontalMultiLevelHierarchy"/>
    <dgm:cxn modelId="{6996F801-3975-6741-A747-C073C9635C9F}" type="presParOf" srcId="{551EC4E6-AE1D-DD43-B7C4-D7EFBEA2E636}" destId="{D87FA41A-845D-0742-BFE6-B20A8A85E955}" srcOrd="10" destOrd="0" presId="urn:microsoft.com/office/officeart/2008/layout/HorizontalMultiLevelHierarchy"/>
    <dgm:cxn modelId="{7F84359D-FB77-8840-9D34-C2C658E7F787}" type="presParOf" srcId="{D87FA41A-845D-0742-BFE6-B20A8A85E955}" destId="{23ABB7CA-867F-A94E-86EF-7DB36A9DC8CA}" srcOrd="0" destOrd="0" presId="urn:microsoft.com/office/officeart/2008/layout/HorizontalMultiLevelHierarchy"/>
    <dgm:cxn modelId="{225D7350-44B4-4D47-B5BD-8A786D64A4F4}" type="presParOf" srcId="{551EC4E6-AE1D-DD43-B7C4-D7EFBEA2E636}" destId="{F5E40523-D54A-C94B-B68A-891E33491C33}" srcOrd="11" destOrd="0" presId="urn:microsoft.com/office/officeart/2008/layout/HorizontalMultiLevelHierarchy"/>
    <dgm:cxn modelId="{9047118E-3450-6D45-9ECB-EC61BEF61D9D}" type="presParOf" srcId="{F5E40523-D54A-C94B-B68A-891E33491C33}" destId="{8FE3CA9D-F9AC-4D4D-BF03-5B208403D01F}" srcOrd="0" destOrd="0" presId="urn:microsoft.com/office/officeart/2008/layout/HorizontalMultiLevelHierarchy"/>
    <dgm:cxn modelId="{8907E693-54F4-9D41-AF2A-72F170C9FDCB}" type="presParOf" srcId="{F5E40523-D54A-C94B-B68A-891E33491C33}" destId="{3FA3A4FE-4A72-6F4A-9A04-17836A776012}" srcOrd="1" destOrd="0" presId="urn:microsoft.com/office/officeart/2008/layout/HorizontalMultiLevelHierarchy"/>
    <dgm:cxn modelId="{FE4B20E7-C40A-0D42-8689-479260365B70}" type="presParOf" srcId="{551EC4E6-AE1D-DD43-B7C4-D7EFBEA2E636}" destId="{A3F7329B-086E-6C4A-9619-9EFEE1A157E2}" srcOrd="12" destOrd="0" presId="urn:microsoft.com/office/officeart/2008/layout/HorizontalMultiLevelHierarchy"/>
    <dgm:cxn modelId="{9951A6FD-7B4A-674F-8A6D-CB5B75BDE838}" type="presParOf" srcId="{A3F7329B-086E-6C4A-9619-9EFEE1A157E2}" destId="{64733200-66FF-514C-975E-6A30586E77DF}" srcOrd="0" destOrd="0" presId="urn:microsoft.com/office/officeart/2008/layout/HorizontalMultiLevelHierarchy"/>
    <dgm:cxn modelId="{0E46765A-BCE9-7542-8687-391D4470FC58}" type="presParOf" srcId="{551EC4E6-AE1D-DD43-B7C4-D7EFBEA2E636}" destId="{A72AC503-0D89-0F40-91DC-8C40B1A372F1}" srcOrd="13" destOrd="0" presId="urn:microsoft.com/office/officeart/2008/layout/HorizontalMultiLevelHierarchy"/>
    <dgm:cxn modelId="{93EC0607-9938-FA4D-94BE-8AEC1BE695F7}" type="presParOf" srcId="{A72AC503-0D89-0F40-91DC-8C40B1A372F1}" destId="{9EBBA99F-A4CB-4947-AF0D-06A5810B9341}" srcOrd="0" destOrd="0" presId="urn:microsoft.com/office/officeart/2008/layout/HorizontalMultiLevelHierarchy"/>
    <dgm:cxn modelId="{BE414CAD-5755-5646-9510-C14BA70537D1}" type="presParOf" srcId="{A72AC503-0D89-0F40-91DC-8C40B1A372F1}" destId="{69FCBD15-7BC5-9347-8596-6646B5776E16}" srcOrd="1" destOrd="0" presId="urn:microsoft.com/office/officeart/2008/layout/HorizontalMultiLevelHierarchy"/>
    <dgm:cxn modelId="{3236B4F1-49B7-144C-BC24-0239DB4841ED}" type="presParOf" srcId="{551EC4E6-AE1D-DD43-B7C4-D7EFBEA2E636}" destId="{EFDB52AC-193B-D24A-9D41-0D409F2C9383}" srcOrd="14" destOrd="0" presId="urn:microsoft.com/office/officeart/2008/layout/HorizontalMultiLevelHierarchy"/>
    <dgm:cxn modelId="{53C3EA11-CEA0-A04D-A314-2682C9B08CFA}" type="presParOf" srcId="{EFDB52AC-193B-D24A-9D41-0D409F2C9383}" destId="{31ACF357-AE44-124F-A9DE-C42B68E56AD2}" srcOrd="0" destOrd="0" presId="urn:microsoft.com/office/officeart/2008/layout/HorizontalMultiLevelHierarchy"/>
    <dgm:cxn modelId="{616AB0AC-C5A3-5E43-B908-C7A016F517CC}" type="presParOf" srcId="{551EC4E6-AE1D-DD43-B7C4-D7EFBEA2E636}" destId="{2086F0B9-C63A-4A47-9706-4509CE8190D7}" srcOrd="15" destOrd="0" presId="urn:microsoft.com/office/officeart/2008/layout/HorizontalMultiLevelHierarchy"/>
    <dgm:cxn modelId="{91572AD8-4BAB-B044-8140-1414A64B20C7}" type="presParOf" srcId="{2086F0B9-C63A-4A47-9706-4509CE8190D7}" destId="{594B141E-C1DA-D845-9DD4-07B3012F8988}" srcOrd="0" destOrd="0" presId="urn:microsoft.com/office/officeart/2008/layout/HorizontalMultiLevelHierarchy"/>
    <dgm:cxn modelId="{1420E112-1047-D440-88B1-5D3338D7AE0F}" type="presParOf" srcId="{2086F0B9-C63A-4A47-9706-4509CE8190D7}" destId="{CC6423BA-E758-3B48-AFF8-4F37F59240EB}" srcOrd="1" destOrd="0" presId="urn:microsoft.com/office/officeart/2008/layout/HorizontalMultiLevelHierarchy"/>
    <dgm:cxn modelId="{B5839035-1D24-0E4E-BCDA-836DF8190748}" type="presParOf" srcId="{551EC4E6-AE1D-DD43-B7C4-D7EFBEA2E636}" destId="{4BA792CA-FCEB-7841-9D80-6BB1A42B4D94}" srcOrd="16" destOrd="0" presId="urn:microsoft.com/office/officeart/2008/layout/HorizontalMultiLevelHierarchy"/>
    <dgm:cxn modelId="{7B97A287-103E-A64E-837B-D24799973E9C}" type="presParOf" srcId="{4BA792CA-FCEB-7841-9D80-6BB1A42B4D94}" destId="{BABB8878-4B1D-194C-ACD5-84171842B8AC}" srcOrd="0" destOrd="0" presId="urn:microsoft.com/office/officeart/2008/layout/HorizontalMultiLevelHierarchy"/>
    <dgm:cxn modelId="{19C6A6BF-4652-5343-938C-A7B0CBF32121}" type="presParOf" srcId="{551EC4E6-AE1D-DD43-B7C4-D7EFBEA2E636}" destId="{FF89B527-96DD-344F-A6E9-4D96FBF8184B}" srcOrd="17" destOrd="0" presId="urn:microsoft.com/office/officeart/2008/layout/HorizontalMultiLevelHierarchy"/>
    <dgm:cxn modelId="{2ADB8E28-9048-C247-A916-2C4863F106DE}" type="presParOf" srcId="{FF89B527-96DD-344F-A6E9-4D96FBF8184B}" destId="{00C029E1-BACD-3B4B-B105-64422CAA0D27}" srcOrd="0" destOrd="0" presId="urn:microsoft.com/office/officeart/2008/layout/HorizontalMultiLevelHierarchy"/>
    <dgm:cxn modelId="{4305D987-02EA-F843-BD36-61FAB0859B86}" type="presParOf" srcId="{FF89B527-96DD-344F-A6E9-4D96FBF8184B}" destId="{3177E0D2-F527-A748-B581-F447A0BCCEC9}" srcOrd="1" destOrd="0" presId="urn:microsoft.com/office/officeart/2008/layout/HorizontalMultiLevelHierarchy"/>
    <dgm:cxn modelId="{E44EA42E-A2DD-9E41-8DF4-E71C401E63B8}" type="presParOf" srcId="{551EC4E6-AE1D-DD43-B7C4-D7EFBEA2E636}" destId="{79FBF4CB-A334-FA4C-A730-5AE32E36618A}" srcOrd="18" destOrd="0" presId="urn:microsoft.com/office/officeart/2008/layout/HorizontalMultiLevelHierarchy"/>
    <dgm:cxn modelId="{D8CA0A38-6CB6-0949-8723-9EC309CAE3D6}" type="presParOf" srcId="{79FBF4CB-A334-FA4C-A730-5AE32E36618A}" destId="{9EE10452-48CF-D04B-B4D7-2F7F0F4050BF}" srcOrd="0" destOrd="0" presId="urn:microsoft.com/office/officeart/2008/layout/HorizontalMultiLevelHierarchy"/>
    <dgm:cxn modelId="{E52C649B-1587-3E4B-A9D3-CA3CB056CA91}" type="presParOf" srcId="{551EC4E6-AE1D-DD43-B7C4-D7EFBEA2E636}" destId="{C467E811-70CB-BA4B-A8A7-0953754C465C}" srcOrd="19" destOrd="0" presId="urn:microsoft.com/office/officeart/2008/layout/HorizontalMultiLevelHierarchy"/>
    <dgm:cxn modelId="{2C127691-B02B-684B-B684-F1FFF346AB21}" type="presParOf" srcId="{C467E811-70CB-BA4B-A8A7-0953754C465C}" destId="{2B38E664-48B7-7044-9738-8E97AC293AB1}" srcOrd="0" destOrd="0" presId="urn:microsoft.com/office/officeart/2008/layout/HorizontalMultiLevelHierarchy"/>
    <dgm:cxn modelId="{2715EEE1-A218-8049-9C38-846C8735229D}" type="presParOf" srcId="{C467E811-70CB-BA4B-A8A7-0953754C465C}" destId="{EF9AE95C-C4E6-9949-9940-8C3EDD34A3ED}" srcOrd="1" destOrd="0" presId="urn:microsoft.com/office/officeart/2008/layout/HorizontalMultiLevelHierarchy"/>
    <dgm:cxn modelId="{B2FA5E94-2587-9848-8BC7-295D17692175}" type="presParOf" srcId="{551EC4E6-AE1D-DD43-B7C4-D7EFBEA2E636}" destId="{1A32823E-C562-194D-8C0A-5A42C66D5E4E}" srcOrd="20" destOrd="0" presId="urn:microsoft.com/office/officeart/2008/layout/HorizontalMultiLevelHierarchy"/>
    <dgm:cxn modelId="{30DF54CE-F2D7-E64B-9632-2C77E514CD40}" type="presParOf" srcId="{1A32823E-C562-194D-8C0A-5A42C66D5E4E}" destId="{9917B5D9-9759-3349-9C05-A9B0771200CB}" srcOrd="0" destOrd="0" presId="urn:microsoft.com/office/officeart/2008/layout/HorizontalMultiLevelHierarchy"/>
    <dgm:cxn modelId="{48DC22D8-1A95-D145-A20E-C70026020BE2}" type="presParOf" srcId="{551EC4E6-AE1D-DD43-B7C4-D7EFBEA2E636}" destId="{A816742D-B597-8542-9D71-5667F8757F4C}" srcOrd="21" destOrd="0" presId="urn:microsoft.com/office/officeart/2008/layout/HorizontalMultiLevelHierarchy"/>
    <dgm:cxn modelId="{1B6C9AE7-1223-F64B-BBF1-E01B2CB58C47}" type="presParOf" srcId="{A816742D-B597-8542-9D71-5667F8757F4C}" destId="{0B025E1A-4017-974E-A410-E5C6C65DC33A}" srcOrd="0" destOrd="0" presId="urn:microsoft.com/office/officeart/2008/layout/HorizontalMultiLevelHierarchy"/>
    <dgm:cxn modelId="{6F52856A-8974-CF4A-91F7-E25A9763A419}" type="presParOf" srcId="{A816742D-B597-8542-9D71-5667F8757F4C}" destId="{E7BE67DA-EE95-7E48-8D47-9DF7FC54EC08}" srcOrd="1" destOrd="0" presId="urn:microsoft.com/office/officeart/2008/layout/HorizontalMultiLevelHierarchy"/>
    <dgm:cxn modelId="{138C35DE-B712-7346-A7A3-09B1CE37B5DF}" type="presParOf" srcId="{551EC4E6-AE1D-DD43-B7C4-D7EFBEA2E636}" destId="{28B22BAA-5BF2-3448-A529-D989148F12A9}" srcOrd="22" destOrd="0" presId="urn:microsoft.com/office/officeart/2008/layout/HorizontalMultiLevelHierarchy"/>
    <dgm:cxn modelId="{AFE3C083-7E38-CE48-9355-9F49CB07EB59}" type="presParOf" srcId="{28B22BAA-5BF2-3448-A529-D989148F12A9}" destId="{54988CD6-4C2C-0B46-806B-857498FF5ABF}" srcOrd="0" destOrd="0" presId="urn:microsoft.com/office/officeart/2008/layout/HorizontalMultiLevelHierarchy"/>
    <dgm:cxn modelId="{B576DCDF-A9F0-524F-996F-203D45F92938}" type="presParOf" srcId="{551EC4E6-AE1D-DD43-B7C4-D7EFBEA2E636}" destId="{2B60A478-F6B1-CA42-A7A5-2C9AD1F726E9}" srcOrd="23" destOrd="0" presId="urn:microsoft.com/office/officeart/2008/layout/HorizontalMultiLevelHierarchy"/>
    <dgm:cxn modelId="{FAD83A83-8973-9141-A4BC-5BB398753830}" type="presParOf" srcId="{2B60A478-F6B1-CA42-A7A5-2C9AD1F726E9}" destId="{98898A49-EECE-8C42-800D-7F49FC06C40D}" srcOrd="0" destOrd="0" presId="urn:microsoft.com/office/officeart/2008/layout/HorizontalMultiLevelHierarchy"/>
    <dgm:cxn modelId="{4E318F7C-8EF2-9146-B2CD-FCB0A380320A}" type="presParOf" srcId="{2B60A478-F6B1-CA42-A7A5-2C9AD1F726E9}" destId="{DF44DD10-64D4-1F40-8E60-EDF3FC2376C6}" srcOrd="1" destOrd="0" presId="urn:microsoft.com/office/officeart/2008/layout/HorizontalMultiLevelHierarchy"/>
  </dgm:cxnLst>
  <dgm:bg>
    <a:noFill/>
  </dgm:bg>
  <dgm:whole>
    <a:ln>
      <a:noFill/>
    </a:ln>
  </dgm:whole>
  <dgm:extLst>
    <a:ext uri="http://schemas.microsoft.com/office/drawing/2008/diagram">
      <dsp:dataModelExt xmlns:dsp="http://schemas.microsoft.com/office/drawing/2008/diagram" relId="rId8"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pPr algn="l"/>
          <a:r>
            <a:rPr lang="en-US" altLang="zh-CN" sz="2800" b="0" i="0" dirty="0">
              <a:latin typeface="FZLanTingHeiS-R-GB" panose="02000000000000000000" pitchFamily="2" charset="-122"/>
              <a:ea typeface="FZLanTingHeiS-R-GB" panose="02000000000000000000" pitchFamily="2" charset="-122"/>
              <a:cs typeface="Microsoft YaHei" charset="-122"/>
            </a:rPr>
            <a:t>4.1</a:t>
          </a:r>
          <a:r>
            <a:rPr lang="zh-CN" altLang="en-US" sz="2800" b="0" i="0" dirty="0">
              <a:latin typeface="FZLanTingHeiS-R-GB" panose="02000000000000000000" pitchFamily="2" charset="-122"/>
              <a:ea typeface="FZLanTingHeiS-R-GB" panose="02000000000000000000" pitchFamily="2" charset="-122"/>
              <a:cs typeface="Microsoft YaHei" charset="-122"/>
            </a:rPr>
            <a:t>需求弹性</a:t>
          </a:r>
        </a:p>
      </dgm:t>
    </dgm:pt>
    <dgm:pt modelId="{806FC88F-B9CF-A04B-B59C-3A472F525AEF}" type="parTrans" cxnId="{7725A710-EB82-6543-8E80-B973AC4CD97A}">
      <dgm:prSet/>
      <dgm:spPr/>
      <dgm:t>
        <a:bodyPr/>
        <a:lstStyle/>
        <a:p>
          <a:pPr algn="l"/>
          <a:endParaRPr lang="zh-CN" altLang="en-US" sz="200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pPr algn="l"/>
          <a:endParaRPr lang="zh-CN" altLang="en-US" sz="2000">
            <a:latin typeface="Microsoft YaHei" charset="-122"/>
            <a:ea typeface="Microsoft YaHei" charset="-122"/>
            <a:cs typeface="Microsoft YaHei" charset="-122"/>
          </a:endParaRPr>
        </a:p>
      </dgm:t>
    </dgm:pt>
    <dgm:pt modelId="{DD5BF61D-B843-C744-B9A9-3312A1287EF4}">
      <dgm:prSet phldrT="[文本]" custT="1"/>
      <dgm:spPr/>
      <dgm:t>
        <a:bodyPr/>
        <a:lstStyle/>
        <a:p>
          <a:pPr algn="l"/>
          <a:r>
            <a:rPr lang="en-US" altLang="zh-CN" sz="2000" b="0" i="0" dirty="0">
              <a:solidFill>
                <a:schemeClr val="tx1"/>
              </a:solidFill>
              <a:latin typeface="FZLanTingHeiS-R-GB" panose="02000000000000000000" pitchFamily="2" charset="-122"/>
              <a:ea typeface="FZLanTingHeiS-R-GB" panose="02000000000000000000" pitchFamily="2" charset="-122"/>
              <a:cs typeface="Microsoft YaHei" charset="-122"/>
            </a:rPr>
            <a:t>4.1.1</a:t>
          </a:r>
          <a:r>
            <a:rPr lang="zh-CN" altLang="en-US" sz="2000" b="0" i="0" dirty="0">
              <a:solidFill>
                <a:schemeClr val="tx1"/>
              </a:solidFill>
              <a:latin typeface="FZLanTingHeiS-R-GB" panose="02000000000000000000" pitchFamily="2" charset="-122"/>
              <a:ea typeface="FZLanTingHeiS-R-GB" panose="02000000000000000000" pitchFamily="2" charset="-122"/>
              <a:cs typeface="Microsoft YaHei" charset="-122"/>
            </a:rPr>
            <a:t> 需求价格弹性</a:t>
          </a:r>
        </a:p>
      </dgm:t>
    </dgm:pt>
    <dgm:pt modelId="{A73DCD64-89DF-3E4C-9543-0D417B51464E}" type="parTrans" cxnId="{FE34B427-9D47-5D4F-B08C-79C955C57CBA}">
      <dgm:prSet custT="1"/>
      <dgm:spPr/>
      <dgm:t>
        <a:bodyPr/>
        <a:lstStyle/>
        <a:p>
          <a:pPr algn="l"/>
          <a:endParaRPr lang="zh-CN" altLang="en-US" sz="600" b="0" i="0" dirty="0">
            <a:latin typeface="FZLanTingHeiS-R-GB" panose="02000000000000000000" pitchFamily="2" charset="-122"/>
            <a:ea typeface="FZLanTingHeiS-R-GB" panose="02000000000000000000" pitchFamily="2" charset="-122"/>
            <a:cs typeface="Microsoft YaHei" charset="-122"/>
          </a:endParaRPr>
        </a:p>
      </dgm:t>
    </dgm:pt>
    <dgm:pt modelId="{5F6E09CE-61C0-D34C-AE4A-99D078D226DF}" type="sibTrans" cxnId="{FE34B427-9D47-5D4F-B08C-79C955C57CBA}">
      <dgm:prSet/>
      <dgm:spPr/>
      <dgm:t>
        <a:bodyPr/>
        <a:lstStyle/>
        <a:p>
          <a:pPr algn="l"/>
          <a:endParaRPr lang="zh-CN" altLang="en-US" sz="2000">
            <a:latin typeface="Microsoft YaHei" charset="-122"/>
            <a:ea typeface="Microsoft YaHei" charset="-122"/>
            <a:cs typeface="Microsoft YaHei" charset="-122"/>
          </a:endParaRPr>
        </a:p>
      </dgm:t>
    </dgm:pt>
    <dgm:pt modelId="{773FD5F0-F007-F148-886B-86E72F86266E}">
      <dgm:prSet phldrT="[文本]" custT="1"/>
      <dgm:spPr/>
      <dgm:t>
        <a:bodyPr/>
        <a:lstStyle/>
        <a:p>
          <a:pPr algn="l"/>
          <a:r>
            <a:rPr lang="en-US" altLang="zh-CN" sz="2000" b="0" i="0" dirty="0">
              <a:latin typeface="FZLanTingHeiS-R-GB" panose="02000000000000000000" pitchFamily="2" charset="-122"/>
              <a:ea typeface="FZLanTingHeiS-R-GB" panose="02000000000000000000" pitchFamily="2" charset="-122"/>
              <a:cs typeface="Microsoft YaHei" charset="-122"/>
            </a:rPr>
            <a:t>4.1.2</a:t>
          </a:r>
          <a:r>
            <a:rPr lang="zh-CN" altLang="en-US" sz="2000" b="0" i="0" dirty="0">
              <a:latin typeface="FZLanTingHeiS-R-GB" panose="02000000000000000000" pitchFamily="2" charset="-122"/>
              <a:ea typeface="FZLanTingHeiS-R-GB" panose="02000000000000000000" pitchFamily="2" charset="-122"/>
              <a:cs typeface="Microsoft YaHei" charset="-122"/>
            </a:rPr>
            <a:t> 需求收入弹性</a:t>
          </a:r>
        </a:p>
      </dgm:t>
    </dgm:pt>
    <dgm:pt modelId="{BDC2CFA9-99C6-8347-9628-F8B57513FB8C}" type="parTrans" cxnId="{D6FF61F4-2E70-2445-B362-FDF5936BBC6B}">
      <dgm:prSet custT="1"/>
      <dgm:spPr/>
      <dgm:t>
        <a:bodyPr/>
        <a:lstStyle/>
        <a:p>
          <a:pPr algn="l"/>
          <a:endParaRPr lang="zh-CN" altLang="en-US" sz="600" b="0" i="0" dirty="0">
            <a:latin typeface="FZLanTingHeiS-R-GB" panose="02000000000000000000" pitchFamily="2" charset="-122"/>
            <a:ea typeface="FZLanTingHeiS-R-GB" panose="02000000000000000000" pitchFamily="2" charset="-122"/>
            <a:cs typeface="Microsoft YaHei" charset="-122"/>
          </a:endParaRPr>
        </a:p>
      </dgm:t>
    </dgm:pt>
    <dgm:pt modelId="{9458031D-FD27-D841-9D56-100BE85B229D}" type="sibTrans" cxnId="{D6FF61F4-2E70-2445-B362-FDF5936BBC6B}">
      <dgm:prSet/>
      <dgm:spPr/>
      <dgm:t>
        <a:bodyPr/>
        <a:lstStyle/>
        <a:p>
          <a:pPr algn="l"/>
          <a:endParaRPr lang="zh-CN" altLang="en-US" sz="2000">
            <a:latin typeface="Microsoft YaHei" charset="-122"/>
            <a:ea typeface="Microsoft YaHei" charset="-122"/>
            <a:cs typeface="Microsoft YaHei" charset="-122"/>
          </a:endParaRPr>
        </a:p>
      </dgm:t>
    </dgm:pt>
    <dgm:pt modelId="{9BA062DA-6B7A-FC4F-B1BB-7CC4C74C72CE}">
      <dgm:prSet phldrT="[文本]" custT="1"/>
      <dgm:spPr/>
      <dgm:t>
        <a:bodyPr/>
        <a:lstStyle/>
        <a:p>
          <a:pPr algn="l"/>
          <a:r>
            <a:rPr lang="en-US" altLang="zh-CN" sz="2000" b="0" i="0" dirty="0">
              <a:latin typeface="FZLanTingHeiS-R-GB" panose="02000000000000000000" pitchFamily="2" charset="-122"/>
              <a:ea typeface="FZLanTingHeiS-R-GB" panose="02000000000000000000" pitchFamily="2" charset="-122"/>
              <a:cs typeface="Microsoft YaHei" charset="-122"/>
            </a:rPr>
            <a:t>4.1.3</a:t>
          </a:r>
          <a:r>
            <a:rPr lang="zh-CN" altLang="en-US" sz="2000" b="0" i="0" dirty="0">
              <a:latin typeface="FZLanTingHeiS-R-GB" panose="02000000000000000000" pitchFamily="2" charset="-122"/>
              <a:ea typeface="FZLanTingHeiS-R-GB" panose="02000000000000000000" pitchFamily="2" charset="-122"/>
              <a:cs typeface="Microsoft YaHei" charset="-122"/>
            </a:rPr>
            <a:t> 需求交叉弹性</a:t>
          </a:r>
        </a:p>
      </dgm:t>
    </dgm:pt>
    <dgm:pt modelId="{45267C76-6276-B44A-878A-9D61B556EBD7}" type="parTrans" cxnId="{F5520AE5-50EB-8743-B48A-12307D4CCE80}">
      <dgm:prSet custT="1"/>
      <dgm:spPr/>
      <dgm:t>
        <a:bodyPr/>
        <a:lstStyle/>
        <a:p>
          <a:pPr algn="l"/>
          <a:endParaRPr lang="zh-CN" altLang="en-US" sz="600" b="0" i="0" dirty="0">
            <a:latin typeface="FZLanTingHeiS-R-GB" panose="02000000000000000000" pitchFamily="2" charset="-122"/>
            <a:ea typeface="FZLanTingHeiS-R-GB" panose="02000000000000000000" pitchFamily="2" charset="-122"/>
            <a:cs typeface="Microsoft YaHei" charset="-122"/>
          </a:endParaRPr>
        </a:p>
      </dgm:t>
    </dgm:pt>
    <dgm:pt modelId="{3A650251-37F9-7645-8144-FF91C57FC2AC}" type="sibTrans" cxnId="{F5520AE5-50EB-8743-B48A-12307D4CCE80}">
      <dgm:prSet/>
      <dgm:spPr/>
      <dgm:t>
        <a:bodyPr/>
        <a:lstStyle/>
        <a:p>
          <a:pPr algn="l"/>
          <a:endParaRPr lang="zh-CN" altLang="en-US" sz="2000">
            <a:latin typeface="Microsoft YaHei" charset="-122"/>
            <a:ea typeface="Microsoft YaHei" charset="-122"/>
            <a:cs typeface="Microsoft YaHei"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Y="43792" custLinFactNeighborX="-98165" custLinFactNeighborY="888">
        <dgm:presLayoutVars>
          <dgm:chPref val="3"/>
        </dgm:presLayoutVars>
      </dgm:prSet>
      <dgm:spPr/>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3"/>
      <dgm:spPr/>
    </dgm:pt>
    <dgm:pt modelId="{F726EDD3-E670-9B47-8786-4F599884289D}" type="pres">
      <dgm:prSet presAssocID="{A73DCD64-89DF-3E4C-9543-0D417B51464E}" presName="connTx" presStyleLbl="parChTrans1D2" presStyleIdx="0" presStyleCnt="3"/>
      <dgm:spPr/>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3" custScaleX="77183">
        <dgm:presLayoutVars>
          <dgm:chPref val="3"/>
        </dgm:presLayoutVars>
      </dgm:prSet>
      <dgm:spPr/>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3"/>
      <dgm:spPr/>
    </dgm:pt>
    <dgm:pt modelId="{7A2CD5A7-70D6-DE44-803D-0740544CB367}" type="pres">
      <dgm:prSet presAssocID="{BDC2CFA9-99C6-8347-9628-F8B57513FB8C}" presName="connTx" presStyleLbl="parChTrans1D2" presStyleIdx="1" presStyleCnt="3"/>
      <dgm:spPr/>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3" custScaleX="77183">
        <dgm:presLayoutVars>
          <dgm:chPref val="3"/>
        </dgm:presLayoutVars>
      </dgm:prSet>
      <dgm:spPr/>
    </dgm:pt>
    <dgm:pt modelId="{1488A531-D252-B440-B1DA-4363F37F8970}" type="pres">
      <dgm:prSet presAssocID="{773FD5F0-F007-F148-886B-86E72F86266E}" presName="level3hierChild" presStyleCnt="0"/>
      <dgm:spPr/>
    </dgm:pt>
    <dgm:pt modelId="{1F2800E8-CF94-FD43-8D0E-7E4B278315B1}" type="pres">
      <dgm:prSet presAssocID="{45267C76-6276-B44A-878A-9D61B556EBD7}" presName="conn2-1" presStyleLbl="parChTrans1D2" presStyleIdx="2" presStyleCnt="3"/>
      <dgm:spPr/>
    </dgm:pt>
    <dgm:pt modelId="{938A9782-2B6B-8141-99DA-6568305E0C38}" type="pres">
      <dgm:prSet presAssocID="{45267C76-6276-B44A-878A-9D61B556EBD7}" presName="connTx" presStyleLbl="parChTrans1D2" presStyleIdx="2" presStyleCnt="3"/>
      <dgm:spPr/>
    </dgm:pt>
    <dgm:pt modelId="{7377E58F-198D-DE48-B3AF-2D2AF67C403D}" type="pres">
      <dgm:prSet presAssocID="{9BA062DA-6B7A-FC4F-B1BB-7CC4C74C72CE}" presName="root2" presStyleCnt="0"/>
      <dgm:spPr/>
    </dgm:pt>
    <dgm:pt modelId="{1C998B4A-F8C8-5D49-862A-38B9C7611407}" type="pres">
      <dgm:prSet presAssocID="{9BA062DA-6B7A-FC4F-B1BB-7CC4C74C72CE}" presName="LevelTwoTextNode" presStyleLbl="node2" presStyleIdx="2" presStyleCnt="3" custScaleX="77183">
        <dgm:presLayoutVars>
          <dgm:chPref val="3"/>
        </dgm:presLayoutVars>
      </dgm:prSet>
      <dgm:spPr/>
    </dgm:pt>
    <dgm:pt modelId="{F9C8551A-E3F5-1A41-9D81-BA411262A93F}" type="pres">
      <dgm:prSet presAssocID="{9BA062DA-6B7A-FC4F-B1BB-7CC4C74C72CE}" presName="level3hierChild" presStyleCnt="0"/>
      <dgm:spPr/>
    </dgm:pt>
  </dgm:ptLst>
  <dgm:cxnLst>
    <dgm:cxn modelId="{7725A710-EB82-6543-8E80-B973AC4CD97A}" srcId="{2EFE4671-8583-3540-9262-1FC578B666F4}" destId="{CC08C8E7-D5AB-9C4F-A78B-4A8C57EB2D22}" srcOrd="0" destOrd="0" parTransId="{806FC88F-B9CF-A04B-B59C-3A472F525AEF}" sibTransId="{B0179D74-E210-A34F-9FFE-D6C2C6F405F5}"/>
    <dgm:cxn modelId="{FC67CB14-7A85-B347-9722-2808427B53F5}" type="presOf" srcId="{A73DCD64-89DF-3E4C-9543-0D417B51464E}" destId="{F726EDD3-E670-9B47-8786-4F599884289D}" srcOrd="1" destOrd="0" presId="urn:microsoft.com/office/officeart/2008/layout/HorizontalMultiLevelHierarchy"/>
    <dgm:cxn modelId="{32A2421A-3DBD-EB48-8B1A-C1B48BE91D39}" type="presOf" srcId="{773FD5F0-F007-F148-886B-86E72F86266E}" destId="{D3E2E567-EC04-E743-9B8C-985408EA1058}" srcOrd="0" destOrd="0" presId="urn:microsoft.com/office/officeart/2008/layout/HorizontalMultiLevelHierarchy"/>
    <dgm:cxn modelId="{FE34B427-9D47-5D4F-B08C-79C955C57CBA}" srcId="{CC08C8E7-D5AB-9C4F-A78B-4A8C57EB2D22}" destId="{DD5BF61D-B843-C744-B9A9-3312A1287EF4}" srcOrd="0" destOrd="0" parTransId="{A73DCD64-89DF-3E4C-9543-0D417B51464E}" sibTransId="{5F6E09CE-61C0-D34C-AE4A-99D078D226DF}"/>
    <dgm:cxn modelId="{08C38045-3244-F540-B6A3-81612D5BA9C2}" type="presOf" srcId="{45267C76-6276-B44A-878A-9D61B556EBD7}" destId="{938A9782-2B6B-8141-99DA-6568305E0C38}" srcOrd="1" destOrd="0" presId="urn:microsoft.com/office/officeart/2008/layout/HorizontalMultiLevelHierarchy"/>
    <dgm:cxn modelId="{C2654B67-7BEA-004B-B99E-BEEE32F6A40A}" type="presOf" srcId="{DD5BF61D-B843-C744-B9A9-3312A1287EF4}" destId="{C852AF5D-E3CA-F844-B775-08DD6E6FB940}" srcOrd="0" destOrd="0" presId="urn:microsoft.com/office/officeart/2008/layout/HorizontalMultiLevelHierarchy"/>
    <dgm:cxn modelId="{64492083-BA0A-9049-9A99-9D2970B97F5F}" type="presOf" srcId="{BDC2CFA9-99C6-8347-9628-F8B57513FB8C}" destId="{7A2CD5A7-70D6-DE44-803D-0740544CB367}" srcOrd="1" destOrd="0" presId="urn:microsoft.com/office/officeart/2008/layout/HorizontalMultiLevelHierarchy"/>
    <dgm:cxn modelId="{CA4E658D-E8C1-5145-A8F3-CAE8364DEB18}" type="presOf" srcId="{CC08C8E7-D5AB-9C4F-A78B-4A8C57EB2D22}" destId="{7111AE39-B455-7C4D-91F4-9E37E3822D07}" srcOrd="0" destOrd="0" presId="urn:microsoft.com/office/officeart/2008/layout/HorizontalMultiLevelHierarchy"/>
    <dgm:cxn modelId="{5C2F0F97-F723-2048-A85F-F4473D51B40B}" type="presOf" srcId="{A73DCD64-89DF-3E4C-9543-0D417B51464E}" destId="{082A771F-69AF-7C4C-86CB-DF1CD8CB6581}" srcOrd="0" destOrd="0" presId="urn:microsoft.com/office/officeart/2008/layout/HorizontalMultiLevelHierarchy"/>
    <dgm:cxn modelId="{78E56DAE-E6DA-3F4F-B464-164F2160E4F8}" type="presOf" srcId="{45267C76-6276-B44A-878A-9D61B556EBD7}" destId="{1F2800E8-CF94-FD43-8D0E-7E4B278315B1}" srcOrd="0" destOrd="0" presId="urn:microsoft.com/office/officeart/2008/layout/HorizontalMultiLevelHierarchy"/>
    <dgm:cxn modelId="{85E011AF-B0A1-F544-AEFB-9857279E7A2A}" type="presOf" srcId="{9BA062DA-6B7A-FC4F-B1BB-7CC4C74C72CE}" destId="{1C998B4A-F8C8-5D49-862A-38B9C7611407}" srcOrd="0" destOrd="0" presId="urn:microsoft.com/office/officeart/2008/layout/HorizontalMultiLevelHierarchy"/>
    <dgm:cxn modelId="{8703A6CF-48C8-5B41-B1DD-94B38BEC6DAD}" type="presOf" srcId="{2EFE4671-8583-3540-9262-1FC578B666F4}" destId="{3013142F-A3C7-F746-853E-2CA8B540A8DE}" srcOrd="0" destOrd="0" presId="urn:microsoft.com/office/officeart/2008/layout/HorizontalMultiLevelHierarchy"/>
    <dgm:cxn modelId="{F5520AE5-50EB-8743-B48A-12307D4CCE80}" srcId="{CC08C8E7-D5AB-9C4F-A78B-4A8C57EB2D22}" destId="{9BA062DA-6B7A-FC4F-B1BB-7CC4C74C72CE}" srcOrd="2" destOrd="0" parTransId="{45267C76-6276-B44A-878A-9D61B556EBD7}" sibTransId="{3A650251-37F9-7645-8144-FF91C57FC2AC}"/>
    <dgm:cxn modelId="{D6FF61F4-2E70-2445-B362-FDF5936BBC6B}" srcId="{CC08C8E7-D5AB-9C4F-A78B-4A8C57EB2D22}" destId="{773FD5F0-F007-F148-886B-86E72F86266E}" srcOrd="1" destOrd="0" parTransId="{BDC2CFA9-99C6-8347-9628-F8B57513FB8C}" sibTransId="{9458031D-FD27-D841-9D56-100BE85B229D}"/>
    <dgm:cxn modelId="{1D21E2FC-029E-4F4C-A246-882B45604F2A}" type="presOf" srcId="{BDC2CFA9-99C6-8347-9628-F8B57513FB8C}" destId="{93180932-306E-E545-95F9-2A5635FDC9F1}" srcOrd="0" destOrd="0" presId="urn:microsoft.com/office/officeart/2008/layout/HorizontalMultiLevelHierarchy"/>
    <dgm:cxn modelId="{8D937BEE-C96B-3C4D-AD44-3E54F95BDD89}" type="presParOf" srcId="{3013142F-A3C7-F746-853E-2CA8B540A8DE}" destId="{B764B132-0961-414E-B6FA-FB0C6C1C6CED}" srcOrd="0" destOrd="0" presId="urn:microsoft.com/office/officeart/2008/layout/HorizontalMultiLevelHierarchy"/>
    <dgm:cxn modelId="{7883B113-1306-2A47-A43B-9E92F1FCD62A}" type="presParOf" srcId="{B764B132-0961-414E-B6FA-FB0C6C1C6CED}" destId="{7111AE39-B455-7C4D-91F4-9E37E3822D07}" srcOrd="0" destOrd="0" presId="urn:microsoft.com/office/officeart/2008/layout/HorizontalMultiLevelHierarchy"/>
    <dgm:cxn modelId="{D1EBAB57-8C15-1E4B-B9C7-8D244AA25F71}" type="presParOf" srcId="{B764B132-0961-414E-B6FA-FB0C6C1C6CED}" destId="{551EC4E6-AE1D-DD43-B7C4-D7EFBEA2E636}" srcOrd="1" destOrd="0" presId="urn:microsoft.com/office/officeart/2008/layout/HorizontalMultiLevelHierarchy"/>
    <dgm:cxn modelId="{9EE8D8F2-DA1E-A942-9FC3-3C235E434308}" type="presParOf" srcId="{551EC4E6-AE1D-DD43-B7C4-D7EFBEA2E636}" destId="{082A771F-69AF-7C4C-86CB-DF1CD8CB6581}" srcOrd="0" destOrd="0" presId="urn:microsoft.com/office/officeart/2008/layout/HorizontalMultiLevelHierarchy"/>
    <dgm:cxn modelId="{BAD2D24A-3139-C34B-86DA-5673FFABA505}" type="presParOf" srcId="{082A771F-69AF-7C4C-86CB-DF1CD8CB6581}" destId="{F726EDD3-E670-9B47-8786-4F599884289D}" srcOrd="0" destOrd="0" presId="urn:microsoft.com/office/officeart/2008/layout/HorizontalMultiLevelHierarchy"/>
    <dgm:cxn modelId="{968618B6-F5D5-9342-B764-F5E0DB4DDCCC}" type="presParOf" srcId="{551EC4E6-AE1D-DD43-B7C4-D7EFBEA2E636}" destId="{7B40AE63-0EA3-0747-BCE5-5F3AB0355BF2}" srcOrd="1" destOrd="0" presId="urn:microsoft.com/office/officeart/2008/layout/HorizontalMultiLevelHierarchy"/>
    <dgm:cxn modelId="{2110DA07-7D96-904A-A55F-BAF6698580B0}" type="presParOf" srcId="{7B40AE63-0EA3-0747-BCE5-5F3AB0355BF2}" destId="{C852AF5D-E3CA-F844-B775-08DD6E6FB940}" srcOrd="0" destOrd="0" presId="urn:microsoft.com/office/officeart/2008/layout/HorizontalMultiLevelHierarchy"/>
    <dgm:cxn modelId="{A57D7575-698D-9743-98CD-1B651043D3BE}" type="presParOf" srcId="{7B40AE63-0EA3-0747-BCE5-5F3AB0355BF2}" destId="{30463D07-8E7F-3146-97CE-76CE82648742}" srcOrd="1" destOrd="0" presId="urn:microsoft.com/office/officeart/2008/layout/HorizontalMultiLevelHierarchy"/>
    <dgm:cxn modelId="{246F868F-9876-7648-8F4B-DA0BEE7DAF61}" type="presParOf" srcId="{551EC4E6-AE1D-DD43-B7C4-D7EFBEA2E636}" destId="{93180932-306E-E545-95F9-2A5635FDC9F1}" srcOrd="2" destOrd="0" presId="urn:microsoft.com/office/officeart/2008/layout/HorizontalMultiLevelHierarchy"/>
    <dgm:cxn modelId="{6559EEFA-B3D9-1A4E-BC2F-EF6BDBBCBC73}" type="presParOf" srcId="{93180932-306E-E545-95F9-2A5635FDC9F1}" destId="{7A2CD5A7-70D6-DE44-803D-0740544CB367}" srcOrd="0" destOrd="0" presId="urn:microsoft.com/office/officeart/2008/layout/HorizontalMultiLevelHierarchy"/>
    <dgm:cxn modelId="{1D33395F-5E56-6144-BB71-1543BC6CC662}" type="presParOf" srcId="{551EC4E6-AE1D-DD43-B7C4-D7EFBEA2E636}" destId="{A0C9905E-6DBF-7645-94A7-C4BCDADC46B9}" srcOrd="3" destOrd="0" presId="urn:microsoft.com/office/officeart/2008/layout/HorizontalMultiLevelHierarchy"/>
    <dgm:cxn modelId="{B8C42E5D-857F-9E44-8EFB-CE704491E521}" type="presParOf" srcId="{A0C9905E-6DBF-7645-94A7-C4BCDADC46B9}" destId="{D3E2E567-EC04-E743-9B8C-985408EA1058}" srcOrd="0" destOrd="0" presId="urn:microsoft.com/office/officeart/2008/layout/HorizontalMultiLevelHierarchy"/>
    <dgm:cxn modelId="{97018CB0-ED13-D74E-BA5A-3C9D3A36266E}" type="presParOf" srcId="{A0C9905E-6DBF-7645-94A7-C4BCDADC46B9}" destId="{1488A531-D252-B440-B1DA-4363F37F8970}" srcOrd="1" destOrd="0" presId="urn:microsoft.com/office/officeart/2008/layout/HorizontalMultiLevelHierarchy"/>
    <dgm:cxn modelId="{DA89F8A1-BDFD-4841-9919-FB88E6BF3397}" type="presParOf" srcId="{551EC4E6-AE1D-DD43-B7C4-D7EFBEA2E636}" destId="{1F2800E8-CF94-FD43-8D0E-7E4B278315B1}" srcOrd="4" destOrd="0" presId="urn:microsoft.com/office/officeart/2008/layout/HorizontalMultiLevelHierarchy"/>
    <dgm:cxn modelId="{9EE202DB-AC5E-074B-B1C0-4ADA892D0B96}" type="presParOf" srcId="{1F2800E8-CF94-FD43-8D0E-7E4B278315B1}" destId="{938A9782-2B6B-8141-99DA-6568305E0C38}" srcOrd="0" destOrd="0" presId="urn:microsoft.com/office/officeart/2008/layout/HorizontalMultiLevelHierarchy"/>
    <dgm:cxn modelId="{ADF0612B-B04B-294E-9791-411CCBBA5DCC}" type="presParOf" srcId="{551EC4E6-AE1D-DD43-B7C4-D7EFBEA2E636}" destId="{7377E58F-198D-DE48-B3AF-2D2AF67C403D}" srcOrd="5" destOrd="0" presId="urn:microsoft.com/office/officeart/2008/layout/HorizontalMultiLevelHierarchy"/>
    <dgm:cxn modelId="{E91ECF0F-0F3C-494B-A564-A5A69D6A38BB}" type="presParOf" srcId="{7377E58F-198D-DE48-B3AF-2D2AF67C403D}" destId="{1C998B4A-F8C8-5D49-862A-38B9C7611407}" srcOrd="0" destOrd="0" presId="urn:microsoft.com/office/officeart/2008/layout/HorizontalMultiLevelHierarchy"/>
    <dgm:cxn modelId="{56D1FC1B-DC9A-6B42-BD3B-518A1DF5F6BD}" type="presParOf" srcId="{7377E58F-198D-DE48-B3AF-2D2AF67C403D}" destId="{F9C8551A-E3F5-1A41-9D81-BA411262A93F}" srcOrd="1" destOrd="0" presId="urn:microsoft.com/office/officeart/2008/layout/HorizontalMultiLevelHierarchy"/>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pPr algn="l"/>
          <a:r>
            <a:rPr lang="en-US" altLang="zh-CN" sz="1200" b="0" i="0" dirty="0">
              <a:latin typeface="FZLanTingHeiS-R-GB" panose="02000000000000000000" pitchFamily="2" charset="-122"/>
              <a:ea typeface="FZLanTingHeiS-R-GB" panose="02000000000000000000" pitchFamily="2" charset="-122"/>
              <a:cs typeface="Microsoft YaHei" charset="-122"/>
            </a:rPr>
            <a:t>4.1</a:t>
          </a:r>
          <a:r>
            <a:rPr lang="zh-CN" altLang="en-US" sz="1200" b="0" i="0" dirty="0">
              <a:latin typeface="FZLanTingHeiS-R-GB" panose="02000000000000000000" pitchFamily="2" charset="-122"/>
              <a:ea typeface="FZLanTingHeiS-R-GB" panose="02000000000000000000" pitchFamily="2" charset="-122"/>
              <a:cs typeface="Microsoft YaHei" charset="-122"/>
            </a:rPr>
            <a:t>需求弹性</a:t>
          </a:r>
        </a:p>
      </dgm:t>
    </dgm:pt>
    <dgm:pt modelId="{806FC88F-B9CF-A04B-B59C-3A472F525AEF}" type="parTrans" cxnId="{7725A710-EB82-6543-8E80-B973AC4CD97A}">
      <dgm:prSet/>
      <dgm:spPr/>
      <dgm:t>
        <a:bodyPr/>
        <a:lstStyle/>
        <a:p>
          <a:pPr algn="l"/>
          <a:endParaRPr lang="zh-CN" altLang="en-US" sz="105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pPr algn="l"/>
          <a:endParaRPr lang="zh-CN" altLang="en-US" sz="1050">
            <a:latin typeface="Microsoft YaHei" charset="-122"/>
            <a:ea typeface="Microsoft YaHei" charset="-122"/>
            <a:cs typeface="Microsoft YaHei" charset="-122"/>
          </a:endParaRPr>
        </a:p>
      </dgm:t>
    </dgm:pt>
    <dgm:pt modelId="{DD5BF61D-B843-C744-B9A9-3312A1287EF4}">
      <dgm:prSet phldrT="[文本]" custT="1"/>
      <dgm:spPr>
        <a:solidFill>
          <a:srgbClr val="C00000"/>
        </a:solidFill>
      </dgm:spPr>
      <dgm:t>
        <a:bodyPr/>
        <a:lstStyle/>
        <a:p>
          <a:pPr algn="l"/>
          <a:r>
            <a:rPr lang="en-US" altLang="zh-CN" sz="1050" b="0" i="0" dirty="0">
              <a:solidFill>
                <a:schemeClr val="tx1"/>
              </a:solidFill>
              <a:latin typeface="FZLanTingHeiS-R-GB" panose="02000000000000000000" pitchFamily="2" charset="-122"/>
              <a:ea typeface="FZLanTingHeiS-R-GB" panose="02000000000000000000" pitchFamily="2" charset="-122"/>
              <a:cs typeface="Microsoft YaHei" charset="-122"/>
            </a:rPr>
            <a:t>4.1.1</a:t>
          </a:r>
          <a:r>
            <a:rPr lang="zh-CN" altLang="en-US" sz="1050" b="0" i="0" dirty="0">
              <a:solidFill>
                <a:schemeClr val="tx1"/>
              </a:solidFill>
              <a:latin typeface="FZLanTingHeiS-R-GB" panose="02000000000000000000" pitchFamily="2" charset="-122"/>
              <a:ea typeface="FZLanTingHeiS-R-GB" panose="02000000000000000000" pitchFamily="2" charset="-122"/>
              <a:cs typeface="Microsoft YaHei" charset="-122"/>
            </a:rPr>
            <a:t> 需求价格弹性</a:t>
          </a:r>
        </a:p>
      </dgm:t>
    </dgm:pt>
    <dgm:pt modelId="{A73DCD64-89DF-3E4C-9543-0D417B51464E}" type="parTrans" cxnId="{FE34B427-9D47-5D4F-B08C-79C955C57CBA}">
      <dgm:prSet custT="1"/>
      <dgm:spPr/>
      <dgm:t>
        <a:bodyPr/>
        <a:lstStyle/>
        <a:p>
          <a:pPr algn="l"/>
          <a:endParaRPr lang="zh-CN" altLang="en-US" sz="100" b="0" i="0" dirty="0">
            <a:latin typeface="FZLanTingHeiS-R-GB" panose="02000000000000000000" pitchFamily="2" charset="-122"/>
            <a:ea typeface="FZLanTingHeiS-R-GB" panose="02000000000000000000" pitchFamily="2" charset="-122"/>
            <a:cs typeface="Microsoft YaHei" charset="-122"/>
          </a:endParaRPr>
        </a:p>
      </dgm:t>
    </dgm:pt>
    <dgm:pt modelId="{5F6E09CE-61C0-D34C-AE4A-99D078D226DF}" type="sibTrans" cxnId="{FE34B427-9D47-5D4F-B08C-79C955C57CBA}">
      <dgm:prSet/>
      <dgm:spPr/>
      <dgm:t>
        <a:bodyPr/>
        <a:lstStyle/>
        <a:p>
          <a:pPr algn="l"/>
          <a:endParaRPr lang="zh-CN" altLang="en-US" sz="1050">
            <a:latin typeface="Microsoft YaHei" charset="-122"/>
            <a:ea typeface="Microsoft YaHei" charset="-122"/>
            <a:cs typeface="Microsoft YaHei" charset="-122"/>
          </a:endParaRPr>
        </a:p>
      </dgm:t>
    </dgm:pt>
    <dgm:pt modelId="{773FD5F0-F007-F148-886B-86E72F86266E}">
      <dgm:prSet phldrT="[文本]" custT="1"/>
      <dgm:spPr/>
      <dgm:t>
        <a:bodyPr/>
        <a:lstStyle/>
        <a:p>
          <a:pPr algn="l"/>
          <a:r>
            <a:rPr lang="en-US" altLang="zh-CN" sz="1050" b="0" i="0" dirty="0">
              <a:latin typeface="FZLanTingHeiS-R-GB" panose="02000000000000000000" pitchFamily="2" charset="-122"/>
              <a:ea typeface="FZLanTingHeiS-R-GB" panose="02000000000000000000" pitchFamily="2" charset="-122"/>
              <a:cs typeface="Microsoft YaHei" charset="-122"/>
            </a:rPr>
            <a:t>4.1.2</a:t>
          </a:r>
          <a:r>
            <a:rPr lang="zh-CN" altLang="en-US" sz="1050" b="0" i="0" dirty="0">
              <a:latin typeface="FZLanTingHeiS-R-GB" panose="02000000000000000000" pitchFamily="2" charset="-122"/>
              <a:ea typeface="FZLanTingHeiS-R-GB" panose="02000000000000000000" pitchFamily="2" charset="-122"/>
              <a:cs typeface="Microsoft YaHei" charset="-122"/>
            </a:rPr>
            <a:t> 需求收入弹性</a:t>
          </a:r>
        </a:p>
      </dgm:t>
    </dgm:pt>
    <dgm:pt modelId="{BDC2CFA9-99C6-8347-9628-F8B57513FB8C}" type="parTrans" cxnId="{D6FF61F4-2E70-2445-B362-FDF5936BBC6B}">
      <dgm:prSet custT="1"/>
      <dgm:spPr/>
      <dgm:t>
        <a:bodyPr/>
        <a:lstStyle/>
        <a:p>
          <a:pPr algn="l"/>
          <a:endParaRPr lang="zh-CN" altLang="en-US" sz="100" b="0" i="0" dirty="0">
            <a:latin typeface="FZLanTingHeiS-R-GB" panose="02000000000000000000" pitchFamily="2" charset="-122"/>
            <a:ea typeface="FZLanTingHeiS-R-GB" panose="02000000000000000000" pitchFamily="2" charset="-122"/>
            <a:cs typeface="Microsoft YaHei" charset="-122"/>
          </a:endParaRPr>
        </a:p>
      </dgm:t>
    </dgm:pt>
    <dgm:pt modelId="{9458031D-FD27-D841-9D56-100BE85B229D}" type="sibTrans" cxnId="{D6FF61F4-2E70-2445-B362-FDF5936BBC6B}">
      <dgm:prSet/>
      <dgm:spPr/>
      <dgm:t>
        <a:bodyPr/>
        <a:lstStyle/>
        <a:p>
          <a:pPr algn="l"/>
          <a:endParaRPr lang="zh-CN" altLang="en-US" sz="1050">
            <a:latin typeface="Microsoft YaHei" charset="-122"/>
            <a:ea typeface="Microsoft YaHei" charset="-122"/>
            <a:cs typeface="Microsoft YaHei" charset="-122"/>
          </a:endParaRPr>
        </a:p>
      </dgm:t>
    </dgm:pt>
    <dgm:pt modelId="{9BA062DA-6B7A-FC4F-B1BB-7CC4C74C72CE}">
      <dgm:prSet phldrT="[文本]" custT="1"/>
      <dgm:spPr/>
      <dgm:t>
        <a:bodyPr/>
        <a:lstStyle/>
        <a:p>
          <a:pPr algn="l"/>
          <a:r>
            <a:rPr lang="en-US" altLang="zh-CN" sz="1050" b="0" i="0" dirty="0">
              <a:latin typeface="FZLanTingHeiS-R-GB" panose="02000000000000000000" pitchFamily="2" charset="-122"/>
              <a:ea typeface="FZLanTingHeiS-R-GB" panose="02000000000000000000" pitchFamily="2" charset="-122"/>
              <a:cs typeface="Microsoft YaHei" charset="-122"/>
            </a:rPr>
            <a:t>4.1.3</a:t>
          </a:r>
          <a:r>
            <a:rPr lang="zh-CN" altLang="en-US" sz="1050" b="0" i="0" dirty="0">
              <a:latin typeface="FZLanTingHeiS-R-GB" panose="02000000000000000000" pitchFamily="2" charset="-122"/>
              <a:ea typeface="FZLanTingHeiS-R-GB" panose="02000000000000000000" pitchFamily="2" charset="-122"/>
              <a:cs typeface="Microsoft YaHei" charset="-122"/>
            </a:rPr>
            <a:t> 需求交叉弹性</a:t>
          </a:r>
        </a:p>
      </dgm:t>
    </dgm:pt>
    <dgm:pt modelId="{45267C76-6276-B44A-878A-9D61B556EBD7}" type="parTrans" cxnId="{F5520AE5-50EB-8743-B48A-12307D4CCE80}">
      <dgm:prSet custT="1"/>
      <dgm:spPr/>
      <dgm:t>
        <a:bodyPr/>
        <a:lstStyle/>
        <a:p>
          <a:pPr algn="l"/>
          <a:endParaRPr lang="zh-CN" altLang="en-US" sz="100" b="0" i="0" dirty="0">
            <a:latin typeface="FZLanTingHeiS-R-GB" panose="02000000000000000000" pitchFamily="2" charset="-122"/>
            <a:ea typeface="FZLanTingHeiS-R-GB" panose="02000000000000000000" pitchFamily="2" charset="-122"/>
            <a:cs typeface="Microsoft YaHei" charset="-122"/>
          </a:endParaRPr>
        </a:p>
      </dgm:t>
    </dgm:pt>
    <dgm:pt modelId="{3A650251-37F9-7645-8144-FF91C57FC2AC}" type="sibTrans" cxnId="{F5520AE5-50EB-8743-B48A-12307D4CCE80}">
      <dgm:prSet/>
      <dgm:spPr/>
      <dgm:t>
        <a:bodyPr/>
        <a:lstStyle/>
        <a:p>
          <a:pPr algn="l"/>
          <a:endParaRPr lang="zh-CN" altLang="en-US" sz="1050">
            <a:latin typeface="Microsoft YaHei" charset="-122"/>
            <a:ea typeface="Microsoft YaHei" charset="-122"/>
            <a:cs typeface="Microsoft YaHei"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X="181444" custScaleY="63589" custLinFactX="-100000" custLinFactNeighborX="-184312" custLinFactNeighborY="0">
        <dgm:presLayoutVars>
          <dgm:chPref val="3"/>
        </dgm:presLayoutVars>
      </dgm:prSet>
      <dgm:spPr/>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3"/>
      <dgm:spPr/>
    </dgm:pt>
    <dgm:pt modelId="{F726EDD3-E670-9B47-8786-4F599884289D}" type="pres">
      <dgm:prSet presAssocID="{A73DCD64-89DF-3E4C-9543-0D417B51464E}" presName="connTx" presStyleLbl="parChTrans1D2" presStyleIdx="0" presStyleCnt="3"/>
      <dgm:spPr/>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3" custScaleX="150191" custScaleY="110365">
        <dgm:presLayoutVars>
          <dgm:chPref val="3"/>
        </dgm:presLayoutVars>
      </dgm:prSet>
      <dgm:spPr/>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3"/>
      <dgm:spPr/>
    </dgm:pt>
    <dgm:pt modelId="{7A2CD5A7-70D6-DE44-803D-0740544CB367}" type="pres">
      <dgm:prSet presAssocID="{BDC2CFA9-99C6-8347-9628-F8B57513FB8C}" presName="connTx" presStyleLbl="parChTrans1D2" presStyleIdx="1" presStyleCnt="3"/>
      <dgm:spPr/>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3" custScaleX="150191" custScaleY="110365">
        <dgm:presLayoutVars>
          <dgm:chPref val="3"/>
        </dgm:presLayoutVars>
      </dgm:prSet>
      <dgm:spPr/>
    </dgm:pt>
    <dgm:pt modelId="{1488A531-D252-B440-B1DA-4363F37F8970}" type="pres">
      <dgm:prSet presAssocID="{773FD5F0-F007-F148-886B-86E72F86266E}" presName="level3hierChild" presStyleCnt="0"/>
      <dgm:spPr/>
    </dgm:pt>
    <dgm:pt modelId="{1F2800E8-CF94-FD43-8D0E-7E4B278315B1}" type="pres">
      <dgm:prSet presAssocID="{45267C76-6276-B44A-878A-9D61B556EBD7}" presName="conn2-1" presStyleLbl="parChTrans1D2" presStyleIdx="2" presStyleCnt="3"/>
      <dgm:spPr/>
    </dgm:pt>
    <dgm:pt modelId="{938A9782-2B6B-8141-99DA-6568305E0C38}" type="pres">
      <dgm:prSet presAssocID="{45267C76-6276-B44A-878A-9D61B556EBD7}" presName="connTx" presStyleLbl="parChTrans1D2" presStyleIdx="2" presStyleCnt="3"/>
      <dgm:spPr/>
    </dgm:pt>
    <dgm:pt modelId="{7377E58F-198D-DE48-B3AF-2D2AF67C403D}" type="pres">
      <dgm:prSet presAssocID="{9BA062DA-6B7A-FC4F-B1BB-7CC4C74C72CE}" presName="root2" presStyleCnt="0"/>
      <dgm:spPr/>
    </dgm:pt>
    <dgm:pt modelId="{1C998B4A-F8C8-5D49-862A-38B9C7611407}" type="pres">
      <dgm:prSet presAssocID="{9BA062DA-6B7A-FC4F-B1BB-7CC4C74C72CE}" presName="LevelTwoTextNode" presStyleLbl="node2" presStyleIdx="2" presStyleCnt="3" custScaleX="150191" custScaleY="110365">
        <dgm:presLayoutVars>
          <dgm:chPref val="3"/>
        </dgm:presLayoutVars>
      </dgm:prSet>
      <dgm:spPr/>
    </dgm:pt>
    <dgm:pt modelId="{F9C8551A-E3F5-1A41-9D81-BA411262A93F}" type="pres">
      <dgm:prSet presAssocID="{9BA062DA-6B7A-FC4F-B1BB-7CC4C74C72CE}" presName="level3hierChild" presStyleCnt="0"/>
      <dgm:spPr/>
    </dgm:pt>
  </dgm:ptLst>
  <dgm:cxnLst>
    <dgm:cxn modelId="{7725A710-EB82-6543-8E80-B973AC4CD97A}" srcId="{2EFE4671-8583-3540-9262-1FC578B666F4}" destId="{CC08C8E7-D5AB-9C4F-A78B-4A8C57EB2D22}" srcOrd="0" destOrd="0" parTransId="{806FC88F-B9CF-A04B-B59C-3A472F525AEF}" sibTransId="{B0179D74-E210-A34F-9FFE-D6C2C6F405F5}"/>
    <dgm:cxn modelId="{FE34B427-9D47-5D4F-B08C-79C955C57CBA}" srcId="{CC08C8E7-D5AB-9C4F-A78B-4A8C57EB2D22}" destId="{DD5BF61D-B843-C744-B9A9-3312A1287EF4}" srcOrd="0" destOrd="0" parTransId="{A73DCD64-89DF-3E4C-9543-0D417B51464E}" sibTransId="{5F6E09CE-61C0-D34C-AE4A-99D078D226DF}"/>
    <dgm:cxn modelId="{0236B827-24BD-1848-83D7-7D1C4DCFFCBF}" type="presOf" srcId="{2EFE4671-8583-3540-9262-1FC578B666F4}" destId="{3013142F-A3C7-F746-853E-2CA8B540A8DE}" srcOrd="0" destOrd="0" presId="urn:microsoft.com/office/officeart/2008/layout/HorizontalMultiLevelHierarchy"/>
    <dgm:cxn modelId="{052BD042-B995-3D40-8AE5-B2B792FA99E2}" type="presOf" srcId="{A73DCD64-89DF-3E4C-9543-0D417B51464E}" destId="{F726EDD3-E670-9B47-8786-4F599884289D}" srcOrd="1" destOrd="0" presId="urn:microsoft.com/office/officeart/2008/layout/HorizontalMultiLevelHierarchy"/>
    <dgm:cxn modelId="{11BE5453-66FD-E244-BB2F-2DC1B061A5AB}" type="presOf" srcId="{CC08C8E7-D5AB-9C4F-A78B-4A8C57EB2D22}" destId="{7111AE39-B455-7C4D-91F4-9E37E3822D07}" srcOrd="0" destOrd="0" presId="urn:microsoft.com/office/officeart/2008/layout/HorizontalMultiLevelHierarchy"/>
    <dgm:cxn modelId="{47FC9865-7895-9B4F-88F7-BAC305A1927B}" type="presOf" srcId="{45267C76-6276-B44A-878A-9D61B556EBD7}" destId="{938A9782-2B6B-8141-99DA-6568305E0C38}" srcOrd="1" destOrd="0" presId="urn:microsoft.com/office/officeart/2008/layout/HorizontalMultiLevelHierarchy"/>
    <dgm:cxn modelId="{7917E197-EDBD-1546-B82B-35DD42E97F7C}" type="presOf" srcId="{BDC2CFA9-99C6-8347-9628-F8B57513FB8C}" destId="{93180932-306E-E545-95F9-2A5635FDC9F1}" srcOrd="0" destOrd="0" presId="urn:microsoft.com/office/officeart/2008/layout/HorizontalMultiLevelHierarchy"/>
    <dgm:cxn modelId="{C43D66B3-1422-6B40-82A4-EC9AEFC2780E}" type="presOf" srcId="{A73DCD64-89DF-3E4C-9543-0D417B51464E}" destId="{082A771F-69AF-7C4C-86CB-DF1CD8CB6581}" srcOrd="0" destOrd="0" presId="urn:microsoft.com/office/officeart/2008/layout/HorizontalMultiLevelHierarchy"/>
    <dgm:cxn modelId="{568FF5C9-33FC-3949-B9AF-5D25675E46FA}" type="presOf" srcId="{45267C76-6276-B44A-878A-9D61B556EBD7}" destId="{1F2800E8-CF94-FD43-8D0E-7E4B278315B1}" srcOrd="0" destOrd="0" presId="urn:microsoft.com/office/officeart/2008/layout/HorizontalMultiLevelHierarchy"/>
    <dgm:cxn modelId="{AFC29ACB-89AC-EE40-9413-658C0415DE6A}" type="presOf" srcId="{9BA062DA-6B7A-FC4F-B1BB-7CC4C74C72CE}" destId="{1C998B4A-F8C8-5D49-862A-38B9C7611407}" srcOrd="0" destOrd="0" presId="urn:microsoft.com/office/officeart/2008/layout/HorizontalMultiLevelHierarchy"/>
    <dgm:cxn modelId="{F5520AE5-50EB-8743-B48A-12307D4CCE80}" srcId="{CC08C8E7-D5AB-9C4F-A78B-4A8C57EB2D22}" destId="{9BA062DA-6B7A-FC4F-B1BB-7CC4C74C72CE}" srcOrd="2" destOrd="0" parTransId="{45267C76-6276-B44A-878A-9D61B556EBD7}" sibTransId="{3A650251-37F9-7645-8144-FF91C57FC2AC}"/>
    <dgm:cxn modelId="{A58FF2EA-DE59-1C42-BFA6-39B3AECEB863}" type="presOf" srcId="{BDC2CFA9-99C6-8347-9628-F8B57513FB8C}" destId="{7A2CD5A7-70D6-DE44-803D-0740544CB367}" srcOrd="1" destOrd="0" presId="urn:microsoft.com/office/officeart/2008/layout/HorizontalMultiLevelHierarchy"/>
    <dgm:cxn modelId="{62AFF8EE-5FC8-2B44-9E53-2F41B94CD332}" type="presOf" srcId="{DD5BF61D-B843-C744-B9A9-3312A1287EF4}" destId="{C852AF5D-E3CA-F844-B775-08DD6E6FB940}" srcOrd="0" destOrd="0" presId="urn:microsoft.com/office/officeart/2008/layout/HorizontalMultiLevelHierarchy"/>
    <dgm:cxn modelId="{D6FF61F4-2E70-2445-B362-FDF5936BBC6B}" srcId="{CC08C8E7-D5AB-9C4F-A78B-4A8C57EB2D22}" destId="{773FD5F0-F007-F148-886B-86E72F86266E}" srcOrd="1" destOrd="0" parTransId="{BDC2CFA9-99C6-8347-9628-F8B57513FB8C}" sibTransId="{9458031D-FD27-D841-9D56-100BE85B229D}"/>
    <dgm:cxn modelId="{0E8891F6-522C-3D45-9808-2BC62212674E}" type="presOf" srcId="{773FD5F0-F007-F148-886B-86E72F86266E}" destId="{D3E2E567-EC04-E743-9B8C-985408EA1058}" srcOrd="0" destOrd="0" presId="urn:microsoft.com/office/officeart/2008/layout/HorizontalMultiLevelHierarchy"/>
    <dgm:cxn modelId="{37A3B7DC-DC1F-BD4D-BEA0-E7D7A5E69688}" type="presParOf" srcId="{3013142F-A3C7-F746-853E-2CA8B540A8DE}" destId="{B764B132-0961-414E-B6FA-FB0C6C1C6CED}" srcOrd="0" destOrd="0" presId="urn:microsoft.com/office/officeart/2008/layout/HorizontalMultiLevelHierarchy"/>
    <dgm:cxn modelId="{67B386D9-EB13-3549-977F-28C284203120}" type="presParOf" srcId="{B764B132-0961-414E-B6FA-FB0C6C1C6CED}" destId="{7111AE39-B455-7C4D-91F4-9E37E3822D07}" srcOrd="0" destOrd="0" presId="urn:microsoft.com/office/officeart/2008/layout/HorizontalMultiLevelHierarchy"/>
    <dgm:cxn modelId="{1FF52CF4-A145-A64A-8D81-7536DDFD49AF}" type="presParOf" srcId="{B764B132-0961-414E-B6FA-FB0C6C1C6CED}" destId="{551EC4E6-AE1D-DD43-B7C4-D7EFBEA2E636}" srcOrd="1" destOrd="0" presId="urn:microsoft.com/office/officeart/2008/layout/HorizontalMultiLevelHierarchy"/>
    <dgm:cxn modelId="{4DAB88EA-E67C-934F-983E-88C41467F6C7}" type="presParOf" srcId="{551EC4E6-AE1D-DD43-B7C4-D7EFBEA2E636}" destId="{082A771F-69AF-7C4C-86CB-DF1CD8CB6581}" srcOrd="0" destOrd="0" presId="urn:microsoft.com/office/officeart/2008/layout/HorizontalMultiLevelHierarchy"/>
    <dgm:cxn modelId="{1DE572EB-A479-9946-84EE-84CD9B3C7CF0}" type="presParOf" srcId="{082A771F-69AF-7C4C-86CB-DF1CD8CB6581}" destId="{F726EDD3-E670-9B47-8786-4F599884289D}" srcOrd="0" destOrd="0" presId="urn:microsoft.com/office/officeart/2008/layout/HorizontalMultiLevelHierarchy"/>
    <dgm:cxn modelId="{5679D132-B6A6-A24B-96CE-A18C0270CC9E}" type="presParOf" srcId="{551EC4E6-AE1D-DD43-B7C4-D7EFBEA2E636}" destId="{7B40AE63-0EA3-0747-BCE5-5F3AB0355BF2}" srcOrd="1" destOrd="0" presId="urn:microsoft.com/office/officeart/2008/layout/HorizontalMultiLevelHierarchy"/>
    <dgm:cxn modelId="{82878652-42D6-5E47-AC80-DDDE86D510F3}" type="presParOf" srcId="{7B40AE63-0EA3-0747-BCE5-5F3AB0355BF2}" destId="{C852AF5D-E3CA-F844-B775-08DD6E6FB940}" srcOrd="0" destOrd="0" presId="urn:microsoft.com/office/officeart/2008/layout/HorizontalMultiLevelHierarchy"/>
    <dgm:cxn modelId="{DCE2D352-105F-794E-B831-3945E93BAC43}" type="presParOf" srcId="{7B40AE63-0EA3-0747-BCE5-5F3AB0355BF2}" destId="{30463D07-8E7F-3146-97CE-76CE82648742}" srcOrd="1" destOrd="0" presId="urn:microsoft.com/office/officeart/2008/layout/HorizontalMultiLevelHierarchy"/>
    <dgm:cxn modelId="{E0DC4074-DCA6-AB4A-B1BF-DD4213119249}" type="presParOf" srcId="{551EC4E6-AE1D-DD43-B7C4-D7EFBEA2E636}" destId="{93180932-306E-E545-95F9-2A5635FDC9F1}" srcOrd="2" destOrd="0" presId="urn:microsoft.com/office/officeart/2008/layout/HorizontalMultiLevelHierarchy"/>
    <dgm:cxn modelId="{D311A2D4-86C0-374C-B8F7-AF3EF74CB773}" type="presParOf" srcId="{93180932-306E-E545-95F9-2A5635FDC9F1}" destId="{7A2CD5A7-70D6-DE44-803D-0740544CB367}" srcOrd="0" destOrd="0" presId="urn:microsoft.com/office/officeart/2008/layout/HorizontalMultiLevelHierarchy"/>
    <dgm:cxn modelId="{BA9D3304-92CA-3045-9E94-55932DF322FC}" type="presParOf" srcId="{551EC4E6-AE1D-DD43-B7C4-D7EFBEA2E636}" destId="{A0C9905E-6DBF-7645-94A7-C4BCDADC46B9}" srcOrd="3" destOrd="0" presId="urn:microsoft.com/office/officeart/2008/layout/HorizontalMultiLevelHierarchy"/>
    <dgm:cxn modelId="{14637632-E611-B64E-9D95-E12B05B9AE77}" type="presParOf" srcId="{A0C9905E-6DBF-7645-94A7-C4BCDADC46B9}" destId="{D3E2E567-EC04-E743-9B8C-985408EA1058}" srcOrd="0" destOrd="0" presId="urn:microsoft.com/office/officeart/2008/layout/HorizontalMultiLevelHierarchy"/>
    <dgm:cxn modelId="{D9916E65-53B1-B744-8A99-CB56E601D918}" type="presParOf" srcId="{A0C9905E-6DBF-7645-94A7-C4BCDADC46B9}" destId="{1488A531-D252-B440-B1DA-4363F37F8970}" srcOrd="1" destOrd="0" presId="urn:microsoft.com/office/officeart/2008/layout/HorizontalMultiLevelHierarchy"/>
    <dgm:cxn modelId="{BA5FDDD4-83AB-1D4D-8B8C-B512C64F36B5}" type="presParOf" srcId="{551EC4E6-AE1D-DD43-B7C4-D7EFBEA2E636}" destId="{1F2800E8-CF94-FD43-8D0E-7E4B278315B1}" srcOrd="4" destOrd="0" presId="urn:microsoft.com/office/officeart/2008/layout/HorizontalMultiLevelHierarchy"/>
    <dgm:cxn modelId="{55EF287B-5FB6-C942-9783-6A61F6D82F1E}" type="presParOf" srcId="{1F2800E8-CF94-FD43-8D0E-7E4B278315B1}" destId="{938A9782-2B6B-8141-99DA-6568305E0C38}" srcOrd="0" destOrd="0" presId="urn:microsoft.com/office/officeart/2008/layout/HorizontalMultiLevelHierarchy"/>
    <dgm:cxn modelId="{40FA1E6C-CDC8-5F45-BC5C-7FC2A05B602B}" type="presParOf" srcId="{551EC4E6-AE1D-DD43-B7C4-D7EFBEA2E636}" destId="{7377E58F-198D-DE48-B3AF-2D2AF67C403D}" srcOrd="5" destOrd="0" presId="urn:microsoft.com/office/officeart/2008/layout/HorizontalMultiLevelHierarchy"/>
    <dgm:cxn modelId="{903D90D1-F3E4-1B43-82E8-4EE70B4A3F74}" type="presParOf" srcId="{7377E58F-198D-DE48-B3AF-2D2AF67C403D}" destId="{1C998B4A-F8C8-5D49-862A-38B9C7611407}" srcOrd="0" destOrd="0" presId="urn:microsoft.com/office/officeart/2008/layout/HorizontalMultiLevelHierarchy"/>
    <dgm:cxn modelId="{EF4B7ACA-993A-EA4F-84F7-87B5F555E027}" type="presParOf" srcId="{7377E58F-198D-DE48-B3AF-2D2AF67C403D}" destId="{F9C8551A-E3F5-1A41-9D81-BA411262A93F}"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2800E8-CF94-FD43-8D0E-7E4B278315B1}">
      <dsp:nvSpPr>
        <dsp:cNvPr id="0" name=""/>
        <dsp:cNvSpPr/>
      </dsp:nvSpPr>
      <dsp:spPr>
        <a:xfrm>
          <a:off x="910517" y="972723"/>
          <a:ext cx="1240728" cy="339436"/>
        </a:xfrm>
        <a:custGeom>
          <a:avLst/>
          <a:gdLst/>
          <a:ahLst/>
          <a:cxnLst/>
          <a:rect l="0" t="0" r="0" b="0"/>
          <a:pathLst>
            <a:path>
              <a:moveTo>
                <a:pt x="0" y="0"/>
              </a:moveTo>
              <a:lnTo>
                <a:pt x="620364" y="0"/>
              </a:lnTo>
              <a:lnTo>
                <a:pt x="620364" y="339436"/>
              </a:lnTo>
              <a:lnTo>
                <a:pt x="1240728" y="339436"/>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8900">
            <a:lnSpc>
              <a:spcPct val="90000"/>
            </a:lnSpc>
            <a:spcBef>
              <a:spcPct val="0"/>
            </a:spcBef>
            <a:spcAft>
              <a:spcPct val="35000"/>
            </a:spcAft>
            <a:buNone/>
          </a:pPr>
          <a:endParaRPr lang="zh-CN" altLang="en-US" sz="200" b="0" i="0" kern="1200" dirty="0">
            <a:latin typeface="FZLanTingHeiS-R-GB" panose="02000000000000000000" pitchFamily="2" charset="-122"/>
            <a:ea typeface="FZLanTingHeiS-R-GB" panose="02000000000000000000" pitchFamily="2" charset="-122"/>
            <a:cs typeface="Microsoft YaHei" charset="-122"/>
          </a:endParaRPr>
        </a:p>
      </dsp:txBody>
      <dsp:txXfrm>
        <a:off x="1498724" y="1110283"/>
        <a:ext cx="64316" cy="64316"/>
      </dsp:txXfrm>
    </dsp:sp>
    <dsp:sp modelId="{93180932-306E-E545-95F9-2A5635FDC9F1}">
      <dsp:nvSpPr>
        <dsp:cNvPr id="0" name=""/>
        <dsp:cNvSpPr/>
      </dsp:nvSpPr>
      <dsp:spPr>
        <a:xfrm>
          <a:off x="910517" y="845631"/>
          <a:ext cx="1240954" cy="91440"/>
        </a:xfrm>
        <a:custGeom>
          <a:avLst/>
          <a:gdLst/>
          <a:ahLst/>
          <a:cxnLst/>
          <a:rect l="0" t="0" r="0" b="0"/>
          <a:pathLst>
            <a:path>
              <a:moveTo>
                <a:pt x="0" y="127091"/>
              </a:moveTo>
              <a:lnTo>
                <a:pt x="620477" y="127091"/>
              </a:lnTo>
              <a:lnTo>
                <a:pt x="620477" y="45720"/>
              </a:lnTo>
              <a:lnTo>
                <a:pt x="1240954" y="4572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8900">
            <a:lnSpc>
              <a:spcPct val="90000"/>
            </a:lnSpc>
            <a:spcBef>
              <a:spcPct val="0"/>
            </a:spcBef>
            <a:spcAft>
              <a:spcPct val="35000"/>
            </a:spcAft>
            <a:buNone/>
          </a:pPr>
          <a:endParaRPr lang="zh-CN" altLang="en-US" sz="200" b="0" i="0" kern="1200" dirty="0">
            <a:latin typeface="FZLanTingHeiS-R-GB" panose="02000000000000000000" pitchFamily="2" charset="-122"/>
            <a:ea typeface="FZLanTingHeiS-R-GB" panose="02000000000000000000" pitchFamily="2" charset="-122"/>
            <a:cs typeface="Microsoft YaHei" charset="-122"/>
          </a:endParaRPr>
        </a:p>
      </dsp:txBody>
      <dsp:txXfrm>
        <a:off x="1499904" y="860261"/>
        <a:ext cx="62180" cy="62180"/>
      </dsp:txXfrm>
    </dsp:sp>
    <dsp:sp modelId="{082A771F-69AF-7C4C-86CB-DF1CD8CB6581}">
      <dsp:nvSpPr>
        <dsp:cNvPr id="0" name=""/>
        <dsp:cNvSpPr/>
      </dsp:nvSpPr>
      <dsp:spPr>
        <a:xfrm>
          <a:off x="910517" y="470543"/>
          <a:ext cx="1240954" cy="502180"/>
        </a:xfrm>
        <a:custGeom>
          <a:avLst/>
          <a:gdLst/>
          <a:ahLst/>
          <a:cxnLst/>
          <a:rect l="0" t="0" r="0" b="0"/>
          <a:pathLst>
            <a:path>
              <a:moveTo>
                <a:pt x="0" y="502180"/>
              </a:moveTo>
              <a:lnTo>
                <a:pt x="620477" y="502180"/>
              </a:lnTo>
              <a:lnTo>
                <a:pt x="620477" y="0"/>
              </a:lnTo>
              <a:lnTo>
                <a:pt x="1240954"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8900">
            <a:lnSpc>
              <a:spcPct val="90000"/>
            </a:lnSpc>
            <a:spcBef>
              <a:spcPct val="0"/>
            </a:spcBef>
            <a:spcAft>
              <a:spcPct val="35000"/>
            </a:spcAft>
            <a:buNone/>
          </a:pPr>
          <a:endParaRPr lang="zh-CN" altLang="en-US" sz="200" b="0" i="0" kern="1200" dirty="0">
            <a:latin typeface="FZLanTingHeiS-R-GB" panose="02000000000000000000" pitchFamily="2" charset="-122"/>
            <a:ea typeface="FZLanTingHeiS-R-GB" panose="02000000000000000000" pitchFamily="2" charset="-122"/>
            <a:cs typeface="Microsoft YaHei" charset="-122"/>
          </a:endParaRPr>
        </a:p>
      </dsp:txBody>
      <dsp:txXfrm>
        <a:off x="1497527" y="688165"/>
        <a:ext cx="66935" cy="66935"/>
      </dsp:txXfrm>
    </dsp:sp>
    <dsp:sp modelId="{7111AE39-B455-7C4D-91F4-9E37E3822D07}">
      <dsp:nvSpPr>
        <dsp:cNvPr id="0" name=""/>
        <dsp:cNvSpPr/>
      </dsp:nvSpPr>
      <dsp:spPr>
        <a:xfrm>
          <a:off x="0" y="708383"/>
          <a:ext cx="1292356" cy="52867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altLang="zh-CN" sz="1200" b="0" i="0" kern="1200" dirty="0">
              <a:latin typeface="FZLanTingHeiS-R-GB" panose="02000000000000000000" pitchFamily="2" charset="-122"/>
              <a:ea typeface="FZLanTingHeiS-R-GB" panose="02000000000000000000" pitchFamily="2" charset="-122"/>
              <a:cs typeface="Microsoft YaHei" charset="-122"/>
            </a:rPr>
            <a:t>3.3</a:t>
          </a:r>
          <a:r>
            <a:rPr lang="zh-CN" altLang="en-US" sz="1200" b="0" i="0" kern="1200" dirty="0">
              <a:latin typeface="FZLanTingHeiS-R-GB" panose="02000000000000000000" pitchFamily="2" charset="-122"/>
              <a:ea typeface="FZLanTingHeiS-R-GB" panose="02000000000000000000" pitchFamily="2" charset="-122"/>
              <a:cs typeface="Microsoft YaHei" charset="-122"/>
            </a:rPr>
            <a:t> 序数效用论与无差异曲线分析</a:t>
          </a:r>
        </a:p>
      </dsp:txBody>
      <dsp:txXfrm>
        <a:off x="0" y="708383"/>
        <a:ext cx="1292356" cy="528679"/>
      </dsp:txXfrm>
    </dsp:sp>
    <dsp:sp modelId="{C852AF5D-E3CA-F844-B775-08DD6E6FB940}">
      <dsp:nvSpPr>
        <dsp:cNvPr id="0" name=""/>
        <dsp:cNvSpPr/>
      </dsp:nvSpPr>
      <dsp:spPr>
        <a:xfrm>
          <a:off x="2151472" y="303161"/>
          <a:ext cx="1697796" cy="334764"/>
        </a:xfrm>
        <a:prstGeom prst="rect">
          <a:avLst/>
        </a:prstGeom>
        <a:solidFill>
          <a:schemeClr val="bg1"/>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marL="0" lvl="0" indent="0" algn="l" defTabSz="533400">
            <a:lnSpc>
              <a:spcPct val="90000"/>
            </a:lnSpc>
            <a:spcBef>
              <a:spcPct val="0"/>
            </a:spcBef>
            <a:spcAft>
              <a:spcPct val="35000"/>
            </a:spcAft>
            <a:buNone/>
          </a:pPr>
          <a:r>
            <a:rPr lang="en-US" altLang="zh-CN" sz="1200" b="0" i="0" kern="1200" dirty="0">
              <a:solidFill>
                <a:schemeClr val="tx1"/>
              </a:solidFill>
              <a:latin typeface="FZLanTingHeiS-R-GB" panose="02000000000000000000" pitchFamily="2" charset="-122"/>
              <a:ea typeface="FZLanTingHeiS-R-GB" panose="02000000000000000000" pitchFamily="2" charset="-122"/>
              <a:cs typeface="Microsoft YaHei" charset="-122"/>
            </a:rPr>
            <a:t>3.3.1</a:t>
          </a:r>
          <a:r>
            <a:rPr lang="zh-CN" altLang="en-US" sz="1200" b="0" i="0" kern="1200" dirty="0">
              <a:solidFill>
                <a:schemeClr val="tx1"/>
              </a:solidFill>
              <a:latin typeface="FZLanTingHeiS-R-GB" panose="02000000000000000000" pitchFamily="2" charset="-122"/>
              <a:ea typeface="FZLanTingHeiS-R-GB" panose="02000000000000000000" pitchFamily="2" charset="-122"/>
              <a:cs typeface="Microsoft YaHei" charset="-122"/>
            </a:rPr>
            <a:t> 无差异曲线</a:t>
          </a:r>
        </a:p>
      </dsp:txBody>
      <dsp:txXfrm>
        <a:off x="2151472" y="303161"/>
        <a:ext cx="1697796" cy="334764"/>
      </dsp:txXfrm>
    </dsp:sp>
    <dsp:sp modelId="{D3E2E567-EC04-E743-9B8C-985408EA1058}">
      <dsp:nvSpPr>
        <dsp:cNvPr id="0" name=""/>
        <dsp:cNvSpPr/>
      </dsp:nvSpPr>
      <dsp:spPr>
        <a:xfrm>
          <a:off x="2151472" y="723969"/>
          <a:ext cx="1715339" cy="334764"/>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marL="0" lvl="0" indent="0" algn="l" defTabSz="533400">
            <a:lnSpc>
              <a:spcPct val="90000"/>
            </a:lnSpc>
            <a:spcBef>
              <a:spcPct val="0"/>
            </a:spcBef>
            <a:spcAft>
              <a:spcPct val="35000"/>
            </a:spcAft>
            <a:buNone/>
          </a:pPr>
          <a:r>
            <a:rPr lang="en-US" altLang="zh-CN" sz="1200" b="0" i="0" kern="1200" dirty="0">
              <a:solidFill>
                <a:schemeClr val="tx1"/>
              </a:solidFill>
              <a:latin typeface="FZLanTingHeiS-R-GB" panose="02000000000000000000" pitchFamily="2" charset="-122"/>
              <a:ea typeface="FZLanTingHeiS-R-GB" panose="02000000000000000000" pitchFamily="2" charset="-122"/>
              <a:cs typeface="Microsoft YaHei" charset="-122"/>
            </a:rPr>
            <a:t>3.3.2</a:t>
          </a:r>
          <a:r>
            <a:rPr lang="zh-CN" altLang="en-US" sz="1200" b="0" i="0" kern="1200" dirty="0">
              <a:solidFill>
                <a:schemeClr val="tx1"/>
              </a:solidFill>
              <a:latin typeface="FZLanTingHeiS-R-GB" panose="02000000000000000000" pitchFamily="2" charset="-122"/>
              <a:ea typeface="FZLanTingHeiS-R-GB" panose="02000000000000000000" pitchFamily="2" charset="-122"/>
              <a:cs typeface="Microsoft YaHei" charset="-122"/>
            </a:rPr>
            <a:t> 消费者的预算线</a:t>
          </a:r>
          <a:endParaRPr lang="zh-CN" altLang="en-US" sz="1200" b="0" i="0" kern="1200" dirty="0">
            <a:latin typeface="FZLanTingHeiS-R-GB" panose="02000000000000000000" pitchFamily="2" charset="-122"/>
            <a:ea typeface="FZLanTingHeiS-R-GB" panose="02000000000000000000" pitchFamily="2" charset="-122"/>
            <a:cs typeface="Microsoft YaHei" charset="-122"/>
          </a:endParaRPr>
        </a:p>
      </dsp:txBody>
      <dsp:txXfrm>
        <a:off x="2151472" y="723969"/>
        <a:ext cx="1715339" cy="334764"/>
      </dsp:txXfrm>
    </dsp:sp>
    <dsp:sp modelId="{1C998B4A-F8C8-5D49-862A-38B9C7611407}">
      <dsp:nvSpPr>
        <dsp:cNvPr id="0" name=""/>
        <dsp:cNvSpPr/>
      </dsp:nvSpPr>
      <dsp:spPr>
        <a:xfrm>
          <a:off x="2151246" y="1144777"/>
          <a:ext cx="1697661" cy="334764"/>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marL="0" lvl="0" indent="0" algn="l" defTabSz="533400">
            <a:lnSpc>
              <a:spcPct val="90000"/>
            </a:lnSpc>
            <a:spcBef>
              <a:spcPct val="0"/>
            </a:spcBef>
            <a:spcAft>
              <a:spcPct val="35000"/>
            </a:spcAft>
            <a:buNone/>
          </a:pPr>
          <a:r>
            <a:rPr lang="en-US" altLang="zh-CN" sz="1200" b="0" i="0" kern="1200" dirty="0">
              <a:solidFill>
                <a:schemeClr val="tx1"/>
              </a:solidFill>
              <a:latin typeface="FZLanTingHeiS-R-GB" panose="02000000000000000000" pitchFamily="2" charset="-122"/>
              <a:ea typeface="FZLanTingHeiS-R-GB" panose="02000000000000000000" pitchFamily="2" charset="-122"/>
              <a:cs typeface="Microsoft YaHei" charset="-122"/>
            </a:rPr>
            <a:t>3.3.3</a:t>
          </a:r>
          <a:r>
            <a:rPr lang="zh-CN" altLang="en-US" sz="1200" b="0" i="0" kern="1200" dirty="0">
              <a:solidFill>
                <a:schemeClr val="tx1"/>
              </a:solidFill>
              <a:latin typeface="FZLanTingHeiS-R-GB" panose="02000000000000000000" pitchFamily="2" charset="-122"/>
              <a:ea typeface="FZLanTingHeiS-R-GB" panose="02000000000000000000" pitchFamily="2" charset="-122"/>
              <a:cs typeface="Microsoft YaHei" charset="-122"/>
            </a:rPr>
            <a:t>  消费者均衡</a:t>
          </a:r>
          <a:endParaRPr lang="zh-CN" altLang="en-US" sz="1200" b="0" i="0" kern="1200" dirty="0">
            <a:latin typeface="FZLanTingHeiS-R-GB" panose="02000000000000000000" pitchFamily="2" charset="-122"/>
            <a:ea typeface="FZLanTingHeiS-R-GB" panose="02000000000000000000" pitchFamily="2" charset="-122"/>
            <a:cs typeface="Microsoft YaHei" charset="-122"/>
          </a:endParaRPr>
        </a:p>
      </dsp:txBody>
      <dsp:txXfrm>
        <a:off x="2151246" y="1144777"/>
        <a:ext cx="1697661" cy="334764"/>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2800E8-CF94-FD43-8D0E-7E4B278315B1}">
      <dsp:nvSpPr>
        <dsp:cNvPr id="0" name=""/>
        <dsp:cNvSpPr/>
      </dsp:nvSpPr>
      <dsp:spPr>
        <a:xfrm>
          <a:off x="863191" y="789164"/>
          <a:ext cx="1047276" cy="405143"/>
        </a:xfrm>
        <a:custGeom>
          <a:avLst/>
          <a:gdLst/>
          <a:ahLst/>
          <a:cxnLst/>
          <a:rect l="0" t="0" r="0" b="0"/>
          <a:pathLst>
            <a:path>
              <a:moveTo>
                <a:pt x="0" y="0"/>
              </a:moveTo>
              <a:lnTo>
                <a:pt x="523638" y="0"/>
              </a:lnTo>
              <a:lnTo>
                <a:pt x="523638" y="405143"/>
              </a:lnTo>
              <a:lnTo>
                <a:pt x="1047276" y="405143"/>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44450">
            <a:lnSpc>
              <a:spcPct val="90000"/>
            </a:lnSpc>
            <a:spcBef>
              <a:spcPct val="0"/>
            </a:spcBef>
            <a:spcAft>
              <a:spcPct val="35000"/>
            </a:spcAft>
            <a:buNone/>
          </a:pPr>
          <a:endParaRPr lang="zh-CN" altLang="en-US" sz="100" b="0" i="0" kern="1200" dirty="0">
            <a:latin typeface="FZLanTingHeiS-R-GB" panose="02000000000000000000" pitchFamily="2" charset="-122"/>
            <a:ea typeface="FZLanTingHeiS-R-GB" panose="02000000000000000000" pitchFamily="2" charset="-122"/>
            <a:cs typeface="Microsoft YaHei" charset="-122"/>
          </a:endParaRPr>
        </a:p>
      </dsp:txBody>
      <dsp:txXfrm>
        <a:off x="1358756" y="963663"/>
        <a:ext cx="56145" cy="56145"/>
      </dsp:txXfrm>
    </dsp:sp>
    <dsp:sp modelId="{93180932-306E-E545-95F9-2A5635FDC9F1}">
      <dsp:nvSpPr>
        <dsp:cNvPr id="0" name=""/>
        <dsp:cNvSpPr/>
      </dsp:nvSpPr>
      <dsp:spPr>
        <a:xfrm>
          <a:off x="863191" y="743444"/>
          <a:ext cx="1047276" cy="91440"/>
        </a:xfrm>
        <a:custGeom>
          <a:avLst/>
          <a:gdLst/>
          <a:ahLst/>
          <a:cxnLst/>
          <a:rect l="0" t="0" r="0" b="0"/>
          <a:pathLst>
            <a:path>
              <a:moveTo>
                <a:pt x="0" y="45720"/>
              </a:moveTo>
              <a:lnTo>
                <a:pt x="1047276" y="4572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44450">
            <a:lnSpc>
              <a:spcPct val="90000"/>
            </a:lnSpc>
            <a:spcBef>
              <a:spcPct val="0"/>
            </a:spcBef>
            <a:spcAft>
              <a:spcPct val="35000"/>
            </a:spcAft>
            <a:buNone/>
          </a:pPr>
          <a:endParaRPr lang="zh-CN" altLang="en-US" sz="100" b="0" i="0" kern="1200" dirty="0">
            <a:latin typeface="FZLanTingHeiS-R-GB" panose="02000000000000000000" pitchFamily="2" charset="-122"/>
            <a:ea typeface="FZLanTingHeiS-R-GB" panose="02000000000000000000" pitchFamily="2" charset="-122"/>
            <a:cs typeface="Microsoft YaHei" charset="-122"/>
          </a:endParaRPr>
        </a:p>
      </dsp:txBody>
      <dsp:txXfrm>
        <a:off x="1360647" y="762982"/>
        <a:ext cx="52363" cy="52363"/>
      </dsp:txXfrm>
    </dsp:sp>
    <dsp:sp modelId="{082A771F-69AF-7C4C-86CB-DF1CD8CB6581}">
      <dsp:nvSpPr>
        <dsp:cNvPr id="0" name=""/>
        <dsp:cNvSpPr/>
      </dsp:nvSpPr>
      <dsp:spPr>
        <a:xfrm>
          <a:off x="863191" y="384020"/>
          <a:ext cx="1047276" cy="405143"/>
        </a:xfrm>
        <a:custGeom>
          <a:avLst/>
          <a:gdLst/>
          <a:ahLst/>
          <a:cxnLst/>
          <a:rect l="0" t="0" r="0" b="0"/>
          <a:pathLst>
            <a:path>
              <a:moveTo>
                <a:pt x="0" y="405143"/>
              </a:moveTo>
              <a:lnTo>
                <a:pt x="523638" y="405143"/>
              </a:lnTo>
              <a:lnTo>
                <a:pt x="523638" y="0"/>
              </a:lnTo>
              <a:lnTo>
                <a:pt x="1047276"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44450">
            <a:lnSpc>
              <a:spcPct val="90000"/>
            </a:lnSpc>
            <a:spcBef>
              <a:spcPct val="0"/>
            </a:spcBef>
            <a:spcAft>
              <a:spcPct val="35000"/>
            </a:spcAft>
            <a:buNone/>
          </a:pPr>
          <a:endParaRPr lang="zh-CN" altLang="en-US" sz="100" b="0" i="0" kern="1200" dirty="0">
            <a:latin typeface="FZLanTingHeiS-R-GB" panose="02000000000000000000" pitchFamily="2" charset="-122"/>
            <a:ea typeface="FZLanTingHeiS-R-GB" panose="02000000000000000000" pitchFamily="2" charset="-122"/>
            <a:cs typeface="Microsoft YaHei" charset="-122"/>
          </a:endParaRPr>
        </a:p>
      </dsp:txBody>
      <dsp:txXfrm>
        <a:off x="1358756" y="558519"/>
        <a:ext cx="56145" cy="56145"/>
      </dsp:txXfrm>
    </dsp:sp>
    <dsp:sp modelId="{7111AE39-B455-7C4D-91F4-9E37E3822D07}">
      <dsp:nvSpPr>
        <dsp:cNvPr id="0" name=""/>
        <dsp:cNvSpPr/>
      </dsp:nvSpPr>
      <dsp:spPr>
        <a:xfrm>
          <a:off x="90820" y="517636"/>
          <a:ext cx="1001684" cy="543056"/>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marL="0" lvl="0" indent="0" algn="l" defTabSz="533400">
            <a:lnSpc>
              <a:spcPct val="90000"/>
            </a:lnSpc>
            <a:spcBef>
              <a:spcPct val="0"/>
            </a:spcBef>
            <a:spcAft>
              <a:spcPct val="35000"/>
            </a:spcAft>
            <a:buNone/>
          </a:pPr>
          <a:r>
            <a:rPr lang="en-US" altLang="zh-CN" sz="1200" b="0" i="0" kern="1200" dirty="0">
              <a:latin typeface="FZLanTingHeiS-R-GB" panose="02000000000000000000" pitchFamily="2" charset="-122"/>
              <a:ea typeface="FZLanTingHeiS-R-GB" panose="02000000000000000000" pitchFamily="2" charset="-122"/>
              <a:cs typeface="Microsoft YaHei" charset="-122"/>
            </a:rPr>
            <a:t>4.1</a:t>
          </a:r>
          <a:r>
            <a:rPr lang="zh-CN" altLang="en-US" sz="1200" b="0" i="0" kern="1200" dirty="0">
              <a:latin typeface="FZLanTingHeiS-R-GB" panose="02000000000000000000" pitchFamily="2" charset="-122"/>
              <a:ea typeface="FZLanTingHeiS-R-GB" panose="02000000000000000000" pitchFamily="2" charset="-122"/>
              <a:cs typeface="Microsoft YaHei" charset="-122"/>
            </a:rPr>
            <a:t>需求弹性</a:t>
          </a:r>
        </a:p>
      </dsp:txBody>
      <dsp:txXfrm>
        <a:off x="90820" y="517636"/>
        <a:ext cx="1001684" cy="543056"/>
      </dsp:txXfrm>
    </dsp:sp>
    <dsp:sp modelId="{C852AF5D-E3CA-F844-B775-08DD6E6FB940}">
      <dsp:nvSpPr>
        <dsp:cNvPr id="0" name=""/>
        <dsp:cNvSpPr/>
      </dsp:nvSpPr>
      <dsp:spPr>
        <a:xfrm>
          <a:off x="1910467" y="218861"/>
          <a:ext cx="1474416" cy="330319"/>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l" defTabSz="466725">
            <a:lnSpc>
              <a:spcPct val="90000"/>
            </a:lnSpc>
            <a:spcBef>
              <a:spcPct val="0"/>
            </a:spcBef>
            <a:spcAft>
              <a:spcPct val="35000"/>
            </a:spcAft>
            <a:buNone/>
          </a:pPr>
          <a:r>
            <a:rPr lang="en-US" altLang="zh-CN" sz="1050" b="0" i="0" kern="1200" dirty="0">
              <a:solidFill>
                <a:schemeClr val="tx1"/>
              </a:solidFill>
              <a:latin typeface="FZLanTingHeiS-R-GB" panose="02000000000000000000" pitchFamily="2" charset="-122"/>
              <a:ea typeface="FZLanTingHeiS-R-GB" panose="02000000000000000000" pitchFamily="2" charset="-122"/>
              <a:cs typeface="Microsoft YaHei" charset="-122"/>
            </a:rPr>
            <a:t>4.1.1</a:t>
          </a:r>
          <a:r>
            <a:rPr lang="zh-CN" altLang="en-US" sz="1050" b="0" i="0" kern="1200" dirty="0">
              <a:solidFill>
                <a:schemeClr val="tx1"/>
              </a:solidFill>
              <a:latin typeface="FZLanTingHeiS-R-GB" panose="02000000000000000000" pitchFamily="2" charset="-122"/>
              <a:ea typeface="FZLanTingHeiS-R-GB" panose="02000000000000000000" pitchFamily="2" charset="-122"/>
              <a:cs typeface="Microsoft YaHei" charset="-122"/>
            </a:rPr>
            <a:t> 需求价格弹性</a:t>
          </a:r>
        </a:p>
      </dsp:txBody>
      <dsp:txXfrm>
        <a:off x="1910467" y="218861"/>
        <a:ext cx="1474416" cy="330319"/>
      </dsp:txXfrm>
    </dsp:sp>
    <dsp:sp modelId="{D3E2E567-EC04-E743-9B8C-985408EA1058}">
      <dsp:nvSpPr>
        <dsp:cNvPr id="0" name=""/>
        <dsp:cNvSpPr/>
      </dsp:nvSpPr>
      <dsp:spPr>
        <a:xfrm>
          <a:off x="1910467" y="624004"/>
          <a:ext cx="1474416" cy="33031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l" defTabSz="466725">
            <a:lnSpc>
              <a:spcPct val="90000"/>
            </a:lnSpc>
            <a:spcBef>
              <a:spcPct val="0"/>
            </a:spcBef>
            <a:spcAft>
              <a:spcPct val="35000"/>
            </a:spcAft>
            <a:buNone/>
          </a:pPr>
          <a:r>
            <a:rPr lang="en-US" altLang="zh-CN" sz="1050" b="0" i="0" kern="1200" dirty="0">
              <a:latin typeface="FZLanTingHeiS-R-GB" panose="02000000000000000000" pitchFamily="2" charset="-122"/>
              <a:ea typeface="FZLanTingHeiS-R-GB" panose="02000000000000000000" pitchFamily="2" charset="-122"/>
              <a:cs typeface="Microsoft YaHei" charset="-122"/>
            </a:rPr>
            <a:t>4.1.2</a:t>
          </a:r>
          <a:r>
            <a:rPr lang="zh-CN" altLang="en-US" sz="1050" b="0" i="0" kern="1200" dirty="0">
              <a:latin typeface="FZLanTingHeiS-R-GB" panose="02000000000000000000" pitchFamily="2" charset="-122"/>
              <a:ea typeface="FZLanTingHeiS-R-GB" panose="02000000000000000000" pitchFamily="2" charset="-122"/>
              <a:cs typeface="Microsoft YaHei" charset="-122"/>
            </a:rPr>
            <a:t> 需求收入弹性</a:t>
          </a:r>
        </a:p>
      </dsp:txBody>
      <dsp:txXfrm>
        <a:off x="1910467" y="624004"/>
        <a:ext cx="1474416" cy="330319"/>
      </dsp:txXfrm>
    </dsp:sp>
    <dsp:sp modelId="{1C998B4A-F8C8-5D49-862A-38B9C7611407}">
      <dsp:nvSpPr>
        <dsp:cNvPr id="0" name=""/>
        <dsp:cNvSpPr/>
      </dsp:nvSpPr>
      <dsp:spPr>
        <a:xfrm>
          <a:off x="1910467" y="1029148"/>
          <a:ext cx="1474416" cy="33031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l" defTabSz="466725">
            <a:lnSpc>
              <a:spcPct val="90000"/>
            </a:lnSpc>
            <a:spcBef>
              <a:spcPct val="0"/>
            </a:spcBef>
            <a:spcAft>
              <a:spcPct val="35000"/>
            </a:spcAft>
            <a:buNone/>
          </a:pPr>
          <a:r>
            <a:rPr lang="en-US" altLang="zh-CN" sz="1050" b="0" i="0" kern="1200" dirty="0">
              <a:latin typeface="FZLanTingHeiS-R-GB" panose="02000000000000000000" pitchFamily="2" charset="-122"/>
              <a:ea typeface="FZLanTingHeiS-R-GB" panose="02000000000000000000" pitchFamily="2" charset="-122"/>
              <a:cs typeface="Microsoft YaHei" charset="-122"/>
            </a:rPr>
            <a:t>4.1.3</a:t>
          </a:r>
          <a:r>
            <a:rPr lang="zh-CN" altLang="en-US" sz="1050" b="0" i="0" kern="1200" dirty="0">
              <a:latin typeface="FZLanTingHeiS-R-GB" panose="02000000000000000000" pitchFamily="2" charset="-122"/>
              <a:ea typeface="FZLanTingHeiS-R-GB" panose="02000000000000000000" pitchFamily="2" charset="-122"/>
              <a:cs typeface="Microsoft YaHei" charset="-122"/>
            </a:rPr>
            <a:t> 需求交叉弹性</a:t>
          </a:r>
        </a:p>
      </dsp:txBody>
      <dsp:txXfrm>
        <a:off x="1910467" y="1029148"/>
        <a:ext cx="1474416" cy="330319"/>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2800E8-CF94-FD43-8D0E-7E4B278315B1}">
      <dsp:nvSpPr>
        <dsp:cNvPr id="0" name=""/>
        <dsp:cNvSpPr/>
      </dsp:nvSpPr>
      <dsp:spPr>
        <a:xfrm>
          <a:off x="863191" y="789164"/>
          <a:ext cx="1047276" cy="405143"/>
        </a:xfrm>
        <a:custGeom>
          <a:avLst/>
          <a:gdLst/>
          <a:ahLst/>
          <a:cxnLst/>
          <a:rect l="0" t="0" r="0" b="0"/>
          <a:pathLst>
            <a:path>
              <a:moveTo>
                <a:pt x="0" y="0"/>
              </a:moveTo>
              <a:lnTo>
                <a:pt x="523638" y="0"/>
              </a:lnTo>
              <a:lnTo>
                <a:pt x="523638" y="405143"/>
              </a:lnTo>
              <a:lnTo>
                <a:pt x="1047276" y="405143"/>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44450">
            <a:lnSpc>
              <a:spcPct val="90000"/>
            </a:lnSpc>
            <a:spcBef>
              <a:spcPct val="0"/>
            </a:spcBef>
            <a:spcAft>
              <a:spcPct val="35000"/>
            </a:spcAft>
            <a:buNone/>
          </a:pPr>
          <a:endParaRPr lang="zh-CN" altLang="en-US" sz="100" b="0" i="0" kern="1200" dirty="0">
            <a:latin typeface="FZLanTingHeiS-R-GB" panose="02000000000000000000" pitchFamily="2" charset="-122"/>
            <a:ea typeface="FZLanTingHeiS-R-GB" panose="02000000000000000000" pitchFamily="2" charset="-122"/>
            <a:cs typeface="Microsoft YaHei" charset="-122"/>
          </a:endParaRPr>
        </a:p>
      </dsp:txBody>
      <dsp:txXfrm>
        <a:off x="1358756" y="963663"/>
        <a:ext cx="56145" cy="56145"/>
      </dsp:txXfrm>
    </dsp:sp>
    <dsp:sp modelId="{93180932-306E-E545-95F9-2A5635FDC9F1}">
      <dsp:nvSpPr>
        <dsp:cNvPr id="0" name=""/>
        <dsp:cNvSpPr/>
      </dsp:nvSpPr>
      <dsp:spPr>
        <a:xfrm>
          <a:off x="863191" y="743444"/>
          <a:ext cx="1047276" cy="91440"/>
        </a:xfrm>
        <a:custGeom>
          <a:avLst/>
          <a:gdLst/>
          <a:ahLst/>
          <a:cxnLst/>
          <a:rect l="0" t="0" r="0" b="0"/>
          <a:pathLst>
            <a:path>
              <a:moveTo>
                <a:pt x="0" y="45720"/>
              </a:moveTo>
              <a:lnTo>
                <a:pt x="1047276" y="4572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44450">
            <a:lnSpc>
              <a:spcPct val="90000"/>
            </a:lnSpc>
            <a:spcBef>
              <a:spcPct val="0"/>
            </a:spcBef>
            <a:spcAft>
              <a:spcPct val="35000"/>
            </a:spcAft>
            <a:buNone/>
          </a:pPr>
          <a:endParaRPr lang="zh-CN" altLang="en-US" sz="100" b="0" i="0" kern="1200" dirty="0">
            <a:latin typeface="FZLanTingHeiS-R-GB" panose="02000000000000000000" pitchFamily="2" charset="-122"/>
            <a:ea typeface="FZLanTingHeiS-R-GB" panose="02000000000000000000" pitchFamily="2" charset="-122"/>
            <a:cs typeface="Microsoft YaHei" charset="-122"/>
          </a:endParaRPr>
        </a:p>
      </dsp:txBody>
      <dsp:txXfrm>
        <a:off x="1360647" y="762982"/>
        <a:ext cx="52363" cy="52363"/>
      </dsp:txXfrm>
    </dsp:sp>
    <dsp:sp modelId="{082A771F-69AF-7C4C-86CB-DF1CD8CB6581}">
      <dsp:nvSpPr>
        <dsp:cNvPr id="0" name=""/>
        <dsp:cNvSpPr/>
      </dsp:nvSpPr>
      <dsp:spPr>
        <a:xfrm>
          <a:off x="863191" y="384020"/>
          <a:ext cx="1047276" cy="405143"/>
        </a:xfrm>
        <a:custGeom>
          <a:avLst/>
          <a:gdLst/>
          <a:ahLst/>
          <a:cxnLst/>
          <a:rect l="0" t="0" r="0" b="0"/>
          <a:pathLst>
            <a:path>
              <a:moveTo>
                <a:pt x="0" y="405143"/>
              </a:moveTo>
              <a:lnTo>
                <a:pt x="523638" y="405143"/>
              </a:lnTo>
              <a:lnTo>
                <a:pt x="523638" y="0"/>
              </a:lnTo>
              <a:lnTo>
                <a:pt x="1047276"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44450">
            <a:lnSpc>
              <a:spcPct val="90000"/>
            </a:lnSpc>
            <a:spcBef>
              <a:spcPct val="0"/>
            </a:spcBef>
            <a:spcAft>
              <a:spcPct val="35000"/>
            </a:spcAft>
            <a:buNone/>
          </a:pPr>
          <a:endParaRPr lang="zh-CN" altLang="en-US" sz="100" b="0" i="0" kern="1200" dirty="0">
            <a:latin typeface="FZLanTingHeiS-R-GB" panose="02000000000000000000" pitchFamily="2" charset="-122"/>
            <a:ea typeface="FZLanTingHeiS-R-GB" panose="02000000000000000000" pitchFamily="2" charset="-122"/>
            <a:cs typeface="Microsoft YaHei" charset="-122"/>
          </a:endParaRPr>
        </a:p>
      </dsp:txBody>
      <dsp:txXfrm>
        <a:off x="1358756" y="558519"/>
        <a:ext cx="56145" cy="56145"/>
      </dsp:txXfrm>
    </dsp:sp>
    <dsp:sp modelId="{7111AE39-B455-7C4D-91F4-9E37E3822D07}">
      <dsp:nvSpPr>
        <dsp:cNvPr id="0" name=""/>
        <dsp:cNvSpPr/>
      </dsp:nvSpPr>
      <dsp:spPr>
        <a:xfrm>
          <a:off x="90820" y="517636"/>
          <a:ext cx="1001684" cy="543056"/>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marL="0" lvl="0" indent="0" algn="l" defTabSz="533400">
            <a:lnSpc>
              <a:spcPct val="90000"/>
            </a:lnSpc>
            <a:spcBef>
              <a:spcPct val="0"/>
            </a:spcBef>
            <a:spcAft>
              <a:spcPct val="35000"/>
            </a:spcAft>
            <a:buNone/>
          </a:pPr>
          <a:r>
            <a:rPr lang="en-US" altLang="zh-CN" sz="1200" b="0" i="0" kern="1200" dirty="0">
              <a:latin typeface="FZLanTingHeiS-R-GB" panose="02000000000000000000" pitchFamily="2" charset="-122"/>
              <a:ea typeface="FZLanTingHeiS-R-GB" panose="02000000000000000000" pitchFamily="2" charset="-122"/>
              <a:cs typeface="Microsoft YaHei" charset="-122"/>
            </a:rPr>
            <a:t>4.1</a:t>
          </a:r>
          <a:r>
            <a:rPr lang="zh-CN" altLang="en-US" sz="1200" b="0" i="0" kern="1200" dirty="0">
              <a:latin typeface="FZLanTingHeiS-R-GB" panose="02000000000000000000" pitchFamily="2" charset="-122"/>
              <a:ea typeface="FZLanTingHeiS-R-GB" panose="02000000000000000000" pitchFamily="2" charset="-122"/>
              <a:cs typeface="Microsoft YaHei" charset="-122"/>
            </a:rPr>
            <a:t>需求弹性</a:t>
          </a:r>
        </a:p>
      </dsp:txBody>
      <dsp:txXfrm>
        <a:off x="90820" y="517636"/>
        <a:ext cx="1001684" cy="543056"/>
      </dsp:txXfrm>
    </dsp:sp>
    <dsp:sp modelId="{C852AF5D-E3CA-F844-B775-08DD6E6FB940}">
      <dsp:nvSpPr>
        <dsp:cNvPr id="0" name=""/>
        <dsp:cNvSpPr/>
      </dsp:nvSpPr>
      <dsp:spPr>
        <a:xfrm>
          <a:off x="1910467" y="218861"/>
          <a:ext cx="1474416" cy="330319"/>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l" defTabSz="466725">
            <a:lnSpc>
              <a:spcPct val="90000"/>
            </a:lnSpc>
            <a:spcBef>
              <a:spcPct val="0"/>
            </a:spcBef>
            <a:spcAft>
              <a:spcPct val="35000"/>
            </a:spcAft>
            <a:buNone/>
          </a:pPr>
          <a:r>
            <a:rPr lang="en-US" altLang="zh-CN" sz="1050" b="0" i="0" kern="1200" dirty="0">
              <a:solidFill>
                <a:schemeClr val="tx1"/>
              </a:solidFill>
              <a:latin typeface="FZLanTingHeiS-R-GB" panose="02000000000000000000" pitchFamily="2" charset="-122"/>
              <a:ea typeface="FZLanTingHeiS-R-GB" panose="02000000000000000000" pitchFamily="2" charset="-122"/>
              <a:cs typeface="Microsoft YaHei" charset="-122"/>
            </a:rPr>
            <a:t>4.1.1</a:t>
          </a:r>
          <a:r>
            <a:rPr lang="zh-CN" altLang="en-US" sz="1050" b="0" i="0" kern="1200" dirty="0">
              <a:solidFill>
                <a:schemeClr val="tx1"/>
              </a:solidFill>
              <a:latin typeface="FZLanTingHeiS-R-GB" panose="02000000000000000000" pitchFamily="2" charset="-122"/>
              <a:ea typeface="FZLanTingHeiS-R-GB" panose="02000000000000000000" pitchFamily="2" charset="-122"/>
              <a:cs typeface="Microsoft YaHei" charset="-122"/>
            </a:rPr>
            <a:t> 需求价格弹性</a:t>
          </a:r>
        </a:p>
      </dsp:txBody>
      <dsp:txXfrm>
        <a:off x="1910467" y="218861"/>
        <a:ext cx="1474416" cy="330319"/>
      </dsp:txXfrm>
    </dsp:sp>
    <dsp:sp modelId="{D3E2E567-EC04-E743-9B8C-985408EA1058}">
      <dsp:nvSpPr>
        <dsp:cNvPr id="0" name=""/>
        <dsp:cNvSpPr/>
      </dsp:nvSpPr>
      <dsp:spPr>
        <a:xfrm>
          <a:off x="1910467" y="624004"/>
          <a:ext cx="1474416" cy="33031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l" defTabSz="466725">
            <a:lnSpc>
              <a:spcPct val="90000"/>
            </a:lnSpc>
            <a:spcBef>
              <a:spcPct val="0"/>
            </a:spcBef>
            <a:spcAft>
              <a:spcPct val="35000"/>
            </a:spcAft>
            <a:buNone/>
          </a:pPr>
          <a:r>
            <a:rPr lang="en-US" altLang="zh-CN" sz="1050" b="0" i="0" kern="1200" dirty="0">
              <a:latin typeface="FZLanTingHeiS-R-GB" panose="02000000000000000000" pitchFamily="2" charset="-122"/>
              <a:ea typeface="FZLanTingHeiS-R-GB" panose="02000000000000000000" pitchFamily="2" charset="-122"/>
              <a:cs typeface="Microsoft YaHei" charset="-122"/>
            </a:rPr>
            <a:t>4.1.2</a:t>
          </a:r>
          <a:r>
            <a:rPr lang="zh-CN" altLang="en-US" sz="1050" b="0" i="0" kern="1200" dirty="0">
              <a:latin typeface="FZLanTingHeiS-R-GB" panose="02000000000000000000" pitchFamily="2" charset="-122"/>
              <a:ea typeface="FZLanTingHeiS-R-GB" panose="02000000000000000000" pitchFamily="2" charset="-122"/>
              <a:cs typeface="Microsoft YaHei" charset="-122"/>
            </a:rPr>
            <a:t> 需求收入弹性</a:t>
          </a:r>
        </a:p>
      </dsp:txBody>
      <dsp:txXfrm>
        <a:off x="1910467" y="624004"/>
        <a:ext cx="1474416" cy="330319"/>
      </dsp:txXfrm>
    </dsp:sp>
    <dsp:sp modelId="{1C998B4A-F8C8-5D49-862A-38B9C7611407}">
      <dsp:nvSpPr>
        <dsp:cNvPr id="0" name=""/>
        <dsp:cNvSpPr/>
      </dsp:nvSpPr>
      <dsp:spPr>
        <a:xfrm>
          <a:off x="1910467" y="1029148"/>
          <a:ext cx="1474416" cy="33031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l" defTabSz="466725">
            <a:lnSpc>
              <a:spcPct val="90000"/>
            </a:lnSpc>
            <a:spcBef>
              <a:spcPct val="0"/>
            </a:spcBef>
            <a:spcAft>
              <a:spcPct val="35000"/>
            </a:spcAft>
            <a:buNone/>
          </a:pPr>
          <a:r>
            <a:rPr lang="en-US" altLang="zh-CN" sz="1050" b="0" i="0" kern="1200" dirty="0">
              <a:latin typeface="FZLanTingHeiS-R-GB" panose="02000000000000000000" pitchFamily="2" charset="-122"/>
              <a:ea typeface="FZLanTingHeiS-R-GB" panose="02000000000000000000" pitchFamily="2" charset="-122"/>
              <a:cs typeface="Microsoft YaHei" charset="-122"/>
            </a:rPr>
            <a:t>4.1.3</a:t>
          </a:r>
          <a:r>
            <a:rPr lang="zh-CN" altLang="en-US" sz="1050" b="0" i="0" kern="1200" dirty="0">
              <a:latin typeface="FZLanTingHeiS-R-GB" panose="02000000000000000000" pitchFamily="2" charset="-122"/>
              <a:ea typeface="FZLanTingHeiS-R-GB" panose="02000000000000000000" pitchFamily="2" charset="-122"/>
              <a:cs typeface="Microsoft YaHei" charset="-122"/>
            </a:rPr>
            <a:t> 需求交叉弹性</a:t>
          </a:r>
        </a:p>
      </dsp:txBody>
      <dsp:txXfrm>
        <a:off x="1910467" y="1029148"/>
        <a:ext cx="1474416" cy="330319"/>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2800E8-CF94-FD43-8D0E-7E4B278315B1}">
      <dsp:nvSpPr>
        <dsp:cNvPr id="0" name=""/>
        <dsp:cNvSpPr/>
      </dsp:nvSpPr>
      <dsp:spPr>
        <a:xfrm>
          <a:off x="863191" y="789164"/>
          <a:ext cx="1047276" cy="405143"/>
        </a:xfrm>
        <a:custGeom>
          <a:avLst/>
          <a:gdLst/>
          <a:ahLst/>
          <a:cxnLst/>
          <a:rect l="0" t="0" r="0" b="0"/>
          <a:pathLst>
            <a:path>
              <a:moveTo>
                <a:pt x="0" y="0"/>
              </a:moveTo>
              <a:lnTo>
                <a:pt x="523638" y="0"/>
              </a:lnTo>
              <a:lnTo>
                <a:pt x="523638" y="405143"/>
              </a:lnTo>
              <a:lnTo>
                <a:pt x="1047276" y="405143"/>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44450">
            <a:lnSpc>
              <a:spcPct val="90000"/>
            </a:lnSpc>
            <a:spcBef>
              <a:spcPct val="0"/>
            </a:spcBef>
            <a:spcAft>
              <a:spcPct val="35000"/>
            </a:spcAft>
            <a:buNone/>
          </a:pPr>
          <a:endParaRPr lang="zh-CN" altLang="en-US" sz="100" b="0" i="0" kern="1200" dirty="0">
            <a:latin typeface="FZLanTingHeiS-R-GB" panose="02000000000000000000" pitchFamily="2" charset="-122"/>
            <a:ea typeface="FZLanTingHeiS-R-GB" panose="02000000000000000000" pitchFamily="2" charset="-122"/>
            <a:cs typeface="Microsoft YaHei" charset="-122"/>
          </a:endParaRPr>
        </a:p>
      </dsp:txBody>
      <dsp:txXfrm>
        <a:off x="1358756" y="963663"/>
        <a:ext cx="56145" cy="56145"/>
      </dsp:txXfrm>
    </dsp:sp>
    <dsp:sp modelId="{93180932-306E-E545-95F9-2A5635FDC9F1}">
      <dsp:nvSpPr>
        <dsp:cNvPr id="0" name=""/>
        <dsp:cNvSpPr/>
      </dsp:nvSpPr>
      <dsp:spPr>
        <a:xfrm>
          <a:off x="863191" y="743444"/>
          <a:ext cx="1047276" cy="91440"/>
        </a:xfrm>
        <a:custGeom>
          <a:avLst/>
          <a:gdLst/>
          <a:ahLst/>
          <a:cxnLst/>
          <a:rect l="0" t="0" r="0" b="0"/>
          <a:pathLst>
            <a:path>
              <a:moveTo>
                <a:pt x="0" y="45720"/>
              </a:moveTo>
              <a:lnTo>
                <a:pt x="1047276" y="4572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44450">
            <a:lnSpc>
              <a:spcPct val="90000"/>
            </a:lnSpc>
            <a:spcBef>
              <a:spcPct val="0"/>
            </a:spcBef>
            <a:spcAft>
              <a:spcPct val="35000"/>
            </a:spcAft>
            <a:buNone/>
          </a:pPr>
          <a:endParaRPr lang="zh-CN" altLang="en-US" sz="100" b="0" i="0" kern="1200" dirty="0">
            <a:latin typeface="FZLanTingHeiS-R-GB" panose="02000000000000000000" pitchFamily="2" charset="-122"/>
            <a:ea typeface="FZLanTingHeiS-R-GB" panose="02000000000000000000" pitchFamily="2" charset="-122"/>
            <a:cs typeface="Microsoft YaHei" charset="-122"/>
          </a:endParaRPr>
        </a:p>
      </dsp:txBody>
      <dsp:txXfrm>
        <a:off x="1360647" y="762982"/>
        <a:ext cx="52363" cy="52363"/>
      </dsp:txXfrm>
    </dsp:sp>
    <dsp:sp modelId="{082A771F-69AF-7C4C-86CB-DF1CD8CB6581}">
      <dsp:nvSpPr>
        <dsp:cNvPr id="0" name=""/>
        <dsp:cNvSpPr/>
      </dsp:nvSpPr>
      <dsp:spPr>
        <a:xfrm>
          <a:off x="863191" y="384020"/>
          <a:ext cx="1047276" cy="405143"/>
        </a:xfrm>
        <a:custGeom>
          <a:avLst/>
          <a:gdLst/>
          <a:ahLst/>
          <a:cxnLst/>
          <a:rect l="0" t="0" r="0" b="0"/>
          <a:pathLst>
            <a:path>
              <a:moveTo>
                <a:pt x="0" y="405143"/>
              </a:moveTo>
              <a:lnTo>
                <a:pt x="523638" y="405143"/>
              </a:lnTo>
              <a:lnTo>
                <a:pt x="523638" y="0"/>
              </a:lnTo>
              <a:lnTo>
                <a:pt x="1047276"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44450">
            <a:lnSpc>
              <a:spcPct val="90000"/>
            </a:lnSpc>
            <a:spcBef>
              <a:spcPct val="0"/>
            </a:spcBef>
            <a:spcAft>
              <a:spcPct val="35000"/>
            </a:spcAft>
            <a:buNone/>
          </a:pPr>
          <a:endParaRPr lang="zh-CN" altLang="en-US" sz="100" b="0" i="0" kern="1200" dirty="0">
            <a:latin typeface="FZLanTingHeiS-R-GB" panose="02000000000000000000" pitchFamily="2" charset="-122"/>
            <a:ea typeface="FZLanTingHeiS-R-GB" panose="02000000000000000000" pitchFamily="2" charset="-122"/>
            <a:cs typeface="Microsoft YaHei" charset="-122"/>
          </a:endParaRPr>
        </a:p>
      </dsp:txBody>
      <dsp:txXfrm>
        <a:off x="1358756" y="558519"/>
        <a:ext cx="56145" cy="56145"/>
      </dsp:txXfrm>
    </dsp:sp>
    <dsp:sp modelId="{7111AE39-B455-7C4D-91F4-9E37E3822D07}">
      <dsp:nvSpPr>
        <dsp:cNvPr id="0" name=""/>
        <dsp:cNvSpPr/>
      </dsp:nvSpPr>
      <dsp:spPr>
        <a:xfrm>
          <a:off x="90820" y="517636"/>
          <a:ext cx="1001684" cy="543056"/>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marL="0" lvl="0" indent="0" algn="l" defTabSz="533400">
            <a:lnSpc>
              <a:spcPct val="90000"/>
            </a:lnSpc>
            <a:spcBef>
              <a:spcPct val="0"/>
            </a:spcBef>
            <a:spcAft>
              <a:spcPct val="35000"/>
            </a:spcAft>
            <a:buNone/>
          </a:pPr>
          <a:r>
            <a:rPr lang="en-US" altLang="zh-CN" sz="1200" b="0" i="0" kern="1200" dirty="0">
              <a:latin typeface="FZLanTingHeiS-R-GB" panose="02000000000000000000" pitchFamily="2" charset="-122"/>
              <a:ea typeface="FZLanTingHeiS-R-GB" panose="02000000000000000000" pitchFamily="2" charset="-122"/>
              <a:cs typeface="Microsoft YaHei" charset="-122"/>
            </a:rPr>
            <a:t>4.1</a:t>
          </a:r>
          <a:r>
            <a:rPr lang="zh-CN" altLang="en-US" sz="1200" b="0" i="0" kern="1200" dirty="0">
              <a:latin typeface="FZLanTingHeiS-R-GB" panose="02000000000000000000" pitchFamily="2" charset="-122"/>
              <a:ea typeface="FZLanTingHeiS-R-GB" panose="02000000000000000000" pitchFamily="2" charset="-122"/>
              <a:cs typeface="Microsoft YaHei" charset="-122"/>
            </a:rPr>
            <a:t>需求弹性</a:t>
          </a:r>
        </a:p>
      </dsp:txBody>
      <dsp:txXfrm>
        <a:off x="90820" y="517636"/>
        <a:ext cx="1001684" cy="543056"/>
      </dsp:txXfrm>
    </dsp:sp>
    <dsp:sp modelId="{C852AF5D-E3CA-F844-B775-08DD6E6FB940}">
      <dsp:nvSpPr>
        <dsp:cNvPr id="0" name=""/>
        <dsp:cNvSpPr/>
      </dsp:nvSpPr>
      <dsp:spPr>
        <a:xfrm>
          <a:off x="1910467" y="218861"/>
          <a:ext cx="1474416" cy="330319"/>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l" defTabSz="466725">
            <a:lnSpc>
              <a:spcPct val="90000"/>
            </a:lnSpc>
            <a:spcBef>
              <a:spcPct val="0"/>
            </a:spcBef>
            <a:spcAft>
              <a:spcPct val="35000"/>
            </a:spcAft>
            <a:buNone/>
          </a:pPr>
          <a:r>
            <a:rPr lang="en-US" altLang="zh-CN" sz="1050" b="0" i="0" kern="1200" dirty="0">
              <a:solidFill>
                <a:schemeClr val="tx1"/>
              </a:solidFill>
              <a:latin typeface="FZLanTingHeiS-R-GB" panose="02000000000000000000" pitchFamily="2" charset="-122"/>
              <a:ea typeface="FZLanTingHeiS-R-GB" panose="02000000000000000000" pitchFamily="2" charset="-122"/>
              <a:cs typeface="Microsoft YaHei" charset="-122"/>
            </a:rPr>
            <a:t>4.1.1</a:t>
          </a:r>
          <a:r>
            <a:rPr lang="zh-CN" altLang="en-US" sz="1050" b="0" i="0" kern="1200" dirty="0">
              <a:solidFill>
                <a:schemeClr val="tx1"/>
              </a:solidFill>
              <a:latin typeface="FZLanTingHeiS-R-GB" panose="02000000000000000000" pitchFamily="2" charset="-122"/>
              <a:ea typeface="FZLanTingHeiS-R-GB" panose="02000000000000000000" pitchFamily="2" charset="-122"/>
              <a:cs typeface="Microsoft YaHei" charset="-122"/>
            </a:rPr>
            <a:t> 需求价格弹性</a:t>
          </a:r>
        </a:p>
      </dsp:txBody>
      <dsp:txXfrm>
        <a:off x="1910467" y="218861"/>
        <a:ext cx="1474416" cy="330319"/>
      </dsp:txXfrm>
    </dsp:sp>
    <dsp:sp modelId="{D3E2E567-EC04-E743-9B8C-985408EA1058}">
      <dsp:nvSpPr>
        <dsp:cNvPr id="0" name=""/>
        <dsp:cNvSpPr/>
      </dsp:nvSpPr>
      <dsp:spPr>
        <a:xfrm>
          <a:off x="1910467" y="624004"/>
          <a:ext cx="1474416" cy="33031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l" defTabSz="466725">
            <a:lnSpc>
              <a:spcPct val="90000"/>
            </a:lnSpc>
            <a:spcBef>
              <a:spcPct val="0"/>
            </a:spcBef>
            <a:spcAft>
              <a:spcPct val="35000"/>
            </a:spcAft>
            <a:buNone/>
          </a:pPr>
          <a:r>
            <a:rPr lang="en-US" altLang="zh-CN" sz="1050" b="0" i="0" kern="1200" dirty="0">
              <a:latin typeface="FZLanTingHeiS-R-GB" panose="02000000000000000000" pitchFamily="2" charset="-122"/>
              <a:ea typeface="FZLanTingHeiS-R-GB" panose="02000000000000000000" pitchFamily="2" charset="-122"/>
              <a:cs typeface="Microsoft YaHei" charset="-122"/>
            </a:rPr>
            <a:t>4.1.2</a:t>
          </a:r>
          <a:r>
            <a:rPr lang="zh-CN" altLang="en-US" sz="1050" b="0" i="0" kern="1200" dirty="0">
              <a:latin typeface="FZLanTingHeiS-R-GB" panose="02000000000000000000" pitchFamily="2" charset="-122"/>
              <a:ea typeface="FZLanTingHeiS-R-GB" panose="02000000000000000000" pitchFamily="2" charset="-122"/>
              <a:cs typeface="Microsoft YaHei" charset="-122"/>
            </a:rPr>
            <a:t> 需求的收入弹性</a:t>
          </a:r>
        </a:p>
      </dsp:txBody>
      <dsp:txXfrm>
        <a:off x="1910467" y="624004"/>
        <a:ext cx="1474416" cy="330319"/>
      </dsp:txXfrm>
    </dsp:sp>
    <dsp:sp modelId="{1C998B4A-F8C8-5D49-862A-38B9C7611407}">
      <dsp:nvSpPr>
        <dsp:cNvPr id="0" name=""/>
        <dsp:cNvSpPr/>
      </dsp:nvSpPr>
      <dsp:spPr>
        <a:xfrm>
          <a:off x="1910467" y="1029148"/>
          <a:ext cx="1474416" cy="33031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l" defTabSz="466725">
            <a:lnSpc>
              <a:spcPct val="90000"/>
            </a:lnSpc>
            <a:spcBef>
              <a:spcPct val="0"/>
            </a:spcBef>
            <a:spcAft>
              <a:spcPct val="35000"/>
            </a:spcAft>
            <a:buNone/>
          </a:pPr>
          <a:r>
            <a:rPr lang="en-US" altLang="zh-CN" sz="1050" b="0" i="0" kern="1200" dirty="0">
              <a:latin typeface="FZLanTingHeiS-R-GB" panose="02000000000000000000" pitchFamily="2" charset="-122"/>
              <a:ea typeface="FZLanTingHeiS-R-GB" panose="02000000000000000000" pitchFamily="2" charset="-122"/>
              <a:cs typeface="Microsoft YaHei" charset="-122"/>
            </a:rPr>
            <a:t>4.1.3</a:t>
          </a:r>
          <a:r>
            <a:rPr lang="zh-CN" altLang="en-US" sz="1050" b="0" i="0" kern="1200" dirty="0">
              <a:latin typeface="FZLanTingHeiS-R-GB" panose="02000000000000000000" pitchFamily="2" charset="-122"/>
              <a:ea typeface="FZLanTingHeiS-R-GB" panose="02000000000000000000" pitchFamily="2" charset="-122"/>
              <a:cs typeface="Microsoft YaHei" charset="-122"/>
            </a:rPr>
            <a:t> 需求交叉弹性</a:t>
          </a:r>
        </a:p>
      </dsp:txBody>
      <dsp:txXfrm>
        <a:off x="1910467" y="1029148"/>
        <a:ext cx="1474416" cy="330319"/>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2800E8-CF94-FD43-8D0E-7E4B278315B1}">
      <dsp:nvSpPr>
        <dsp:cNvPr id="0" name=""/>
        <dsp:cNvSpPr/>
      </dsp:nvSpPr>
      <dsp:spPr>
        <a:xfrm>
          <a:off x="863191" y="789164"/>
          <a:ext cx="1047276" cy="405143"/>
        </a:xfrm>
        <a:custGeom>
          <a:avLst/>
          <a:gdLst/>
          <a:ahLst/>
          <a:cxnLst/>
          <a:rect l="0" t="0" r="0" b="0"/>
          <a:pathLst>
            <a:path>
              <a:moveTo>
                <a:pt x="0" y="0"/>
              </a:moveTo>
              <a:lnTo>
                <a:pt x="523638" y="0"/>
              </a:lnTo>
              <a:lnTo>
                <a:pt x="523638" y="405143"/>
              </a:lnTo>
              <a:lnTo>
                <a:pt x="1047276" y="405143"/>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44450">
            <a:lnSpc>
              <a:spcPct val="90000"/>
            </a:lnSpc>
            <a:spcBef>
              <a:spcPct val="0"/>
            </a:spcBef>
            <a:spcAft>
              <a:spcPct val="35000"/>
            </a:spcAft>
            <a:buNone/>
          </a:pPr>
          <a:endParaRPr lang="zh-CN" altLang="en-US" sz="100" b="0" i="0" kern="1200" dirty="0">
            <a:latin typeface="FZLanTingHeiS-R-GB" panose="02000000000000000000" pitchFamily="2" charset="-122"/>
            <a:ea typeface="FZLanTingHeiS-R-GB" panose="02000000000000000000" pitchFamily="2" charset="-122"/>
            <a:cs typeface="Microsoft YaHei" charset="-122"/>
          </a:endParaRPr>
        </a:p>
      </dsp:txBody>
      <dsp:txXfrm>
        <a:off x="1358756" y="963663"/>
        <a:ext cx="56145" cy="56145"/>
      </dsp:txXfrm>
    </dsp:sp>
    <dsp:sp modelId="{93180932-306E-E545-95F9-2A5635FDC9F1}">
      <dsp:nvSpPr>
        <dsp:cNvPr id="0" name=""/>
        <dsp:cNvSpPr/>
      </dsp:nvSpPr>
      <dsp:spPr>
        <a:xfrm>
          <a:off x="863191" y="743444"/>
          <a:ext cx="1047276" cy="91440"/>
        </a:xfrm>
        <a:custGeom>
          <a:avLst/>
          <a:gdLst/>
          <a:ahLst/>
          <a:cxnLst/>
          <a:rect l="0" t="0" r="0" b="0"/>
          <a:pathLst>
            <a:path>
              <a:moveTo>
                <a:pt x="0" y="45720"/>
              </a:moveTo>
              <a:lnTo>
                <a:pt x="1047276" y="4572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44450">
            <a:lnSpc>
              <a:spcPct val="90000"/>
            </a:lnSpc>
            <a:spcBef>
              <a:spcPct val="0"/>
            </a:spcBef>
            <a:spcAft>
              <a:spcPct val="35000"/>
            </a:spcAft>
            <a:buNone/>
          </a:pPr>
          <a:endParaRPr lang="zh-CN" altLang="en-US" sz="100" b="0" i="0" kern="1200" dirty="0">
            <a:latin typeface="FZLanTingHeiS-R-GB" panose="02000000000000000000" pitchFamily="2" charset="-122"/>
            <a:ea typeface="FZLanTingHeiS-R-GB" panose="02000000000000000000" pitchFamily="2" charset="-122"/>
            <a:cs typeface="Microsoft YaHei" charset="-122"/>
          </a:endParaRPr>
        </a:p>
      </dsp:txBody>
      <dsp:txXfrm>
        <a:off x="1360647" y="762982"/>
        <a:ext cx="52363" cy="52363"/>
      </dsp:txXfrm>
    </dsp:sp>
    <dsp:sp modelId="{082A771F-69AF-7C4C-86CB-DF1CD8CB6581}">
      <dsp:nvSpPr>
        <dsp:cNvPr id="0" name=""/>
        <dsp:cNvSpPr/>
      </dsp:nvSpPr>
      <dsp:spPr>
        <a:xfrm>
          <a:off x="863191" y="384020"/>
          <a:ext cx="1047276" cy="405143"/>
        </a:xfrm>
        <a:custGeom>
          <a:avLst/>
          <a:gdLst/>
          <a:ahLst/>
          <a:cxnLst/>
          <a:rect l="0" t="0" r="0" b="0"/>
          <a:pathLst>
            <a:path>
              <a:moveTo>
                <a:pt x="0" y="405143"/>
              </a:moveTo>
              <a:lnTo>
                <a:pt x="523638" y="405143"/>
              </a:lnTo>
              <a:lnTo>
                <a:pt x="523638" y="0"/>
              </a:lnTo>
              <a:lnTo>
                <a:pt x="1047276"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44450">
            <a:lnSpc>
              <a:spcPct val="90000"/>
            </a:lnSpc>
            <a:spcBef>
              <a:spcPct val="0"/>
            </a:spcBef>
            <a:spcAft>
              <a:spcPct val="35000"/>
            </a:spcAft>
            <a:buNone/>
          </a:pPr>
          <a:endParaRPr lang="zh-CN" altLang="en-US" sz="100" b="0" i="0" kern="1200" dirty="0">
            <a:latin typeface="FZLanTingHeiS-R-GB" panose="02000000000000000000" pitchFamily="2" charset="-122"/>
            <a:ea typeface="FZLanTingHeiS-R-GB" panose="02000000000000000000" pitchFamily="2" charset="-122"/>
            <a:cs typeface="Microsoft YaHei" charset="-122"/>
          </a:endParaRPr>
        </a:p>
      </dsp:txBody>
      <dsp:txXfrm>
        <a:off x="1358756" y="558519"/>
        <a:ext cx="56145" cy="56145"/>
      </dsp:txXfrm>
    </dsp:sp>
    <dsp:sp modelId="{7111AE39-B455-7C4D-91F4-9E37E3822D07}">
      <dsp:nvSpPr>
        <dsp:cNvPr id="0" name=""/>
        <dsp:cNvSpPr/>
      </dsp:nvSpPr>
      <dsp:spPr>
        <a:xfrm>
          <a:off x="90820" y="517636"/>
          <a:ext cx="1001684" cy="543056"/>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marL="0" lvl="0" indent="0" algn="l" defTabSz="533400">
            <a:lnSpc>
              <a:spcPct val="90000"/>
            </a:lnSpc>
            <a:spcBef>
              <a:spcPct val="0"/>
            </a:spcBef>
            <a:spcAft>
              <a:spcPct val="35000"/>
            </a:spcAft>
            <a:buNone/>
          </a:pPr>
          <a:r>
            <a:rPr lang="en-US" altLang="zh-CN" sz="1200" b="0" i="0" kern="1200" dirty="0">
              <a:latin typeface="FZLanTingHeiS-R-GB" panose="02000000000000000000" pitchFamily="2" charset="-122"/>
              <a:ea typeface="FZLanTingHeiS-R-GB" panose="02000000000000000000" pitchFamily="2" charset="-122"/>
              <a:cs typeface="Microsoft YaHei" charset="-122"/>
            </a:rPr>
            <a:t>4.1</a:t>
          </a:r>
          <a:r>
            <a:rPr lang="zh-CN" altLang="en-US" sz="1200" b="0" i="0" kern="1200" dirty="0">
              <a:latin typeface="FZLanTingHeiS-R-GB" panose="02000000000000000000" pitchFamily="2" charset="-122"/>
              <a:ea typeface="FZLanTingHeiS-R-GB" panose="02000000000000000000" pitchFamily="2" charset="-122"/>
              <a:cs typeface="Microsoft YaHei" charset="-122"/>
            </a:rPr>
            <a:t>需求弹性</a:t>
          </a:r>
        </a:p>
      </dsp:txBody>
      <dsp:txXfrm>
        <a:off x="90820" y="517636"/>
        <a:ext cx="1001684" cy="543056"/>
      </dsp:txXfrm>
    </dsp:sp>
    <dsp:sp modelId="{C852AF5D-E3CA-F844-B775-08DD6E6FB940}">
      <dsp:nvSpPr>
        <dsp:cNvPr id="0" name=""/>
        <dsp:cNvSpPr/>
      </dsp:nvSpPr>
      <dsp:spPr>
        <a:xfrm>
          <a:off x="1910467" y="218861"/>
          <a:ext cx="1474416" cy="330319"/>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l" defTabSz="466725">
            <a:lnSpc>
              <a:spcPct val="90000"/>
            </a:lnSpc>
            <a:spcBef>
              <a:spcPct val="0"/>
            </a:spcBef>
            <a:spcAft>
              <a:spcPct val="35000"/>
            </a:spcAft>
            <a:buNone/>
          </a:pPr>
          <a:r>
            <a:rPr lang="en-US" altLang="zh-CN" sz="1050" b="0" i="0" kern="1200" dirty="0">
              <a:solidFill>
                <a:schemeClr val="tx1"/>
              </a:solidFill>
              <a:latin typeface="FZLanTingHeiS-R-GB" panose="02000000000000000000" pitchFamily="2" charset="-122"/>
              <a:ea typeface="FZLanTingHeiS-R-GB" panose="02000000000000000000" pitchFamily="2" charset="-122"/>
              <a:cs typeface="Microsoft YaHei" charset="-122"/>
            </a:rPr>
            <a:t>4.1.1</a:t>
          </a:r>
          <a:r>
            <a:rPr lang="zh-CN" altLang="en-US" sz="1050" b="0" i="0" kern="1200" dirty="0">
              <a:solidFill>
                <a:schemeClr val="tx1"/>
              </a:solidFill>
              <a:latin typeface="FZLanTingHeiS-R-GB" panose="02000000000000000000" pitchFamily="2" charset="-122"/>
              <a:ea typeface="FZLanTingHeiS-R-GB" panose="02000000000000000000" pitchFamily="2" charset="-122"/>
              <a:cs typeface="Microsoft YaHei" charset="-122"/>
            </a:rPr>
            <a:t> 需求价格弹性</a:t>
          </a:r>
        </a:p>
      </dsp:txBody>
      <dsp:txXfrm>
        <a:off x="1910467" y="218861"/>
        <a:ext cx="1474416" cy="330319"/>
      </dsp:txXfrm>
    </dsp:sp>
    <dsp:sp modelId="{D3E2E567-EC04-E743-9B8C-985408EA1058}">
      <dsp:nvSpPr>
        <dsp:cNvPr id="0" name=""/>
        <dsp:cNvSpPr/>
      </dsp:nvSpPr>
      <dsp:spPr>
        <a:xfrm>
          <a:off x="1910467" y="624004"/>
          <a:ext cx="1474416" cy="33031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l" defTabSz="466725">
            <a:lnSpc>
              <a:spcPct val="90000"/>
            </a:lnSpc>
            <a:spcBef>
              <a:spcPct val="0"/>
            </a:spcBef>
            <a:spcAft>
              <a:spcPct val="35000"/>
            </a:spcAft>
            <a:buNone/>
          </a:pPr>
          <a:r>
            <a:rPr lang="en-US" altLang="zh-CN" sz="1050" b="0" i="0" kern="1200" dirty="0">
              <a:latin typeface="FZLanTingHeiS-R-GB" panose="02000000000000000000" pitchFamily="2" charset="-122"/>
              <a:ea typeface="FZLanTingHeiS-R-GB" panose="02000000000000000000" pitchFamily="2" charset="-122"/>
              <a:cs typeface="Microsoft YaHei" charset="-122"/>
            </a:rPr>
            <a:t>4.1.2</a:t>
          </a:r>
          <a:r>
            <a:rPr lang="zh-CN" altLang="en-US" sz="1050" b="0" i="0" kern="1200" dirty="0">
              <a:latin typeface="FZLanTingHeiS-R-GB" panose="02000000000000000000" pitchFamily="2" charset="-122"/>
              <a:ea typeface="FZLanTingHeiS-R-GB" panose="02000000000000000000" pitchFamily="2" charset="-122"/>
              <a:cs typeface="Microsoft YaHei" charset="-122"/>
            </a:rPr>
            <a:t> 需求的收入弹性</a:t>
          </a:r>
        </a:p>
      </dsp:txBody>
      <dsp:txXfrm>
        <a:off x="1910467" y="624004"/>
        <a:ext cx="1474416" cy="330319"/>
      </dsp:txXfrm>
    </dsp:sp>
    <dsp:sp modelId="{1C998B4A-F8C8-5D49-862A-38B9C7611407}">
      <dsp:nvSpPr>
        <dsp:cNvPr id="0" name=""/>
        <dsp:cNvSpPr/>
      </dsp:nvSpPr>
      <dsp:spPr>
        <a:xfrm>
          <a:off x="1910467" y="1029148"/>
          <a:ext cx="1474416" cy="33031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l" defTabSz="466725">
            <a:lnSpc>
              <a:spcPct val="90000"/>
            </a:lnSpc>
            <a:spcBef>
              <a:spcPct val="0"/>
            </a:spcBef>
            <a:spcAft>
              <a:spcPct val="35000"/>
            </a:spcAft>
            <a:buNone/>
          </a:pPr>
          <a:r>
            <a:rPr lang="en-US" altLang="zh-CN" sz="1050" b="0" i="0" kern="1200" dirty="0">
              <a:latin typeface="FZLanTingHeiS-R-GB" panose="02000000000000000000" pitchFamily="2" charset="-122"/>
              <a:ea typeface="FZLanTingHeiS-R-GB" panose="02000000000000000000" pitchFamily="2" charset="-122"/>
              <a:cs typeface="Microsoft YaHei" charset="-122"/>
            </a:rPr>
            <a:t>4.1.3</a:t>
          </a:r>
          <a:r>
            <a:rPr lang="zh-CN" altLang="en-US" sz="1050" b="0" i="0" kern="1200" dirty="0">
              <a:latin typeface="FZLanTingHeiS-R-GB" panose="02000000000000000000" pitchFamily="2" charset="-122"/>
              <a:ea typeface="FZLanTingHeiS-R-GB" panose="02000000000000000000" pitchFamily="2" charset="-122"/>
              <a:cs typeface="Microsoft YaHei" charset="-122"/>
            </a:rPr>
            <a:t> 需求交叉弹性</a:t>
          </a:r>
        </a:p>
      </dsp:txBody>
      <dsp:txXfrm>
        <a:off x="1910467" y="1029148"/>
        <a:ext cx="1474416" cy="330319"/>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2800E8-CF94-FD43-8D0E-7E4B278315B1}">
      <dsp:nvSpPr>
        <dsp:cNvPr id="0" name=""/>
        <dsp:cNvSpPr/>
      </dsp:nvSpPr>
      <dsp:spPr>
        <a:xfrm>
          <a:off x="863191" y="789164"/>
          <a:ext cx="1047276" cy="405143"/>
        </a:xfrm>
        <a:custGeom>
          <a:avLst/>
          <a:gdLst/>
          <a:ahLst/>
          <a:cxnLst/>
          <a:rect l="0" t="0" r="0" b="0"/>
          <a:pathLst>
            <a:path>
              <a:moveTo>
                <a:pt x="0" y="0"/>
              </a:moveTo>
              <a:lnTo>
                <a:pt x="523638" y="0"/>
              </a:lnTo>
              <a:lnTo>
                <a:pt x="523638" y="405143"/>
              </a:lnTo>
              <a:lnTo>
                <a:pt x="1047276" y="405143"/>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44450">
            <a:lnSpc>
              <a:spcPct val="90000"/>
            </a:lnSpc>
            <a:spcBef>
              <a:spcPct val="0"/>
            </a:spcBef>
            <a:spcAft>
              <a:spcPct val="35000"/>
            </a:spcAft>
            <a:buNone/>
          </a:pPr>
          <a:endParaRPr lang="zh-CN" altLang="en-US" sz="100" b="0" i="0" kern="1200" dirty="0">
            <a:latin typeface="FZLanTingHeiS-R-GB" panose="02000000000000000000" pitchFamily="2" charset="-122"/>
            <a:ea typeface="FZLanTingHeiS-R-GB" panose="02000000000000000000" pitchFamily="2" charset="-122"/>
            <a:cs typeface="Microsoft YaHei" charset="-122"/>
          </a:endParaRPr>
        </a:p>
      </dsp:txBody>
      <dsp:txXfrm>
        <a:off x="1358756" y="963663"/>
        <a:ext cx="56145" cy="56145"/>
      </dsp:txXfrm>
    </dsp:sp>
    <dsp:sp modelId="{93180932-306E-E545-95F9-2A5635FDC9F1}">
      <dsp:nvSpPr>
        <dsp:cNvPr id="0" name=""/>
        <dsp:cNvSpPr/>
      </dsp:nvSpPr>
      <dsp:spPr>
        <a:xfrm>
          <a:off x="863191" y="743444"/>
          <a:ext cx="1047276" cy="91440"/>
        </a:xfrm>
        <a:custGeom>
          <a:avLst/>
          <a:gdLst/>
          <a:ahLst/>
          <a:cxnLst/>
          <a:rect l="0" t="0" r="0" b="0"/>
          <a:pathLst>
            <a:path>
              <a:moveTo>
                <a:pt x="0" y="45720"/>
              </a:moveTo>
              <a:lnTo>
                <a:pt x="1047276" y="4572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44450">
            <a:lnSpc>
              <a:spcPct val="90000"/>
            </a:lnSpc>
            <a:spcBef>
              <a:spcPct val="0"/>
            </a:spcBef>
            <a:spcAft>
              <a:spcPct val="35000"/>
            </a:spcAft>
            <a:buNone/>
          </a:pPr>
          <a:endParaRPr lang="zh-CN" altLang="en-US" sz="100" b="0" i="0" kern="1200" dirty="0">
            <a:latin typeface="FZLanTingHeiS-R-GB" panose="02000000000000000000" pitchFamily="2" charset="-122"/>
            <a:ea typeface="FZLanTingHeiS-R-GB" panose="02000000000000000000" pitchFamily="2" charset="-122"/>
            <a:cs typeface="Microsoft YaHei" charset="-122"/>
          </a:endParaRPr>
        </a:p>
      </dsp:txBody>
      <dsp:txXfrm>
        <a:off x="1360647" y="762982"/>
        <a:ext cx="52363" cy="52363"/>
      </dsp:txXfrm>
    </dsp:sp>
    <dsp:sp modelId="{082A771F-69AF-7C4C-86CB-DF1CD8CB6581}">
      <dsp:nvSpPr>
        <dsp:cNvPr id="0" name=""/>
        <dsp:cNvSpPr/>
      </dsp:nvSpPr>
      <dsp:spPr>
        <a:xfrm>
          <a:off x="863191" y="384020"/>
          <a:ext cx="1047276" cy="405143"/>
        </a:xfrm>
        <a:custGeom>
          <a:avLst/>
          <a:gdLst/>
          <a:ahLst/>
          <a:cxnLst/>
          <a:rect l="0" t="0" r="0" b="0"/>
          <a:pathLst>
            <a:path>
              <a:moveTo>
                <a:pt x="0" y="405143"/>
              </a:moveTo>
              <a:lnTo>
                <a:pt x="523638" y="405143"/>
              </a:lnTo>
              <a:lnTo>
                <a:pt x="523638" y="0"/>
              </a:lnTo>
              <a:lnTo>
                <a:pt x="1047276"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44450">
            <a:lnSpc>
              <a:spcPct val="90000"/>
            </a:lnSpc>
            <a:spcBef>
              <a:spcPct val="0"/>
            </a:spcBef>
            <a:spcAft>
              <a:spcPct val="35000"/>
            </a:spcAft>
            <a:buNone/>
          </a:pPr>
          <a:endParaRPr lang="zh-CN" altLang="en-US" sz="100" b="0" i="0" kern="1200" dirty="0">
            <a:latin typeface="FZLanTingHeiS-R-GB" panose="02000000000000000000" pitchFamily="2" charset="-122"/>
            <a:ea typeface="FZLanTingHeiS-R-GB" panose="02000000000000000000" pitchFamily="2" charset="-122"/>
            <a:cs typeface="Microsoft YaHei" charset="-122"/>
          </a:endParaRPr>
        </a:p>
      </dsp:txBody>
      <dsp:txXfrm>
        <a:off x="1358756" y="558519"/>
        <a:ext cx="56145" cy="56145"/>
      </dsp:txXfrm>
    </dsp:sp>
    <dsp:sp modelId="{7111AE39-B455-7C4D-91F4-9E37E3822D07}">
      <dsp:nvSpPr>
        <dsp:cNvPr id="0" name=""/>
        <dsp:cNvSpPr/>
      </dsp:nvSpPr>
      <dsp:spPr>
        <a:xfrm>
          <a:off x="90820" y="517636"/>
          <a:ext cx="1001684" cy="543056"/>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marL="0" lvl="0" indent="0" algn="l" defTabSz="533400">
            <a:lnSpc>
              <a:spcPct val="90000"/>
            </a:lnSpc>
            <a:spcBef>
              <a:spcPct val="0"/>
            </a:spcBef>
            <a:spcAft>
              <a:spcPct val="35000"/>
            </a:spcAft>
            <a:buNone/>
          </a:pPr>
          <a:r>
            <a:rPr lang="en-US" altLang="zh-CN" sz="1200" b="0" i="0" kern="1200" dirty="0">
              <a:latin typeface="FZLanTingHeiS-R-GB" panose="02000000000000000000" pitchFamily="2" charset="-122"/>
              <a:ea typeface="FZLanTingHeiS-R-GB" panose="02000000000000000000" pitchFamily="2" charset="-122"/>
              <a:cs typeface="Microsoft YaHei" charset="-122"/>
            </a:rPr>
            <a:t>4.1</a:t>
          </a:r>
          <a:r>
            <a:rPr lang="zh-CN" altLang="en-US" sz="1200" b="0" i="0" kern="1200" dirty="0">
              <a:latin typeface="FZLanTingHeiS-R-GB" panose="02000000000000000000" pitchFamily="2" charset="-122"/>
              <a:ea typeface="FZLanTingHeiS-R-GB" panose="02000000000000000000" pitchFamily="2" charset="-122"/>
              <a:cs typeface="Microsoft YaHei" charset="-122"/>
            </a:rPr>
            <a:t>需求弹性</a:t>
          </a:r>
        </a:p>
      </dsp:txBody>
      <dsp:txXfrm>
        <a:off x="90820" y="517636"/>
        <a:ext cx="1001684" cy="543056"/>
      </dsp:txXfrm>
    </dsp:sp>
    <dsp:sp modelId="{C852AF5D-E3CA-F844-B775-08DD6E6FB940}">
      <dsp:nvSpPr>
        <dsp:cNvPr id="0" name=""/>
        <dsp:cNvSpPr/>
      </dsp:nvSpPr>
      <dsp:spPr>
        <a:xfrm>
          <a:off x="1910467" y="218861"/>
          <a:ext cx="1474416" cy="330319"/>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l" defTabSz="466725">
            <a:lnSpc>
              <a:spcPct val="90000"/>
            </a:lnSpc>
            <a:spcBef>
              <a:spcPct val="0"/>
            </a:spcBef>
            <a:spcAft>
              <a:spcPct val="35000"/>
            </a:spcAft>
            <a:buNone/>
          </a:pPr>
          <a:r>
            <a:rPr lang="en-US" altLang="zh-CN" sz="1050" b="0" i="0" kern="1200" dirty="0">
              <a:solidFill>
                <a:schemeClr val="tx1"/>
              </a:solidFill>
              <a:latin typeface="FZLanTingHeiS-R-GB" panose="02000000000000000000" pitchFamily="2" charset="-122"/>
              <a:ea typeface="FZLanTingHeiS-R-GB" panose="02000000000000000000" pitchFamily="2" charset="-122"/>
              <a:cs typeface="Microsoft YaHei" charset="-122"/>
            </a:rPr>
            <a:t>4.1.1</a:t>
          </a:r>
          <a:r>
            <a:rPr lang="zh-CN" altLang="en-US" sz="1050" b="0" i="0" kern="1200" dirty="0">
              <a:solidFill>
                <a:schemeClr val="tx1"/>
              </a:solidFill>
              <a:latin typeface="FZLanTingHeiS-R-GB" panose="02000000000000000000" pitchFamily="2" charset="-122"/>
              <a:ea typeface="FZLanTingHeiS-R-GB" panose="02000000000000000000" pitchFamily="2" charset="-122"/>
              <a:cs typeface="Microsoft YaHei" charset="-122"/>
            </a:rPr>
            <a:t> 需求价格弹性</a:t>
          </a:r>
        </a:p>
      </dsp:txBody>
      <dsp:txXfrm>
        <a:off x="1910467" y="218861"/>
        <a:ext cx="1474416" cy="330319"/>
      </dsp:txXfrm>
    </dsp:sp>
    <dsp:sp modelId="{D3E2E567-EC04-E743-9B8C-985408EA1058}">
      <dsp:nvSpPr>
        <dsp:cNvPr id="0" name=""/>
        <dsp:cNvSpPr/>
      </dsp:nvSpPr>
      <dsp:spPr>
        <a:xfrm>
          <a:off x="1910467" y="624004"/>
          <a:ext cx="1474416" cy="33031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l" defTabSz="466725">
            <a:lnSpc>
              <a:spcPct val="90000"/>
            </a:lnSpc>
            <a:spcBef>
              <a:spcPct val="0"/>
            </a:spcBef>
            <a:spcAft>
              <a:spcPct val="35000"/>
            </a:spcAft>
            <a:buNone/>
          </a:pPr>
          <a:r>
            <a:rPr lang="en-US" altLang="zh-CN" sz="1050" b="0" i="0" kern="1200" dirty="0">
              <a:latin typeface="FZLanTingHeiS-R-GB" panose="02000000000000000000" pitchFamily="2" charset="-122"/>
              <a:ea typeface="FZLanTingHeiS-R-GB" panose="02000000000000000000" pitchFamily="2" charset="-122"/>
              <a:cs typeface="Microsoft YaHei" charset="-122"/>
            </a:rPr>
            <a:t>4.1.2</a:t>
          </a:r>
          <a:r>
            <a:rPr lang="zh-CN" altLang="en-US" sz="1050" b="0" i="0" kern="1200" dirty="0">
              <a:latin typeface="FZLanTingHeiS-R-GB" panose="02000000000000000000" pitchFamily="2" charset="-122"/>
              <a:ea typeface="FZLanTingHeiS-R-GB" panose="02000000000000000000" pitchFamily="2" charset="-122"/>
              <a:cs typeface="Microsoft YaHei" charset="-122"/>
            </a:rPr>
            <a:t> 需求的收入弹性</a:t>
          </a:r>
        </a:p>
      </dsp:txBody>
      <dsp:txXfrm>
        <a:off x="1910467" y="624004"/>
        <a:ext cx="1474416" cy="330319"/>
      </dsp:txXfrm>
    </dsp:sp>
    <dsp:sp modelId="{1C998B4A-F8C8-5D49-862A-38B9C7611407}">
      <dsp:nvSpPr>
        <dsp:cNvPr id="0" name=""/>
        <dsp:cNvSpPr/>
      </dsp:nvSpPr>
      <dsp:spPr>
        <a:xfrm>
          <a:off x="1910467" y="1029148"/>
          <a:ext cx="1474416" cy="33031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l" defTabSz="466725">
            <a:lnSpc>
              <a:spcPct val="90000"/>
            </a:lnSpc>
            <a:spcBef>
              <a:spcPct val="0"/>
            </a:spcBef>
            <a:spcAft>
              <a:spcPct val="35000"/>
            </a:spcAft>
            <a:buNone/>
          </a:pPr>
          <a:r>
            <a:rPr lang="en-US" altLang="zh-CN" sz="1050" b="0" i="0" kern="1200" dirty="0">
              <a:latin typeface="FZLanTingHeiS-R-GB" panose="02000000000000000000" pitchFamily="2" charset="-122"/>
              <a:ea typeface="FZLanTingHeiS-R-GB" panose="02000000000000000000" pitchFamily="2" charset="-122"/>
              <a:cs typeface="Microsoft YaHei" charset="-122"/>
            </a:rPr>
            <a:t>4.1.3</a:t>
          </a:r>
          <a:r>
            <a:rPr lang="zh-CN" altLang="en-US" sz="1050" b="0" i="0" kern="1200" dirty="0">
              <a:latin typeface="FZLanTingHeiS-R-GB" panose="02000000000000000000" pitchFamily="2" charset="-122"/>
              <a:ea typeface="FZLanTingHeiS-R-GB" panose="02000000000000000000" pitchFamily="2" charset="-122"/>
              <a:cs typeface="Microsoft YaHei" charset="-122"/>
            </a:rPr>
            <a:t> 需求交叉弹性</a:t>
          </a:r>
        </a:p>
      </dsp:txBody>
      <dsp:txXfrm>
        <a:off x="1910467" y="1029148"/>
        <a:ext cx="1474416" cy="330319"/>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2800E8-CF94-FD43-8D0E-7E4B278315B1}">
      <dsp:nvSpPr>
        <dsp:cNvPr id="0" name=""/>
        <dsp:cNvSpPr/>
      </dsp:nvSpPr>
      <dsp:spPr>
        <a:xfrm>
          <a:off x="863191" y="789164"/>
          <a:ext cx="1047276" cy="405143"/>
        </a:xfrm>
        <a:custGeom>
          <a:avLst/>
          <a:gdLst/>
          <a:ahLst/>
          <a:cxnLst/>
          <a:rect l="0" t="0" r="0" b="0"/>
          <a:pathLst>
            <a:path>
              <a:moveTo>
                <a:pt x="0" y="0"/>
              </a:moveTo>
              <a:lnTo>
                <a:pt x="523638" y="0"/>
              </a:lnTo>
              <a:lnTo>
                <a:pt x="523638" y="405143"/>
              </a:lnTo>
              <a:lnTo>
                <a:pt x="1047276" y="405143"/>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44450">
            <a:lnSpc>
              <a:spcPct val="90000"/>
            </a:lnSpc>
            <a:spcBef>
              <a:spcPct val="0"/>
            </a:spcBef>
            <a:spcAft>
              <a:spcPct val="35000"/>
            </a:spcAft>
            <a:buNone/>
          </a:pPr>
          <a:endParaRPr lang="zh-CN" altLang="en-US" sz="100" b="0" i="0" kern="1200" dirty="0">
            <a:latin typeface="FZLanTingHeiS-R-GB" panose="02000000000000000000" pitchFamily="2" charset="-122"/>
            <a:ea typeface="FZLanTingHeiS-R-GB" panose="02000000000000000000" pitchFamily="2" charset="-122"/>
            <a:cs typeface="Microsoft YaHei" charset="-122"/>
          </a:endParaRPr>
        </a:p>
      </dsp:txBody>
      <dsp:txXfrm>
        <a:off x="1358756" y="963663"/>
        <a:ext cx="56145" cy="56145"/>
      </dsp:txXfrm>
    </dsp:sp>
    <dsp:sp modelId="{93180932-306E-E545-95F9-2A5635FDC9F1}">
      <dsp:nvSpPr>
        <dsp:cNvPr id="0" name=""/>
        <dsp:cNvSpPr/>
      </dsp:nvSpPr>
      <dsp:spPr>
        <a:xfrm>
          <a:off x="863191" y="743444"/>
          <a:ext cx="1047276" cy="91440"/>
        </a:xfrm>
        <a:custGeom>
          <a:avLst/>
          <a:gdLst/>
          <a:ahLst/>
          <a:cxnLst/>
          <a:rect l="0" t="0" r="0" b="0"/>
          <a:pathLst>
            <a:path>
              <a:moveTo>
                <a:pt x="0" y="45720"/>
              </a:moveTo>
              <a:lnTo>
                <a:pt x="1047276" y="4572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44450">
            <a:lnSpc>
              <a:spcPct val="90000"/>
            </a:lnSpc>
            <a:spcBef>
              <a:spcPct val="0"/>
            </a:spcBef>
            <a:spcAft>
              <a:spcPct val="35000"/>
            </a:spcAft>
            <a:buNone/>
          </a:pPr>
          <a:endParaRPr lang="zh-CN" altLang="en-US" sz="100" b="0" i="0" kern="1200" dirty="0">
            <a:latin typeface="FZLanTingHeiS-R-GB" panose="02000000000000000000" pitchFamily="2" charset="-122"/>
            <a:ea typeface="FZLanTingHeiS-R-GB" panose="02000000000000000000" pitchFamily="2" charset="-122"/>
            <a:cs typeface="Microsoft YaHei" charset="-122"/>
          </a:endParaRPr>
        </a:p>
      </dsp:txBody>
      <dsp:txXfrm>
        <a:off x="1360647" y="762982"/>
        <a:ext cx="52363" cy="52363"/>
      </dsp:txXfrm>
    </dsp:sp>
    <dsp:sp modelId="{082A771F-69AF-7C4C-86CB-DF1CD8CB6581}">
      <dsp:nvSpPr>
        <dsp:cNvPr id="0" name=""/>
        <dsp:cNvSpPr/>
      </dsp:nvSpPr>
      <dsp:spPr>
        <a:xfrm>
          <a:off x="863191" y="384020"/>
          <a:ext cx="1047276" cy="405143"/>
        </a:xfrm>
        <a:custGeom>
          <a:avLst/>
          <a:gdLst/>
          <a:ahLst/>
          <a:cxnLst/>
          <a:rect l="0" t="0" r="0" b="0"/>
          <a:pathLst>
            <a:path>
              <a:moveTo>
                <a:pt x="0" y="405143"/>
              </a:moveTo>
              <a:lnTo>
                <a:pt x="523638" y="405143"/>
              </a:lnTo>
              <a:lnTo>
                <a:pt x="523638" y="0"/>
              </a:lnTo>
              <a:lnTo>
                <a:pt x="1047276"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44450">
            <a:lnSpc>
              <a:spcPct val="90000"/>
            </a:lnSpc>
            <a:spcBef>
              <a:spcPct val="0"/>
            </a:spcBef>
            <a:spcAft>
              <a:spcPct val="35000"/>
            </a:spcAft>
            <a:buNone/>
          </a:pPr>
          <a:endParaRPr lang="zh-CN" altLang="en-US" sz="100" b="0" i="0" kern="1200" dirty="0">
            <a:latin typeface="FZLanTingHeiS-R-GB" panose="02000000000000000000" pitchFamily="2" charset="-122"/>
            <a:ea typeface="FZLanTingHeiS-R-GB" panose="02000000000000000000" pitchFamily="2" charset="-122"/>
            <a:cs typeface="Microsoft YaHei" charset="-122"/>
          </a:endParaRPr>
        </a:p>
      </dsp:txBody>
      <dsp:txXfrm>
        <a:off x="1358756" y="558519"/>
        <a:ext cx="56145" cy="56145"/>
      </dsp:txXfrm>
    </dsp:sp>
    <dsp:sp modelId="{7111AE39-B455-7C4D-91F4-9E37E3822D07}">
      <dsp:nvSpPr>
        <dsp:cNvPr id="0" name=""/>
        <dsp:cNvSpPr/>
      </dsp:nvSpPr>
      <dsp:spPr>
        <a:xfrm>
          <a:off x="90820" y="517636"/>
          <a:ext cx="1001684" cy="543056"/>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marL="0" lvl="0" indent="0" algn="l" defTabSz="533400">
            <a:lnSpc>
              <a:spcPct val="90000"/>
            </a:lnSpc>
            <a:spcBef>
              <a:spcPct val="0"/>
            </a:spcBef>
            <a:spcAft>
              <a:spcPct val="35000"/>
            </a:spcAft>
            <a:buNone/>
          </a:pPr>
          <a:r>
            <a:rPr lang="en-US" altLang="zh-CN" sz="1200" b="0" i="0" kern="1200" dirty="0">
              <a:latin typeface="FZLanTingHeiS-R-GB" panose="02000000000000000000" pitchFamily="2" charset="-122"/>
              <a:ea typeface="FZLanTingHeiS-R-GB" panose="02000000000000000000" pitchFamily="2" charset="-122"/>
              <a:cs typeface="Microsoft YaHei" charset="-122"/>
            </a:rPr>
            <a:t>4.1</a:t>
          </a:r>
          <a:r>
            <a:rPr lang="zh-CN" altLang="en-US" sz="1200" b="0" i="0" kern="1200" dirty="0">
              <a:latin typeface="FZLanTingHeiS-R-GB" panose="02000000000000000000" pitchFamily="2" charset="-122"/>
              <a:ea typeface="FZLanTingHeiS-R-GB" panose="02000000000000000000" pitchFamily="2" charset="-122"/>
              <a:cs typeface="Microsoft YaHei" charset="-122"/>
            </a:rPr>
            <a:t>需求弹性</a:t>
          </a:r>
        </a:p>
      </dsp:txBody>
      <dsp:txXfrm>
        <a:off x="90820" y="517636"/>
        <a:ext cx="1001684" cy="543056"/>
      </dsp:txXfrm>
    </dsp:sp>
    <dsp:sp modelId="{C852AF5D-E3CA-F844-B775-08DD6E6FB940}">
      <dsp:nvSpPr>
        <dsp:cNvPr id="0" name=""/>
        <dsp:cNvSpPr/>
      </dsp:nvSpPr>
      <dsp:spPr>
        <a:xfrm>
          <a:off x="1910467" y="218861"/>
          <a:ext cx="1474416" cy="330319"/>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l" defTabSz="466725">
            <a:lnSpc>
              <a:spcPct val="90000"/>
            </a:lnSpc>
            <a:spcBef>
              <a:spcPct val="0"/>
            </a:spcBef>
            <a:spcAft>
              <a:spcPct val="35000"/>
            </a:spcAft>
            <a:buNone/>
          </a:pPr>
          <a:r>
            <a:rPr lang="en-US" altLang="zh-CN" sz="1050" b="0" i="0" kern="1200" dirty="0">
              <a:solidFill>
                <a:schemeClr val="tx1"/>
              </a:solidFill>
              <a:latin typeface="FZLanTingHeiS-R-GB" panose="02000000000000000000" pitchFamily="2" charset="-122"/>
              <a:ea typeface="FZLanTingHeiS-R-GB" panose="02000000000000000000" pitchFamily="2" charset="-122"/>
              <a:cs typeface="Microsoft YaHei" charset="-122"/>
            </a:rPr>
            <a:t>4.1.1</a:t>
          </a:r>
          <a:r>
            <a:rPr lang="zh-CN" altLang="en-US" sz="1050" b="0" i="0" kern="1200" dirty="0">
              <a:solidFill>
                <a:schemeClr val="tx1"/>
              </a:solidFill>
              <a:latin typeface="FZLanTingHeiS-R-GB" panose="02000000000000000000" pitchFamily="2" charset="-122"/>
              <a:ea typeface="FZLanTingHeiS-R-GB" panose="02000000000000000000" pitchFamily="2" charset="-122"/>
              <a:cs typeface="Microsoft YaHei" charset="-122"/>
            </a:rPr>
            <a:t> 需求价格弹性</a:t>
          </a:r>
        </a:p>
      </dsp:txBody>
      <dsp:txXfrm>
        <a:off x="1910467" y="218861"/>
        <a:ext cx="1474416" cy="330319"/>
      </dsp:txXfrm>
    </dsp:sp>
    <dsp:sp modelId="{D3E2E567-EC04-E743-9B8C-985408EA1058}">
      <dsp:nvSpPr>
        <dsp:cNvPr id="0" name=""/>
        <dsp:cNvSpPr/>
      </dsp:nvSpPr>
      <dsp:spPr>
        <a:xfrm>
          <a:off x="1910467" y="624004"/>
          <a:ext cx="1474416" cy="33031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l" defTabSz="466725">
            <a:lnSpc>
              <a:spcPct val="90000"/>
            </a:lnSpc>
            <a:spcBef>
              <a:spcPct val="0"/>
            </a:spcBef>
            <a:spcAft>
              <a:spcPct val="35000"/>
            </a:spcAft>
            <a:buNone/>
          </a:pPr>
          <a:r>
            <a:rPr lang="en-US" altLang="zh-CN" sz="1050" b="0" i="0" kern="1200" dirty="0">
              <a:latin typeface="FZLanTingHeiS-R-GB" panose="02000000000000000000" pitchFamily="2" charset="-122"/>
              <a:ea typeface="FZLanTingHeiS-R-GB" panose="02000000000000000000" pitchFamily="2" charset="-122"/>
              <a:cs typeface="Microsoft YaHei" charset="-122"/>
            </a:rPr>
            <a:t>4.1.2</a:t>
          </a:r>
          <a:r>
            <a:rPr lang="zh-CN" altLang="en-US" sz="1050" b="0" i="0" kern="1200" dirty="0">
              <a:latin typeface="FZLanTingHeiS-R-GB" panose="02000000000000000000" pitchFamily="2" charset="-122"/>
              <a:ea typeface="FZLanTingHeiS-R-GB" panose="02000000000000000000" pitchFamily="2" charset="-122"/>
              <a:cs typeface="Microsoft YaHei" charset="-122"/>
            </a:rPr>
            <a:t> 需求的收入弹性</a:t>
          </a:r>
        </a:p>
      </dsp:txBody>
      <dsp:txXfrm>
        <a:off x="1910467" y="624004"/>
        <a:ext cx="1474416" cy="330319"/>
      </dsp:txXfrm>
    </dsp:sp>
    <dsp:sp modelId="{1C998B4A-F8C8-5D49-862A-38B9C7611407}">
      <dsp:nvSpPr>
        <dsp:cNvPr id="0" name=""/>
        <dsp:cNvSpPr/>
      </dsp:nvSpPr>
      <dsp:spPr>
        <a:xfrm>
          <a:off x="1910467" y="1029148"/>
          <a:ext cx="1474416" cy="33031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l" defTabSz="466725">
            <a:lnSpc>
              <a:spcPct val="90000"/>
            </a:lnSpc>
            <a:spcBef>
              <a:spcPct val="0"/>
            </a:spcBef>
            <a:spcAft>
              <a:spcPct val="35000"/>
            </a:spcAft>
            <a:buNone/>
          </a:pPr>
          <a:r>
            <a:rPr lang="en-US" altLang="zh-CN" sz="1050" b="0" i="0" kern="1200" dirty="0">
              <a:latin typeface="FZLanTingHeiS-R-GB" panose="02000000000000000000" pitchFamily="2" charset="-122"/>
              <a:ea typeface="FZLanTingHeiS-R-GB" panose="02000000000000000000" pitchFamily="2" charset="-122"/>
              <a:cs typeface="Microsoft YaHei" charset="-122"/>
            </a:rPr>
            <a:t>4.1.3</a:t>
          </a:r>
          <a:r>
            <a:rPr lang="zh-CN" altLang="en-US" sz="1050" b="0" i="0" kern="1200" dirty="0">
              <a:latin typeface="FZLanTingHeiS-R-GB" panose="02000000000000000000" pitchFamily="2" charset="-122"/>
              <a:ea typeface="FZLanTingHeiS-R-GB" panose="02000000000000000000" pitchFamily="2" charset="-122"/>
              <a:cs typeface="Microsoft YaHei" charset="-122"/>
            </a:rPr>
            <a:t> 需求交叉弹性</a:t>
          </a:r>
        </a:p>
      </dsp:txBody>
      <dsp:txXfrm>
        <a:off x="1910467" y="1029148"/>
        <a:ext cx="1474416" cy="330319"/>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2800E8-CF94-FD43-8D0E-7E4B278315B1}">
      <dsp:nvSpPr>
        <dsp:cNvPr id="0" name=""/>
        <dsp:cNvSpPr/>
      </dsp:nvSpPr>
      <dsp:spPr>
        <a:xfrm>
          <a:off x="863191" y="789164"/>
          <a:ext cx="1047276" cy="405143"/>
        </a:xfrm>
        <a:custGeom>
          <a:avLst/>
          <a:gdLst/>
          <a:ahLst/>
          <a:cxnLst/>
          <a:rect l="0" t="0" r="0" b="0"/>
          <a:pathLst>
            <a:path>
              <a:moveTo>
                <a:pt x="0" y="0"/>
              </a:moveTo>
              <a:lnTo>
                <a:pt x="523638" y="0"/>
              </a:lnTo>
              <a:lnTo>
                <a:pt x="523638" y="405143"/>
              </a:lnTo>
              <a:lnTo>
                <a:pt x="1047276" y="405143"/>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44450">
            <a:lnSpc>
              <a:spcPct val="90000"/>
            </a:lnSpc>
            <a:spcBef>
              <a:spcPct val="0"/>
            </a:spcBef>
            <a:spcAft>
              <a:spcPct val="35000"/>
            </a:spcAft>
            <a:buNone/>
          </a:pPr>
          <a:endParaRPr lang="zh-CN" altLang="en-US" sz="100" b="0" i="0" kern="1200" dirty="0">
            <a:latin typeface="FZLanTingHeiS-R-GB" panose="02000000000000000000" pitchFamily="2" charset="-122"/>
            <a:ea typeface="FZLanTingHeiS-R-GB" panose="02000000000000000000" pitchFamily="2" charset="-122"/>
            <a:cs typeface="Microsoft YaHei" charset="-122"/>
          </a:endParaRPr>
        </a:p>
      </dsp:txBody>
      <dsp:txXfrm>
        <a:off x="1358756" y="963663"/>
        <a:ext cx="56145" cy="56145"/>
      </dsp:txXfrm>
    </dsp:sp>
    <dsp:sp modelId="{93180932-306E-E545-95F9-2A5635FDC9F1}">
      <dsp:nvSpPr>
        <dsp:cNvPr id="0" name=""/>
        <dsp:cNvSpPr/>
      </dsp:nvSpPr>
      <dsp:spPr>
        <a:xfrm>
          <a:off x="863191" y="743444"/>
          <a:ext cx="1047276" cy="91440"/>
        </a:xfrm>
        <a:custGeom>
          <a:avLst/>
          <a:gdLst/>
          <a:ahLst/>
          <a:cxnLst/>
          <a:rect l="0" t="0" r="0" b="0"/>
          <a:pathLst>
            <a:path>
              <a:moveTo>
                <a:pt x="0" y="45720"/>
              </a:moveTo>
              <a:lnTo>
                <a:pt x="1047276" y="4572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44450">
            <a:lnSpc>
              <a:spcPct val="90000"/>
            </a:lnSpc>
            <a:spcBef>
              <a:spcPct val="0"/>
            </a:spcBef>
            <a:spcAft>
              <a:spcPct val="35000"/>
            </a:spcAft>
            <a:buNone/>
          </a:pPr>
          <a:endParaRPr lang="zh-CN" altLang="en-US" sz="100" b="0" i="0" kern="1200" dirty="0">
            <a:latin typeface="FZLanTingHeiS-R-GB" panose="02000000000000000000" pitchFamily="2" charset="-122"/>
            <a:ea typeface="FZLanTingHeiS-R-GB" panose="02000000000000000000" pitchFamily="2" charset="-122"/>
            <a:cs typeface="Microsoft YaHei" charset="-122"/>
          </a:endParaRPr>
        </a:p>
      </dsp:txBody>
      <dsp:txXfrm>
        <a:off x="1360647" y="762982"/>
        <a:ext cx="52363" cy="52363"/>
      </dsp:txXfrm>
    </dsp:sp>
    <dsp:sp modelId="{082A771F-69AF-7C4C-86CB-DF1CD8CB6581}">
      <dsp:nvSpPr>
        <dsp:cNvPr id="0" name=""/>
        <dsp:cNvSpPr/>
      </dsp:nvSpPr>
      <dsp:spPr>
        <a:xfrm>
          <a:off x="863191" y="384020"/>
          <a:ext cx="1047276" cy="405143"/>
        </a:xfrm>
        <a:custGeom>
          <a:avLst/>
          <a:gdLst/>
          <a:ahLst/>
          <a:cxnLst/>
          <a:rect l="0" t="0" r="0" b="0"/>
          <a:pathLst>
            <a:path>
              <a:moveTo>
                <a:pt x="0" y="405143"/>
              </a:moveTo>
              <a:lnTo>
                <a:pt x="523638" y="405143"/>
              </a:lnTo>
              <a:lnTo>
                <a:pt x="523638" y="0"/>
              </a:lnTo>
              <a:lnTo>
                <a:pt x="1047276"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44450">
            <a:lnSpc>
              <a:spcPct val="90000"/>
            </a:lnSpc>
            <a:spcBef>
              <a:spcPct val="0"/>
            </a:spcBef>
            <a:spcAft>
              <a:spcPct val="35000"/>
            </a:spcAft>
            <a:buNone/>
          </a:pPr>
          <a:endParaRPr lang="zh-CN" altLang="en-US" sz="100" b="0" i="0" kern="1200" dirty="0">
            <a:latin typeface="FZLanTingHeiS-R-GB" panose="02000000000000000000" pitchFamily="2" charset="-122"/>
            <a:ea typeface="FZLanTingHeiS-R-GB" panose="02000000000000000000" pitchFamily="2" charset="-122"/>
            <a:cs typeface="Microsoft YaHei" charset="-122"/>
          </a:endParaRPr>
        </a:p>
      </dsp:txBody>
      <dsp:txXfrm>
        <a:off x="1358756" y="558519"/>
        <a:ext cx="56145" cy="56145"/>
      </dsp:txXfrm>
    </dsp:sp>
    <dsp:sp modelId="{7111AE39-B455-7C4D-91F4-9E37E3822D07}">
      <dsp:nvSpPr>
        <dsp:cNvPr id="0" name=""/>
        <dsp:cNvSpPr/>
      </dsp:nvSpPr>
      <dsp:spPr>
        <a:xfrm>
          <a:off x="90820" y="517636"/>
          <a:ext cx="1001684" cy="543056"/>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marL="0" lvl="0" indent="0" algn="l" defTabSz="533400">
            <a:lnSpc>
              <a:spcPct val="90000"/>
            </a:lnSpc>
            <a:spcBef>
              <a:spcPct val="0"/>
            </a:spcBef>
            <a:spcAft>
              <a:spcPct val="35000"/>
            </a:spcAft>
            <a:buNone/>
          </a:pPr>
          <a:r>
            <a:rPr lang="en-US" altLang="zh-CN" sz="1200" b="0" i="0" kern="1200" dirty="0">
              <a:latin typeface="FZLanTingHeiS-R-GB" panose="02000000000000000000" pitchFamily="2" charset="-122"/>
              <a:ea typeface="FZLanTingHeiS-R-GB" panose="02000000000000000000" pitchFamily="2" charset="-122"/>
              <a:cs typeface="Microsoft YaHei" charset="-122"/>
            </a:rPr>
            <a:t>4.1</a:t>
          </a:r>
          <a:r>
            <a:rPr lang="zh-CN" altLang="en-US" sz="1200" b="0" i="0" kern="1200" dirty="0">
              <a:latin typeface="FZLanTingHeiS-R-GB" panose="02000000000000000000" pitchFamily="2" charset="-122"/>
              <a:ea typeface="FZLanTingHeiS-R-GB" panose="02000000000000000000" pitchFamily="2" charset="-122"/>
              <a:cs typeface="Microsoft YaHei" charset="-122"/>
            </a:rPr>
            <a:t>需求弹性</a:t>
          </a:r>
        </a:p>
      </dsp:txBody>
      <dsp:txXfrm>
        <a:off x="90820" y="517636"/>
        <a:ext cx="1001684" cy="543056"/>
      </dsp:txXfrm>
    </dsp:sp>
    <dsp:sp modelId="{C852AF5D-E3CA-F844-B775-08DD6E6FB940}">
      <dsp:nvSpPr>
        <dsp:cNvPr id="0" name=""/>
        <dsp:cNvSpPr/>
      </dsp:nvSpPr>
      <dsp:spPr>
        <a:xfrm>
          <a:off x="1910467" y="218861"/>
          <a:ext cx="1474416" cy="330319"/>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l" defTabSz="466725">
            <a:lnSpc>
              <a:spcPct val="90000"/>
            </a:lnSpc>
            <a:spcBef>
              <a:spcPct val="0"/>
            </a:spcBef>
            <a:spcAft>
              <a:spcPct val="35000"/>
            </a:spcAft>
            <a:buNone/>
          </a:pPr>
          <a:r>
            <a:rPr lang="en-US" altLang="zh-CN" sz="1050" b="0" i="0" kern="1200" dirty="0">
              <a:solidFill>
                <a:schemeClr val="tx1"/>
              </a:solidFill>
              <a:latin typeface="FZLanTingHeiS-R-GB" panose="02000000000000000000" pitchFamily="2" charset="-122"/>
              <a:ea typeface="FZLanTingHeiS-R-GB" panose="02000000000000000000" pitchFamily="2" charset="-122"/>
              <a:cs typeface="Microsoft YaHei" charset="-122"/>
            </a:rPr>
            <a:t>4.1.1</a:t>
          </a:r>
          <a:r>
            <a:rPr lang="zh-CN" altLang="en-US" sz="1050" b="0" i="0" kern="1200" dirty="0">
              <a:solidFill>
                <a:schemeClr val="tx1"/>
              </a:solidFill>
              <a:latin typeface="FZLanTingHeiS-R-GB" panose="02000000000000000000" pitchFamily="2" charset="-122"/>
              <a:ea typeface="FZLanTingHeiS-R-GB" panose="02000000000000000000" pitchFamily="2" charset="-122"/>
              <a:cs typeface="Microsoft YaHei" charset="-122"/>
            </a:rPr>
            <a:t> 需求价格弹性</a:t>
          </a:r>
        </a:p>
      </dsp:txBody>
      <dsp:txXfrm>
        <a:off x="1910467" y="218861"/>
        <a:ext cx="1474416" cy="330319"/>
      </dsp:txXfrm>
    </dsp:sp>
    <dsp:sp modelId="{D3E2E567-EC04-E743-9B8C-985408EA1058}">
      <dsp:nvSpPr>
        <dsp:cNvPr id="0" name=""/>
        <dsp:cNvSpPr/>
      </dsp:nvSpPr>
      <dsp:spPr>
        <a:xfrm>
          <a:off x="1910467" y="624004"/>
          <a:ext cx="1474416" cy="33031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l" defTabSz="466725">
            <a:lnSpc>
              <a:spcPct val="90000"/>
            </a:lnSpc>
            <a:spcBef>
              <a:spcPct val="0"/>
            </a:spcBef>
            <a:spcAft>
              <a:spcPct val="35000"/>
            </a:spcAft>
            <a:buNone/>
          </a:pPr>
          <a:r>
            <a:rPr lang="en-US" altLang="zh-CN" sz="1050" b="0" i="0" kern="1200" dirty="0">
              <a:latin typeface="FZLanTingHeiS-R-GB" panose="02000000000000000000" pitchFamily="2" charset="-122"/>
              <a:ea typeface="FZLanTingHeiS-R-GB" panose="02000000000000000000" pitchFamily="2" charset="-122"/>
              <a:cs typeface="Microsoft YaHei" charset="-122"/>
            </a:rPr>
            <a:t>4.1.2</a:t>
          </a:r>
          <a:r>
            <a:rPr lang="zh-CN" altLang="en-US" sz="1050" b="0" i="0" kern="1200" dirty="0">
              <a:latin typeface="FZLanTingHeiS-R-GB" panose="02000000000000000000" pitchFamily="2" charset="-122"/>
              <a:ea typeface="FZLanTingHeiS-R-GB" panose="02000000000000000000" pitchFamily="2" charset="-122"/>
              <a:cs typeface="Microsoft YaHei" charset="-122"/>
            </a:rPr>
            <a:t> 需求的收入弹性</a:t>
          </a:r>
        </a:p>
      </dsp:txBody>
      <dsp:txXfrm>
        <a:off x="1910467" y="624004"/>
        <a:ext cx="1474416" cy="330319"/>
      </dsp:txXfrm>
    </dsp:sp>
    <dsp:sp modelId="{1C998B4A-F8C8-5D49-862A-38B9C7611407}">
      <dsp:nvSpPr>
        <dsp:cNvPr id="0" name=""/>
        <dsp:cNvSpPr/>
      </dsp:nvSpPr>
      <dsp:spPr>
        <a:xfrm>
          <a:off x="1910467" y="1029148"/>
          <a:ext cx="1474416" cy="33031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l" defTabSz="466725">
            <a:lnSpc>
              <a:spcPct val="90000"/>
            </a:lnSpc>
            <a:spcBef>
              <a:spcPct val="0"/>
            </a:spcBef>
            <a:spcAft>
              <a:spcPct val="35000"/>
            </a:spcAft>
            <a:buNone/>
          </a:pPr>
          <a:r>
            <a:rPr lang="en-US" altLang="zh-CN" sz="1050" b="0" i="0" kern="1200" dirty="0">
              <a:latin typeface="FZLanTingHeiS-R-GB" panose="02000000000000000000" pitchFamily="2" charset="-122"/>
              <a:ea typeface="FZLanTingHeiS-R-GB" panose="02000000000000000000" pitchFamily="2" charset="-122"/>
              <a:cs typeface="Microsoft YaHei" charset="-122"/>
            </a:rPr>
            <a:t>4.1.3</a:t>
          </a:r>
          <a:r>
            <a:rPr lang="zh-CN" altLang="en-US" sz="1050" b="0" i="0" kern="1200" dirty="0">
              <a:latin typeface="FZLanTingHeiS-R-GB" panose="02000000000000000000" pitchFamily="2" charset="-122"/>
              <a:ea typeface="FZLanTingHeiS-R-GB" panose="02000000000000000000" pitchFamily="2" charset="-122"/>
              <a:cs typeface="Microsoft YaHei" charset="-122"/>
            </a:rPr>
            <a:t> 需求交叉弹性</a:t>
          </a:r>
        </a:p>
      </dsp:txBody>
      <dsp:txXfrm>
        <a:off x="1910467" y="1029148"/>
        <a:ext cx="1474416" cy="330319"/>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2800E8-CF94-FD43-8D0E-7E4B278315B1}">
      <dsp:nvSpPr>
        <dsp:cNvPr id="0" name=""/>
        <dsp:cNvSpPr/>
      </dsp:nvSpPr>
      <dsp:spPr>
        <a:xfrm>
          <a:off x="863191" y="789164"/>
          <a:ext cx="1047276" cy="405143"/>
        </a:xfrm>
        <a:custGeom>
          <a:avLst/>
          <a:gdLst/>
          <a:ahLst/>
          <a:cxnLst/>
          <a:rect l="0" t="0" r="0" b="0"/>
          <a:pathLst>
            <a:path>
              <a:moveTo>
                <a:pt x="0" y="0"/>
              </a:moveTo>
              <a:lnTo>
                <a:pt x="523638" y="0"/>
              </a:lnTo>
              <a:lnTo>
                <a:pt x="523638" y="405143"/>
              </a:lnTo>
              <a:lnTo>
                <a:pt x="1047276" y="405143"/>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44450">
            <a:lnSpc>
              <a:spcPct val="90000"/>
            </a:lnSpc>
            <a:spcBef>
              <a:spcPct val="0"/>
            </a:spcBef>
            <a:spcAft>
              <a:spcPct val="35000"/>
            </a:spcAft>
            <a:buNone/>
          </a:pPr>
          <a:endParaRPr lang="zh-CN" altLang="en-US" sz="100" b="0" i="0" kern="1200" dirty="0">
            <a:latin typeface="FZLanTingHeiS-R-GB" panose="02000000000000000000" pitchFamily="2" charset="-122"/>
            <a:ea typeface="FZLanTingHeiS-R-GB" panose="02000000000000000000" pitchFamily="2" charset="-122"/>
            <a:cs typeface="Microsoft YaHei" charset="-122"/>
          </a:endParaRPr>
        </a:p>
      </dsp:txBody>
      <dsp:txXfrm>
        <a:off x="1358756" y="963663"/>
        <a:ext cx="56145" cy="56145"/>
      </dsp:txXfrm>
    </dsp:sp>
    <dsp:sp modelId="{93180932-306E-E545-95F9-2A5635FDC9F1}">
      <dsp:nvSpPr>
        <dsp:cNvPr id="0" name=""/>
        <dsp:cNvSpPr/>
      </dsp:nvSpPr>
      <dsp:spPr>
        <a:xfrm>
          <a:off x="863191" y="743444"/>
          <a:ext cx="1047276" cy="91440"/>
        </a:xfrm>
        <a:custGeom>
          <a:avLst/>
          <a:gdLst/>
          <a:ahLst/>
          <a:cxnLst/>
          <a:rect l="0" t="0" r="0" b="0"/>
          <a:pathLst>
            <a:path>
              <a:moveTo>
                <a:pt x="0" y="45720"/>
              </a:moveTo>
              <a:lnTo>
                <a:pt x="1047276" y="4572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44450">
            <a:lnSpc>
              <a:spcPct val="90000"/>
            </a:lnSpc>
            <a:spcBef>
              <a:spcPct val="0"/>
            </a:spcBef>
            <a:spcAft>
              <a:spcPct val="35000"/>
            </a:spcAft>
            <a:buNone/>
          </a:pPr>
          <a:endParaRPr lang="zh-CN" altLang="en-US" sz="100" b="0" i="0" kern="1200" dirty="0">
            <a:latin typeface="FZLanTingHeiS-R-GB" panose="02000000000000000000" pitchFamily="2" charset="-122"/>
            <a:ea typeface="FZLanTingHeiS-R-GB" panose="02000000000000000000" pitchFamily="2" charset="-122"/>
            <a:cs typeface="Microsoft YaHei" charset="-122"/>
          </a:endParaRPr>
        </a:p>
      </dsp:txBody>
      <dsp:txXfrm>
        <a:off x="1360647" y="762982"/>
        <a:ext cx="52363" cy="52363"/>
      </dsp:txXfrm>
    </dsp:sp>
    <dsp:sp modelId="{082A771F-69AF-7C4C-86CB-DF1CD8CB6581}">
      <dsp:nvSpPr>
        <dsp:cNvPr id="0" name=""/>
        <dsp:cNvSpPr/>
      </dsp:nvSpPr>
      <dsp:spPr>
        <a:xfrm>
          <a:off x="863191" y="384020"/>
          <a:ext cx="1047276" cy="405143"/>
        </a:xfrm>
        <a:custGeom>
          <a:avLst/>
          <a:gdLst/>
          <a:ahLst/>
          <a:cxnLst/>
          <a:rect l="0" t="0" r="0" b="0"/>
          <a:pathLst>
            <a:path>
              <a:moveTo>
                <a:pt x="0" y="405143"/>
              </a:moveTo>
              <a:lnTo>
                <a:pt x="523638" y="405143"/>
              </a:lnTo>
              <a:lnTo>
                <a:pt x="523638" y="0"/>
              </a:lnTo>
              <a:lnTo>
                <a:pt x="1047276"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44450">
            <a:lnSpc>
              <a:spcPct val="90000"/>
            </a:lnSpc>
            <a:spcBef>
              <a:spcPct val="0"/>
            </a:spcBef>
            <a:spcAft>
              <a:spcPct val="35000"/>
            </a:spcAft>
            <a:buNone/>
          </a:pPr>
          <a:endParaRPr lang="zh-CN" altLang="en-US" sz="100" b="0" i="0" kern="1200" dirty="0">
            <a:latin typeface="FZLanTingHeiS-R-GB" panose="02000000000000000000" pitchFamily="2" charset="-122"/>
            <a:ea typeface="FZLanTingHeiS-R-GB" panose="02000000000000000000" pitchFamily="2" charset="-122"/>
            <a:cs typeface="Microsoft YaHei" charset="-122"/>
          </a:endParaRPr>
        </a:p>
      </dsp:txBody>
      <dsp:txXfrm>
        <a:off x="1358756" y="558519"/>
        <a:ext cx="56145" cy="56145"/>
      </dsp:txXfrm>
    </dsp:sp>
    <dsp:sp modelId="{7111AE39-B455-7C4D-91F4-9E37E3822D07}">
      <dsp:nvSpPr>
        <dsp:cNvPr id="0" name=""/>
        <dsp:cNvSpPr/>
      </dsp:nvSpPr>
      <dsp:spPr>
        <a:xfrm>
          <a:off x="90820" y="517636"/>
          <a:ext cx="1001684" cy="543056"/>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marL="0" lvl="0" indent="0" algn="l" defTabSz="533400">
            <a:lnSpc>
              <a:spcPct val="90000"/>
            </a:lnSpc>
            <a:spcBef>
              <a:spcPct val="0"/>
            </a:spcBef>
            <a:spcAft>
              <a:spcPct val="35000"/>
            </a:spcAft>
            <a:buNone/>
          </a:pPr>
          <a:r>
            <a:rPr lang="en-US" altLang="zh-CN" sz="1200" b="0" i="0" kern="1200" dirty="0">
              <a:latin typeface="FZLanTingHeiS-R-GB" panose="02000000000000000000" pitchFamily="2" charset="-122"/>
              <a:ea typeface="FZLanTingHeiS-R-GB" panose="02000000000000000000" pitchFamily="2" charset="-122"/>
              <a:cs typeface="Microsoft YaHei" charset="-122"/>
            </a:rPr>
            <a:t>4.1</a:t>
          </a:r>
          <a:r>
            <a:rPr lang="zh-CN" altLang="en-US" sz="1200" b="0" i="0" kern="1200" dirty="0">
              <a:latin typeface="FZLanTingHeiS-R-GB" panose="02000000000000000000" pitchFamily="2" charset="-122"/>
              <a:ea typeface="FZLanTingHeiS-R-GB" panose="02000000000000000000" pitchFamily="2" charset="-122"/>
              <a:cs typeface="Microsoft YaHei" charset="-122"/>
            </a:rPr>
            <a:t>需求弹性</a:t>
          </a:r>
        </a:p>
      </dsp:txBody>
      <dsp:txXfrm>
        <a:off x="90820" y="517636"/>
        <a:ext cx="1001684" cy="543056"/>
      </dsp:txXfrm>
    </dsp:sp>
    <dsp:sp modelId="{C852AF5D-E3CA-F844-B775-08DD6E6FB940}">
      <dsp:nvSpPr>
        <dsp:cNvPr id="0" name=""/>
        <dsp:cNvSpPr/>
      </dsp:nvSpPr>
      <dsp:spPr>
        <a:xfrm>
          <a:off x="1910467" y="218861"/>
          <a:ext cx="1474416" cy="330319"/>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l" defTabSz="466725">
            <a:lnSpc>
              <a:spcPct val="90000"/>
            </a:lnSpc>
            <a:spcBef>
              <a:spcPct val="0"/>
            </a:spcBef>
            <a:spcAft>
              <a:spcPct val="35000"/>
            </a:spcAft>
            <a:buNone/>
          </a:pPr>
          <a:r>
            <a:rPr lang="en-US" altLang="zh-CN" sz="1050" b="0" i="0" kern="1200" dirty="0">
              <a:solidFill>
                <a:schemeClr val="tx1"/>
              </a:solidFill>
              <a:latin typeface="FZLanTingHeiS-R-GB" panose="02000000000000000000" pitchFamily="2" charset="-122"/>
              <a:ea typeface="FZLanTingHeiS-R-GB" panose="02000000000000000000" pitchFamily="2" charset="-122"/>
              <a:cs typeface="Microsoft YaHei" charset="-122"/>
            </a:rPr>
            <a:t>4.1.1</a:t>
          </a:r>
          <a:r>
            <a:rPr lang="zh-CN" altLang="en-US" sz="1050" b="0" i="0" kern="1200" dirty="0">
              <a:solidFill>
                <a:schemeClr val="tx1"/>
              </a:solidFill>
              <a:latin typeface="FZLanTingHeiS-R-GB" panose="02000000000000000000" pitchFamily="2" charset="-122"/>
              <a:ea typeface="FZLanTingHeiS-R-GB" panose="02000000000000000000" pitchFamily="2" charset="-122"/>
              <a:cs typeface="Microsoft YaHei" charset="-122"/>
            </a:rPr>
            <a:t> 需求价格弹性</a:t>
          </a:r>
        </a:p>
      </dsp:txBody>
      <dsp:txXfrm>
        <a:off x="1910467" y="218861"/>
        <a:ext cx="1474416" cy="330319"/>
      </dsp:txXfrm>
    </dsp:sp>
    <dsp:sp modelId="{D3E2E567-EC04-E743-9B8C-985408EA1058}">
      <dsp:nvSpPr>
        <dsp:cNvPr id="0" name=""/>
        <dsp:cNvSpPr/>
      </dsp:nvSpPr>
      <dsp:spPr>
        <a:xfrm>
          <a:off x="1910467" y="624004"/>
          <a:ext cx="1474416" cy="33031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l" defTabSz="466725">
            <a:lnSpc>
              <a:spcPct val="90000"/>
            </a:lnSpc>
            <a:spcBef>
              <a:spcPct val="0"/>
            </a:spcBef>
            <a:spcAft>
              <a:spcPct val="35000"/>
            </a:spcAft>
            <a:buNone/>
          </a:pPr>
          <a:r>
            <a:rPr lang="en-US" altLang="zh-CN" sz="1050" b="0" i="0" kern="1200" dirty="0">
              <a:latin typeface="FZLanTingHeiS-R-GB" panose="02000000000000000000" pitchFamily="2" charset="-122"/>
              <a:ea typeface="FZLanTingHeiS-R-GB" panose="02000000000000000000" pitchFamily="2" charset="-122"/>
              <a:cs typeface="Microsoft YaHei" charset="-122"/>
            </a:rPr>
            <a:t>4.1.2</a:t>
          </a:r>
          <a:r>
            <a:rPr lang="zh-CN" altLang="en-US" sz="1050" b="0" i="0" kern="1200" dirty="0">
              <a:latin typeface="FZLanTingHeiS-R-GB" panose="02000000000000000000" pitchFamily="2" charset="-122"/>
              <a:ea typeface="FZLanTingHeiS-R-GB" panose="02000000000000000000" pitchFamily="2" charset="-122"/>
              <a:cs typeface="Microsoft YaHei" charset="-122"/>
            </a:rPr>
            <a:t> 需求的收入弹性</a:t>
          </a:r>
        </a:p>
      </dsp:txBody>
      <dsp:txXfrm>
        <a:off x="1910467" y="624004"/>
        <a:ext cx="1474416" cy="330319"/>
      </dsp:txXfrm>
    </dsp:sp>
    <dsp:sp modelId="{1C998B4A-F8C8-5D49-862A-38B9C7611407}">
      <dsp:nvSpPr>
        <dsp:cNvPr id="0" name=""/>
        <dsp:cNvSpPr/>
      </dsp:nvSpPr>
      <dsp:spPr>
        <a:xfrm>
          <a:off x="1910467" y="1029148"/>
          <a:ext cx="1474416" cy="33031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l" defTabSz="466725">
            <a:lnSpc>
              <a:spcPct val="90000"/>
            </a:lnSpc>
            <a:spcBef>
              <a:spcPct val="0"/>
            </a:spcBef>
            <a:spcAft>
              <a:spcPct val="35000"/>
            </a:spcAft>
            <a:buNone/>
          </a:pPr>
          <a:r>
            <a:rPr lang="en-US" altLang="zh-CN" sz="1050" b="0" i="0" kern="1200" dirty="0">
              <a:latin typeface="FZLanTingHeiS-R-GB" panose="02000000000000000000" pitchFamily="2" charset="-122"/>
              <a:ea typeface="FZLanTingHeiS-R-GB" panose="02000000000000000000" pitchFamily="2" charset="-122"/>
              <a:cs typeface="Microsoft YaHei" charset="-122"/>
            </a:rPr>
            <a:t>4.1.3</a:t>
          </a:r>
          <a:r>
            <a:rPr lang="zh-CN" altLang="en-US" sz="1050" b="0" i="0" kern="1200" dirty="0">
              <a:latin typeface="FZLanTingHeiS-R-GB" panose="02000000000000000000" pitchFamily="2" charset="-122"/>
              <a:ea typeface="FZLanTingHeiS-R-GB" panose="02000000000000000000" pitchFamily="2" charset="-122"/>
              <a:cs typeface="Microsoft YaHei" charset="-122"/>
            </a:rPr>
            <a:t> 需求交叉弹性</a:t>
          </a:r>
        </a:p>
      </dsp:txBody>
      <dsp:txXfrm>
        <a:off x="1910467" y="1029148"/>
        <a:ext cx="1474416" cy="330319"/>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2800E8-CF94-FD43-8D0E-7E4B278315B1}">
      <dsp:nvSpPr>
        <dsp:cNvPr id="0" name=""/>
        <dsp:cNvSpPr/>
      </dsp:nvSpPr>
      <dsp:spPr>
        <a:xfrm>
          <a:off x="863191" y="789164"/>
          <a:ext cx="1047276" cy="405143"/>
        </a:xfrm>
        <a:custGeom>
          <a:avLst/>
          <a:gdLst/>
          <a:ahLst/>
          <a:cxnLst/>
          <a:rect l="0" t="0" r="0" b="0"/>
          <a:pathLst>
            <a:path>
              <a:moveTo>
                <a:pt x="0" y="0"/>
              </a:moveTo>
              <a:lnTo>
                <a:pt x="523638" y="0"/>
              </a:lnTo>
              <a:lnTo>
                <a:pt x="523638" y="405143"/>
              </a:lnTo>
              <a:lnTo>
                <a:pt x="1047276" y="405143"/>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44450">
            <a:lnSpc>
              <a:spcPct val="90000"/>
            </a:lnSpc>
            <a:spcBef>
              <a:spcPct val="0"/>
            </a:spcBef>
            <a:spcAft>
              <a:spcPct val="35000"/>
            </a:spcAft>
            <a:buNone/>
          </a:pPr>
          <a:endParaRPr lang="zh-CN" altLang="en-US" sz="100" b="0" i="0" kern="1200" dirty="0">
            <a:latin typeface="FZLanTingHeiS-R-GB" panose="02000000000000000000" pitchFamily="2" charset="-122"/>
            <a:ea typeface="FZLanTingHeiS-R-GB" panose="02000000000000000000" pitchFamily="2" charset="-122"/>
            <a:cs typeface="Microsoft YaHei" charset="-122"/>
          </a:endParaRPr>
        </a:p>
      </dsp:txBody>
      <dsp:txXfrm>
        <a:off x="1358756" y="963663"/>
        <a:ext cx="56145" cy="56145"/>
      </dsp:txXfrm>
    </dsp:sp>
    <dsp:sp modelId="{93180932-306E-E545-95F9-2A5635FDC9F1}">
      <dsp:nvSpPr>
        <dsp:cNvPr id="0" name=""/>
        <dsp:cNvSpPr/>
      </dsp:nvSpPr>
      <dsp:spPr>
        <a:xfrm>
          <a:off x="863191" y="743444"/>
          <a:ext cx="1047276" cy="91440"/>
        </a:xfrm>
        <a:custGeom>
          <a:avLst/>
          <a:gdLst/>
          <a:ahLst/>
          <a:cxnLst/>
          <a:rect l="0" t="0" r="0" b="0"/>
          <a:pathLst>
            <a:path>
              <a:moveTo>
                <a:pt x="0" y="45720"/>
              </a:moveTo>
              <a:lnTo>
                <a:pt x="1047276" y="4572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44450">
            <a:lnSpc>
              <a:spcPct val="90000"/>
            </a:lnSpc>
            <a:spcBef>
              <a:spcPct val="0"/>
            </a:spcBef>
            <a:spcAft>
              <a:spcPct val="35000"/>
            </a:spcAft>
            <a:buNone/>
          </a:pPr>
          <a:endParaRPr lang="zh-CN" altLang="en-US" sz="100" b="0" i="0" kern="1200" dirty="0">
            <a:latin typeface="FZLanTingHeiS-R-GB" panose="02000000000000000000" pitchFamily="2" charset="-122"/>
            <a:ea typeface="FZLanTingHeiS-R-GB" panose="02000000000000000000" pitchFamily="2" charset="-122"/>
            <a:cs typeface="Microsoft YaHei" charset="-122"/>
          </a:endParaRPr>
        </a:p>
      </dsp:txBody>
      <dsp:txXfrm>
        <a:off x="1360647" y="762982"/>
        <a:ext cx="52363" cy="52363"/>
      </dsp:txXfrm>
    </dsp:sp>
    <dsp:sp modelId="{082A771F-69AF-7C4C-86CB-DF1CD8CB6581}">
      <dsp:nvSpPr>
        <dsp:cNvPr id="0" name=""/>
        <dsp:cNvSpPr/>
      </dsp:nvSpPr>
      <dsp:spPr>
        <a:xfrm>
          <a:off x="863191" y="384020"/>
          <a:ext cx="1047276" cy="405143"/>
        </a:xfrm>
        <a:custGeom>
          <a:avLst/>
          <a:gdLst/>
          <a:ahLst/>
          <a:cxnLst/>
          <a:rect l="0" t="0" r="0" b="0"/>
          <a:pathLst>
            <a:path>
              <a:moveTo>
                <a:pt x="0" y="405143"/>
              </a:moveTo>
              <a:lnTo>
                <a:pt x="523638" y="405143"/>
              </a:lnTo>
              <a:lnTo>
                <a:pt x="523638" y="0"/>
              </a:lnTo>
              <a:lnTo>
                <a:pt x="1047276"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44450">
            <a:lnSpc>
              <a:spcPct val="90000"/>
            </a:lnSpc>
            <a:spcBef>
              <a:spcPct val="0"/>
            </a:spcBef>
            <a:spcAft>
              <a:spcPct val="35000"/>
            </a:spcAft>
            <a:buNone/>
          </a:pPr>
          <a:endParaRPr lang="zh-CN" altLang="en-US" sz="100" b="0" i="0" kern="1200" dirty="0">
            <a:latin typeface="FZLanTingHeiS-R-GB" panose="02000000000000000000" pitchFamily="2" charset="-122"/>
            <a:ea typeface="FZLanTingHeiS-R-GB" panose="02000000000000000000" pitchFamily="2" charset="-122"/>
            <a:cs typeface="Microsoft YaHei" charset="-122"/>
          </a:endParaRPr>
        </a:p>
      </dsp:txBody>
      <dsp:txXfrm>
        <a:off x="1358756" y="558519"/>
        <a:ext cx="56145" cy="56145"/>
      </dsp:txXfrm>
    </dsp:sp>
    <dsp:sp modelId="{7111AE39-B455-7C4D-91F4-9E37E3822D07}">
      <dsp:nvSpPr>
        <dsp:cNvPr id="0" name=""/>
        <dsp:cNvSpPr/>
      </dsp:nvSpPr>
      <dsp:spPr>
        <a:xfrm>
          <a:off x="90820" y="517636"/>
          <a:ext cx="1001684" cy="543056"/>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marL="0" lvl="0" indent="0" algn="l" defTabSz="533400">
            <a:lnSpc>
              <a:spcPct val="90000"/>
            </a:lnSpc>
            <a:spcBef>
              <a:spcPct val="0"/>
            </a:spcBef>
            <a:spcAft>
              <a:spcPct val="35000"/>
            </a:spcAft>
            <a:buNone/>
          </a:pPr>
          <a:r>
            <a:rPr lang="en-US" altLang="zh-CN" sz="1200" b="0" i="0" kern="1200" dirty="0">
              <a:latin typeface="FZLanTingHeiS-R-GB" panose="02000000000000000000" pitchFamily="2" charset="-122"/>
              <a:ea typeface="FZLanTingHeiS-R-GB" panose="02000000000000000000" pitchFamily="2" charset="-122"/>
              <a:cs typeface="Microsoft YaHei" charset="-122"/>
            </a:rPr>
            <a:t>4.1</a:t>
          </a:r>
          <a:r>
            <a:rPr lang="zh-CN" altLang="en-US" sz="1200" b="0" i="0" kern="1200" dirty="0">
              <a:latin typeface="FZLanTingHeiS-R-GB" panose="02000000000000000000" pitchFamily="2" charset="-122"/>
              <a:ea typeface="FZLanTingHeiS-R-GB" panose="02000000000000000000" pitchFamily="2" charset="-122"/>
              <a:cs typeface="Microsoft YaHei" charset="-122"/>
            </a:rPr>
            <a:t>需求弹性</a:t>
          </a:r>
        </a:p>
      </dsp:txBody>
      <dsp:txXfrm>
        <a:off x="90820" y="517636"/>
        <a:ext cx="1001684" cy="543056"/>
      </dsp:txXfrm>
    </dsp:sp>
    <dsp:sp modelId="{C852AF5D-E3CA-F844-B775-08DD6E6FB940}">
      <dsp:nvSpPr>
        <dsp:cNvPr id="0" name=""/>
        <dsp:cNvSpPr/>
      </dsp:nvSpPr>
      <dsp:spPr>
        <a:xfrm>
          <a:off x="1910467" y="218861"/>
          <a:ext cx="1474416" cy="330319"/>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l" defTabSz="466725">
            <a:lnSpc>
              <a:spcPct val="90000"/>
            </a:lnSpc>
            <a:spcBef>
              <a:spcPct val="0"/>
            </a:spcBef>
            <a:spcAft>
              <a:spcPct val="35000"/>
            </a:spcAft>
            <a:buNone/>
          </a:pPr>
          <a:r>
            <a:rPr lang="en-US" altLang="zh-CN" sz="1050" b="0" i="0" kern="1200" dirty="0">
              <a:solidFill>
                <a:schemeClr val="tx1"/>
              </a:solidFill>
              <a:latin typeface="FZLanTingHeiS-R-GB" panose="02000000000000000000" pitchFamily="2" charset="-122"/>
              <a:ea typeface="FZLanTingHeiS-R-GB" panose="02000000000000000000" pitchFamily="2" charset="-122"/>
              <a:cs typeface="Microsoft YaHei" charset="-122"/>
            </a:rPr>
            <a:t>4.1.1</a:t>
          </a:r>
          <a:r>
            <a:rPr lang="zh-CN" altLang="en-US" sz="1050" b="0" i="0" kern="1200" dirty="0">
              <a:solidFill>
                <a:schemeClr val="tx1"/>
              </a:solidFill>
              <a:latin typeface="FZLanTingHeiS-R-GB" panose="02000000000000000000" pitchFamily="2" charset="-122"/>
              <a:ea typeface="FZLanTingHeiS-R-GB" panose="02000000000000000000" pitchFamily="2" charset="-122"/>
              <a:cs typeface="Microsoft YaHei" charset="-122"/>
            </a:rPr>
            <a:t> 需求价格弹性</a:t>
          </a:r>
        </a:p>
      </dsp:txBody>
      <dsp:txXfrm>
        <a:off x="1910467" y="218861"/>
        <a:ext cx="1474416" cy="330319"/>
      </dsp:txXfrm>
    </dsp:sp>
    <dsp:sp modelId="{D3E2E567-EC04-E743-9B8C-985408EA1058}">
      <dsp:nvSpPr>
        <dsp:cNvPr id="0" name=""/>
        <dsp:cNvSpPr/>
      </dsp:nvSpPr>
      <dsp:spPr>
        <a:xfrm>
          <a:off x="1910467" y="624004"/>
          <a:ext cx="1474416" cy="33031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l" defTabSz="466725">
            <a:lnSpc>
              <a:spcPct val="90000"/>
            </a:lnSpc>
            <a:spcBef>
              <a:spcPct val="0"/>
            </a:spcBef>
            <a:spcAft>
              <a:spcPct val="35000"/>
            </a:spcAft>
            <a:buNone/>
          </a:pPr>
          <a:r>
            <a:rPr lang="en-US" altLang="zh-CN" sz="1050" b="0" i="0" kern="1200" dirty="0">
              <a:latin typeface="FZLanTingHeiS-R-GB" panose="02000000000000000000" pitchFamily="2" charset="-122"/>
              <a:ea typeface="FZLanTingHeiS-R-GB" panose="02000000000000000000" pitchFamily="2" charset="-122"/>
              <a:cs typeface="Microsoft YaHei" charset="-122"/>
            </a:rPr>
            <a:t>4.1.2</a:t>
          </a:r>
          <a:r>
            <a:rPr lang="zh-CN" altLang="en-US" sz="1050" b="0" i="0" kern="1200" dirty="0">
              <a:latin typeface="FZLanTingHeiS-R-GB" panose="02000000000000000000" pitchFamily="2" charset="-122"/>
              <a:ea typeface="FZLanTingHeiS-R-GB" panose="02000000000000000000" pitchFamily="2" charset="-122"/>
              <a:cs typeface="Microsoft YaHei" charset="-122"/>
            </a:rPr>
            <a:t> 需求的收入弹性</a:t>
          </a:r>
        </a:p>
      </dsp:txBody>
      <dsp:txXfrm>
        <a:off x="1910467" y="624004"/>
        <a:ext cx="1474416" cy="330319"/>
      </dsp:txXfrm>
    </dsp:sp>
    <dsp:sp modelId="{1C998B4A-F8C8-5D49-862A-38B9C7611407}">
      <dsp:nvSpPr>
        <dsp:cNvPr id="0" name=""/>
        <dsp:cNvSpPr/>
      </dsp:nvSpPr>
      <dsp:spPr>
        <a:xfrm>
          <a:off x="1910467" y="1029148"/>
          <a:ext cx="1474416" cy="33031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l" defTabSz="466725">
            <a:lnSpc>
              <a:spcPct val="90000"/>
            </a:lnSpc>
            <a:spcBef>
              <a:spcPct val="0"/>
            </a:spcBef>
            <a:spcAft>
              <a:spcPct val="35000"/>
            </a:spcAft>
            <a:buNone/>
          </a:pPr>
          <a:r>
            <a:rPr lang="en-US" altLang="zh-CN" sz="1050" b="0" i="0" kern="1200" dirty="0">
              <a:latin typeface="FZLanTingHeiS-R-GB" panose="02000000000000000000" pitchFamily="2" charset="-122"/>
              <a:ea typeface="FZLanTingHeiS-R-GB" panose="02000000000000000000" pitchFamily="2" charset="-122"/>
              <a:cs typeface="Microsoft YaHei" charset="-122"/>
            </a:rPr>
            <a:t>4.1.3</a:t>
          </a:r>
          <a:r>
            <a:rPr lang="zh-CN" altLang="en-US" sz="1050" b="0" i="0" kern="1200" dirty="0">
              <a:latin typeface="FZLanTingHeiS-R-GB" panose="02000000000000000000" pitchFamily="2" charset="-122"/>
              <a:ea typeface="FZLanTingHeiS-R-GB" panose="02000000000000000000" pitchFamily="2" charset="-122"/>
              <a:cs typeface="Microsoft YaHei" charset="-122"/>
            </a:rPr>
            <a:t> 需求交叉弹性</a:t>
          </a:r>
        </a:p>
      </dsp:txBody>
      <dsp:txXfrm>
        <a:off x="1910467" y="1029148"/>
        <a:ext cx="1474416" cy="330319"/>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2800E8-CF94-FD43-8D0E-7E4B278315B1}">
      <dsp:nvSpPr>
        <dsp:cNvPr id="0" name=""/>
        <dsp:cNvSpPr/>
      </dsp:nvSpPr>
      <dsp:spPr>
        <a:xfrm>
          <a:off x="863191" y="789164"/>
          <a:ext cx="1047276" cy="405143"/>
        </a:xfrm>
        <a:custGeom>
          <a:avLst/>
          <a:gdLst/>
          <a:ahLst/>
          <a:cxnLst/>
          <a:rect l="0" t="0" r="0" b="0"/>
          <a:pathLst>
            <a:path>
              <a:moveTo>
                <a:pt x="0" y="0"/>
              </a:moveTo>
              <a:lnTo>
                <a:pt x="523638" y="0"/>
              </a:lnTo>
              <a:lnTo>
                <a:pt x="523638" y="405143"/>
              </a:lnTo>
              <a:lnTo>
                <a:pt x="1047276" y="405143"/>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44450">
            <a:lnSpc>
              <a:spcPct val="90000"/>
            </a:lnSpc>
            <a:spcBef>
              <a:spcPct val="0"/>
            </a:spcBef>
            <a:spcAft>
              <a:spcPct val="35000"/>
            </a:spcAft>
            <a:buNone/>
          </a:pPr>
          <a:endParaRPr lang="zh-CN" altLang="en-US" sz="100" b="0" i="0" kern="1200" dirty="0">
            <a:latin typeface="FZLanTingHeiS-R-GB" panose="02000000000000000000" pitchFamily="2" charset="-122"/>
            <a:ea typeface="FZLanTingHeiS-R-GB" panose="02000000000000000000" pitchFamily="2" charset="-122"/>
            <a:cs typeface="Microsoft YaHei" charset="-122"/>
          </a:endParaRPr>
        </a:p>
      </dsp:txBody>
      <dsp:txXfrm>
        <a:off x="1358756" y="963663"/>
        <a:ext cx="56145" cy="56145"/>
      </dsp:txXfrm>
    </dsp:sp>
    <dsp:sp modelId="{93180932-306E-E545-95F9-2A5635FDC9F1}">
      <dsp:nvSpPr>
        <dsp:cNvPr id="0" name=""/>
        <dsp:cNvSpPr/>
      </dsp:nvSpPr>
      <dsp:spPr>
        <a:xfrm>
          <a:off x="863191" y="743444"/>
          <a:ext cx="1047276" cy="91440"/>
        </a:xfrm>
        <a:custGeom>
          <a:avLst/>
          <a:gdLst/>
          <a:ahLst/>
          <a:cxnLst/>
          <a:rect l="0" t="0" r="0" b="0"/>
          <a:pathLst>
            <a:path>
              <a:moveTo>
                <a:pt x="0" y="45720"/>
              </a:moveTo>
              <a:lnTo>
                <a:pt x="1047276" y="4572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44450">
            <a:lnSpc>
              <a:spcPct val="90000"/>
            </a:lnSpc>
            <a:spcBef>
              <a:spcPct val="0"/>
            </a:spcBef>
            <a:spcAft>
              <a:spcPct val="35000"/>
            </a:spcAft>
            <a:buNone/>
          </a:pPr>
          <a:endParaRPr lang="zh-CN" altLang="en-US" sz="100" b="0" i="0" kern="1200" dirty="0">
            <a:latin typeface="FZLanTingHeiS-R-GB" panose="02000000000000000000" pitchFamily="2" charset="-122"/>
            <a:ea typeface="FZLanTingHeiS-R-GB" panose="02000000000000000000" pitchFamily="2" charset="-122"/>
            <a:cs typeface="Microsoft YaHei" charset="-122"/>
          </a:endParaRPr>
        </a:p>
      </dsp:txBody>
      <dsp:txXfrm>
        <a:off x="1360647" y="762982"/>
        <a:ext cx="52363" cy="52363"/>
      </dsp:txXfrm>
    </dsp:sp>
    <dsp:sp modelId="{082A771F-69AF-7C4C-86CB-DF1CD8CB6581}">
      <dsp:nvSpPr>
        <dsp:cNvPr id="0" name=""/>
        <dsp:cNvSpPr/>
      </dsp:nvSpPr>
      <dsp:spPr>
        <a:xfrm>
          <a:off x="863191" y="384020"/>
          <a:ext cx="1047276" cy="405143"/>
        </a:xfrm>
        <a:custGeom>
          <a:avLst/>
          <a:gdLst/>
          <a:ahLst/>
          <a:cxnLst/>
          <a:rect l="0" t="0" r="0" b="0"/>
          <a:pathLst>
            <a:path>
              <a:moveTo>
                <a:pt x="0" y="405143"/>
              </a:moveTo>
              <a:lnTo>
                <a:pt x="523638" y="405143"/>
              </a:lnTo>
              <a:lnTo>
                <a:pt x="523638" y="0"/>
              </a:lnTo>
              <a:lnTo>
                <a:pt x="1047276"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44450">
            <a:lnSpc>
              <a:spcPct val="90000"/>
            </a:lnSpc>
            <a:spcBef>
              <a:spcPct val="0"/>
            </a:spcBef>
            <a:spcAft>
              <a:spcPct val="35000"/>
            </a:spcAft>
            <a:buNone/>
          </a:pPr>
          <a:endParaRPr lang="zh-CN" altLang="en-US" sz="100" b="0" i="0" kern="1200" dirty="0">
            <a:latin typeface="FZLanTingHeiS-R-GB" panose="02000000000000000000" pitchFamily="2" charset="-122"/>
            <a:ea typeface="FZLanTingHeiS-R-GB" panose="02000000000000000000" pitchFamily="2" charset="-122"/>
            <a:cs typeface="Microsoft YaHei" charset="-122"/>
          </a:endParaRPr>
        </a:p>
      </dsp:txBody>
      <dsp:txXfrm>
        <a:off x="1358756" y="558519"/>
        <a:ext cx="56145" cy="56145"/>
      </dsp:txXfrm>
    </dsp:sp>
    <dsp:sp modelId="{7111AE39-B455-7C4D-91F4-9E37E3822D07}">
      <dsp:nvSpPr>
        <dsp:cNvPr id="0" name=""/>
        <dsp:cNvSpPr/>
      </dsp:nvSpPr>
      <dsp:spPr>
        <a:xfrm>
          <a:off x="90820" y="517636"/>
          <a:ext cx="1001684" cy="543056"/>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marL="0" lvl="0" indent="0" algn="l" defTabSz="533400">
            <a:lnSpc>
              <a:spcPct val="90000"/>
            </a:lnSpc>
            <a:spcBef>
              <a:spcPct val="0"/>
            </a:spcBef>
            <a:spcAft>
              <a:spcPct val="35000"/>
            </a:spcAft>
            <a:buNone/>
          </a:pPr>
          <a:r>
            <a:rPr lang="en-US" altLang="zh-CN" sz="1200" b="0" i="0" kern="1200" dirty="0">
              <a:latin typeface="FZLanTingHeiS-R-GB" panose="02000000000000000000" pitchFamily="2" charset="-122"/>
              <a:ea typeface="FZLanTingHeiS-R-GB" panose="02000000000000000000" pitchFamily="2" charset="-122"/>
              <a:cs typeface="Microsoft YaHei" charset="-122"/>
            </a:rPr>
            <a:t>4.1</a:t>
          </a:r>
          <a:r>
            <a:rPr lang="zh-CN" altLang="en-US" sz="1200" b="0" i="0" kern="1200" dirty="0">
              <a:latin typeface="FZLanTingHeiS-R-GB" panose="02000000000000000000" pitchFamily="2" charset="-122"/>
              <a:ea typeface="FZLanTingHeiS-R-GB" panose="02000000000000000000" pitchFamily="2" charset="-122"/>
              <a:cs typeface="Microsoft YaHei" charset="-122"/>
            </a:rPr>
            <a:t>需求弹性</a:t>
          </a:r>
        </a:p>
      </dsp:txBody>
      <dsp:txXfrm>
        <a:off x="90820" y="517636"/>
        <a:ext cx="1001684" cy="543056"/>
      </dsp:txXfrm>
    </dsp:sp>
    <dsp:sp modelId="{C852AF5D-E3CA-F844-B775-08DD6E6FB940}">
      <dsp:nvSpPr>
        <dsp:cNvPr id="0" name=""/>
        <dsp:cNvSpPr/>
      </dsp:nvSpPr>
      <dsp:spPr>
        <a:xfrm>
          <a:off x="1910467" y="218861"/>
          <a:ext cx="1474416" cy="330319"/>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l" defTabSz="466725">
            <a:lnSpc>
              <a:spcPct val="90000"/>
            </a:lnSpc>
            <a:spcBef>
              <a:spcPct val="0"/>
            </a:spcBef>
            <a:spcAft>
              <a:spcPct val="35000"/>
            </a:spcAft>
            <a:buNone/>
          </a:pPr>
          <a:r>
            <a:rPr lang="en-US" altLang="zh-CN" sz="1050" b="0" i="0" kern="1200" dirty="0">
              <a:solidFill>
                <a:schemeClr val="tx1"/>
              </a:solidFill>
              <a:latin typeface="FZLanTingHeiS-R-GB" panose="02000000000000000000" pitchFamily="2" charset="-122"/>
              <a:ea typeface="FZLanTingHeiS-R-GB" panose="02000000000000000000" pitchFamily="2" charset="-122"/>
              <a:cs typeface="Microsoft YaHei" charset="-122"/>
            </a:rPr>
            <a:t>4.1.1</a:t>
          </a:r>
          <a:r>
            <a:rPr lang="zh-CN" altLang="en-US" sz="1050" b="0" i="0" kern="1200" dirty="0">
              <a:solidFill>
                <a:schemeClr val="tx1"/>
              </a:solidFill>
              <a:latin typeface="FZLanTingHeiS-R-GB" panose="02000000000000000000" pitchFamily="2" charset="-122"/>
              <a:ea typeface="FZLanTingHeiS-R-GB" panose="02000000000000000000" pitchFamily="2" charset="-122"/>
              <a:cs typeface="Microsoft YaHei" charset="-122"/>
            </a:rPr>
            <a:t> 需求价格弹性</a:t>
          </a:r>
        </a:p>
      </dsp:txBody>
      <dsp:txXfrm>
        <a:off x="1910467" y="218861"/>
        <a:ext cx="1474416" cy="330319"/>
      </dsp:txXfrm>
    </dsp:sp>
    <dsp:sp modelId="{D3E2E567-EC04-E743-9B8C-985408EA1058}">
      <dsp:nvSpPr>
        <dsp:cNvPr id="0" name=""/>
        <dsp:cNvSpPr/>
      </dsp:nvSpPr>
      <dsp:spPr>
        <a:xfrm>
          <a:off x="1910467" y="624004"/>
          <a:ext cx="1474416" cy="33031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l" defTabSz="466725">
            <a:lnSpc>
              <a:spcPct val="90000"/>
            </a:lnSpc>
            <a:spcBef>
              <a:spcPct val="0"/>
            </a:spcBef>
            <a:spcAft>
              <a:spcPct val="35000"/>
            </a:spcAft>
            <a:buNone/>
          </a:pPr>
          <a:r>
            <a:rPr lang="en-US" altLang="zh-CN" sz="1050" b="0" i="0" kern="1200" dirty="0">
              <a:latin typeface="FZLanTingHeiS-R-GB" panose="02000000000000000000" pitchFamily="2" charset="-122"/>
              <a:ea typeface="FZLanTingHeiS-R-GB" panose="02000000000000000000" pitchFamily="2" charset="-122"/>
              <a:cs typeface="Microsoft YaHei" charset="-122"/>
            </a:rPr>
            <a:t>4.1.2</a:t>
          </a:r>
          <a:r>
            <a:rPr lang="zh-CN" altLang="en-US" sz="1050" b="0" i="0" kern="1200" dirty="0">
              <a:latin typeface="FZLanTingHeiS-R-GB" panose="02000000000000000000" pitchFamily="2" charset="-122"/>
              <a:ea typeface="FZLanTingHeiS-R-GB" panose="02000000000000000000" pitchFamily="2" charset="-122"/>
              <a:cs typeface="Microsoft YaHei" charset="-122"/>
            </a:rPr>
            <a:t> 需求的收入弹性</a:t>
          </a:r>
        </a:p>
      </dsp:txBody>
      <dsp:txXfrm>
        <a:off x="1910467" y="624004"/>
        <a:ext cx="1474416" cy="330319"/>
      </dsp:txXfrm>
    </dsp:sp>
    <dsp:sp modelId="{1C998B4A-F8C8-5D49-862A-38B9C7611407}">
      <dsp:nvSpPr>
        <dsp:cNvPr id="0" name=""/>
        <dsp:cNvSpPr/>
      </dsp:nvSpPr>
      <dsp:spPr>
        <a:xfrm>
          <a:off x="1910467" y="1029148"/>
          <a:ext cx="1474416" cy="33031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l" defTabSz="466725">
            <a:lnSpc>
              <a:spcPct val="90000"/>
            </a:lnSpc>
            <a:spcBef>
              <a:spcPct val="0"/>
            </a:spcBef>
            <a:spcAft>
              <a:spcPct val="35000"/>
            </a:spcAft>
            <a:buNone/>
          </a:pPr>
          <a:r>
            <a:rPr lang="en-US" altLang="zh-CN" sz="1050" b="0" i="0" kern="1200" dirty="0">
              <a:latin typeface="FZLanTingHeiS-R-GB" panose="02000000000000000000" pitchFamily="2" charset="-122"/>
              <a:ea typeface="FZLanTingHeiS-R-GB" panose="02000000000000000000" pitchFamily="2" charset="-122"/>
              <a:cs typeface="Microsoft YaHei" charset="-122"/>
            </a:rPr>
            <a:t>4.1.3</a:t>
          </a:r>
          <a:r>
            <a:rPr lang="zh-CN" altLang="en-US" sz="1050" b="0" i="0" kern="1200" dirty="0">
              <a:latin typeface="FZLanTingHeiS-R-GB" panose="02000000000000000000" pitchFamily="2" charset="-122"/>
              <a:ea typeface="FZLanTingHeiS-R-GB" panose="02000000000000000000" pitchFamily="2" charset="-122"/>
              <a:cs typeface="Microsoft YaHei" charset="-122"/>
            </a:rPr>
            <a:t> 需求交叉弹性</a:t>
          </a:r>
        </a:p>
      </dsp:txBody>
      <dsp:txXfrm>
        <a:off x="1910467" y="1029148"/>
        <a:ext cx="1474416" cy="33031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2800E8-CF94-FD43-8D0E-7E4B278315B1}">
      <dsp:nvSpPr>
        <dsp:cNvPr id="0" name=""/>
        <dsp:cNvSpPr/>
      </dsp:nvSpPr>
      <dsp:spPr>
        <a:xfrm>
          <a:off x="910517" y="972723"/>
          <a:ext cx="1240728" cy="339436"/>
        </a:xfrm>
        <a:custGeom>
          <a:avLst/>
          <a:gdLst/>
          <a:ahLst/>
          <a:cxnLst/>
          <a:rect l="0" t="0" r="0" b="0"/>
          <a:pathLst>
            <a:path>
              <a:moveTo>
                <a:pt x="0" y="0"/>
              </a:moveTo>
              <a:lnTo>
                <a:pt x="620364" y="0"/>
              </a:lnTo>
              <a:lnTo>
                <a:pt x="620364" y="339436"/>
              </a:lnTo>
              <a:lnTo>
                <a:pt x="1240728" y="339436"/>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8900">
            <a:lnSpc>
              <a:spcPct val="90000"/>
            </a:lnSpc>
            <a:spcBef>
              <a:spcPct val="0"/>
            </a:spcBef>
            <a:spcAft>
              <a:spcPct val="35000"/>
            </a:spcAft>
            <a:buNone/>
          </a:pPr>
          <a:endParaRPr lang="zh-CN" altLang="en-US" sz="200" b="0" i="0" kern="1200" dirty="0">
            <a:latin typeface="FZLanTingHeiS-R-GB" panose="02000000000000000000" pitchFamily="2" charset="-122"/>
            <a:ea typeface="FZLanTingHeiS-R-GB" panose="02000000000000000000" pitchFamily="2" charset="-122"/>
            <a:cs typeface="Microsoft YaHei" charset="-122"/>
          </a:endParaRPr>
        </a:p>
      </dsp:txBody>
      <dsp:txXfrm>
        <a:off x="1498724" y="1110283"/>
        <a:ext cx="64316" cy="64316"/>
      </dsp:txXfrm>
    </dsp:sp>
    <dsp:sp modelId="{93180932-306E-E545-95F9-2A5635FDC9F1}">
      <dsp:nvSpPr>
        <dsp:cNvPr id="0" name=""/>
        <dsp:cNvSpPr/>
      </dsp:nvSpPr>
      <dsp:spPr>
        <a:xfrm>
          <a:off x="910517" y="845631"/>
          <a:ext cx="1240954" cy="91440"/>
        </a:xfrm>
        <a:custGeom>
          <a:avLst/>
          <a:gdLst/>
          <a:ahLst/>
          <a:cxnLst/>
          <a:rect l="0" t="0" r="0" b="0"/>
          <a:pathLst>
            <a:path>
              <a:moveTo>
                <a:pt x="0" y="127091"/>
              </a:moveTo>
              <a:lnTo>
                <a:pt x="620477" y="127091"/>
              </a:lnTo>
              <a:lnTo>
                <a:pt x="620477" y="45720"/>
              </a:lnTo>
              <a:lnTo>
                <a:pt x="1240954" y="4572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8900">
            <a:lnSpc>
              <a:spcPct val="90000"/>
            </a:lnSpc>
            <a:spcBef>
              <a:spcPct val="0"/>
            </a:spcBef>
            <a:spcAft>
              <a:spcPct val="35000"/>
            </a:spcAft>
            <a:buNone/>
          </a:pPr>
          <a:endParaRPr lang="zh-CN" altLang="en-US" sz="200" b="0" i="0" kern="1200" dirty="0">
            <a:latin typeface="FZLanTingHeiS-R-GB" panose="02000000000000000000" pitchFamily="2" charset="-122"/>
            <a:ea typeface="FZLanTingHeiS-R-GB" panose="02000000000000000000" pitchFamily="2" charset="-122"/>
            <a:cs typeface="Microsoft YaHei" charset="-122"/>
          </a:endParaRPr>
        </a:p>
      </dsp:txBody>
      <dsp:txXfrm>
        <a:off x="1499904" y="860261"/>
        <a:ext cx="62180" cy="62180"/>
      </dsp:txXfrm>
    </dsp:sp>
    <dsp:sp modelId="{082A771F-69AF-7C4C-86CB-DF1CD8CB6581}">
      <dsp:nvSpPr>
        <dsp:cNvPr id="0" name=""/>
        <dsp:cNvSpPr/>
      </dsp:nvSpPr>
      <dsp:spPr>
        <a:xfrm>
          <a:off x="910517" y="470543"/>
          <a:ext cx="1240954" cy="502180"/>
        </a:xfrm>
        <a:custGeom>
          <a:avLst/>
          <a:gdLst/>
          <a:ahLst/>
          <a:cxnLst/>
          <a:rect l="0" t="0" r="0" b="0"/>
          <a:pathLst>
            <a:path>
              <a:moveTo>
                <a:pt x="0" y="502180"/>
              </a:moveTo>
              <a:lnTo>
                <a:pt x="620477" y="502180"/>
              </a:lnTo>
              <a:lnTo>
                <a:pt x="620477" y="0"/>
              </a:lnTo>
              <a:lnTo>
                <a:pt x="1240954"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8900">
            <a:lnSpc>
              <a:spcPct val="90000"/>
            </a:lnSpc>
            <a:spcBef>
              <a:spcPct val="0"/>
            </a:spcBef>
            <a:spcAft>
              <a:spcPct val="35000"/>
            </a:spcAft>
            <a:buNone/>
          </a:pPr>
          <a:endParaRPr lang="zh-CN" altLang="en-US" sz="200" b="0" i="0" kern="1200" dirty="0">
            <a:latin typeface="FZLanTingHeiS-R-GB" panose="02000000000000000000" pitchFamily="2" charset="-122"/>
            <a:ea typeface="FZLanTingHeiS-R-GB" panose="02000000000000000000" pitchFamily="2" charset="-122"/>
            <a:cs typeface="Microsoft YaHei" charset="-122"/>
          </a:endParaRPr>
        </a:p>
      </dsp:txBody>
      <dsp:txXfrm>
        <a:off x="1497527" y="688165"/>
        <a:ext cx="66935" cy="66935"/>
      </dsp:txXfrm>
    </dsp:sp>
    <dsp:sp modelId="{7111AE39-B455-7C4D-91F4-9E37E3822D07}">
      <dsp:nvSpPr>
        <dsp:cNvPr id="0" name=""/>
        <dsp:cNvSpPr/>
      </dsp:nvSpPr>
      <dsp:spPr>
        <a:xfrm>
          <a:off x="0" y="708383"/>
          <a:ext cx="1292356" cy="52867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altLang="zh-CN" sz="1200" b="0" i="0" kern="1200" dirty="0">
              <a:latin typeface="FZLanTingHeiS-R-GB" panose="02000000000000000000" pitchFamily="2" charset="-122"/>
              <a:ea typeface="FZLanTingHeiS-R-GB" panose="02000000000000000000" pitchFamily="2" charset="-122"/>
              <a:cs typeface="Microsoft YaHei" charset="-122"/>
            </a:rPr>
            <a:t>3.3</a:t>
          </a:r>
          <a:r>
            <a:rPr lang="zh-CN" altLang="en-US" sz="1200" b="0" i="0" kern="1200" dirty="0">
              <a:latin typeface="FZLanTingHeiS-R-GB" panose="02000000000000000000" pitchFamily="2" charset="-122"/>
              <a:ea typeface="FZLanTingHeiS-R-GB" panose="02000000000000000000" pitchFamily="2" charset="-122"/>
              <a:cs typeface="Microsoft YaHei" charset="-122"/>
            </a:rPr>
            <a:t> 序数效用论与无差异曲线分析</a:t>
          </a:r>
        </a:p>
      </dsp:txBody>
      <dsp:txXfrm>
        <a:off x="0" y="708383"/>
        <a:ext cx="1292356" cy="528679"/>
      </dsp:txXfrm>
    </dsp:sp>
    <dsp:sp modelId="{C852AF5D-E3CA-F844-B775-08DD6E6FB940}">
      <dsp:nvSpPr>
        <dsp:cNvPr id="0" name=""/>
        <dsp:cNvSpPr/>
      </dsp:nvSpPr>
      <dsp:spPr>
        <a:xfrm>
          <a:off x="2151472" y="303161"/>
          <a:ext cx="1697796" cy="334764"/>
        </a:xfrm>
        <a:prstGeom prst="rect">
          <a:avLst/>
        </a:prstGeom>
        <a:solidFill>
          <a:schemeClr val="bg1"/>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marL="0" lvl="0" indent="0" algn="l" defTabSz="533400">
            <a:lnSpc>
              <a:spcPct val="90000"/>
            </a:lnSpc>
            <a:spcBef>
              <a:spcPct val="0"/>
            </a:spcBef>
            <a:spcAft>
              <a:spcPct val="35000"/>
            </a:spcAft>
            <a:buNone/>
          </a:pPr>
          <a:r>
            <a:rPr lang="en-US" altLang="zh-CN" sz="1200" b="0" i="0" kern="1200" dirty="0">
              <a:solidFill>
                <a:schemeClr val="tx1"/>
              </a:solidFill>
              <a:latin typeface="FZLanTingHeiS-R-GB" panose="02000000000000000000" pitchFamily="2" charset="-122"/>
              <a:ea typeface="FZLanTingHeiS-R-GB" panose="02000000000000000000" pitchFamily="2" charset="-122"/>
              <a:cs typeface="Microsoft YaHei" charset="-122"/>
            </a:rPr>
            <a:t>3.3.1</a:t>
          </a:r>
          <a:r>
            <a:rPr lang="zh-CN" altLang="en-US" sz="1200" b="0" i="0" kern="1200" dirty="0">
              <a:solidFill>
                <a:schemeClr val="tx1"/>
              </a:solidFill>
              <a:latin typeface="FZLanTingHeiS-R-GB" panose="02000000000000000000" pitchFamily="2" charset="-122"/>
              <a:ea typeface="FZLanTingHeiS-R-GB" panose="02000000000000000000" pitchFamily="2" charset="-122"/>
              <a:cs typeface="Microsoft YaHei" charset="-122"/>
            </a:rPr>
            <a:t> 无差异曲线</a:t>
          </a:r>
        </a:p>
      </dsp:txBody>
      <dsp:txXfrm>
        <a:off x="2151472" y="303161"/>
        <a:ext cx="1697796" cy="334764"/>
      </dsp:txXfrm>
    </dsp:sp>
    <dsp:sp modelId="{D3E2E567-EC04-E743-9B8C-985408EA1058}">
      <dsp:nvSpPr>
        <dsp:cNvPr id="0" name=""/>
        <dsp:cNvSpPr/>
      </dsp:nvSpPr>
      <dsp:spPr>
        <a:xfrm>
          <a:off x="2151472" y="723969"/>
          <a:ext cx="1715339" cy="334764"/>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marL="0" lvl="0" indent="0" algn="l" defTabSz="533400">
            <a:lnSpc>
              <a:spcPct val="90000"/>
            </a:lnSpc>
            <a:spcBef>
              <a:spcPct val="0"/>
            </a:spcBef>
            <a:spcAft>
              <a:spcPct val="35000"/>
            </a:spcAft>
            <a:buNone/>
          </a:pPr>
          <a:r>
            <a:rPr lang="en-US" altLang="zh-CN" sz="1200" b="0" i="0" kern="1200" dirty="0">
              <a:solidFill>
                <a:schemeClr val="tx1"/>
              </a:solidFill>
              <a:latin typeface="FZLanTingHeiS-R-GB" panose="02000000000000000000" pitchFamily="2" charset="-122"/>
              <a:ea typeface="FZLanTingHeiS-R-GB" panose="02000000000000000000" pitchFamily="2" charset="-122"/>
              <a:cs typeface="Microsoft YaHei" charset="-122"/>
            </a:rPr>
            <a:t>3.3.2</a:t>
          </a:r>
          <a:r>
            <a:rPr lang="zh-CN" altLang="en-US" sz="1200" b="0" i="0" kern="1200" dirty="0">
              <a:solidFill>
                <a:schemeClr val="tx1"/>
              </a:solidFill>
              <a:latin typeface="FZLanTingHeiS-R-GB" panose="02000000000000000000" pitchFamily="2" charset="-122"/>
              <a:ea typeface="FZLanTingHeiS-R-GB" panose="02000000000000000000" pitchFamily="2" charset="-122"/>
              <a:cs typeface="Microsoft YaHei" charset="-122"/>
            </a:rPr>
            <a:t> 消费者的预算线</a:t>
          </a:r>
          <a:endParaRPr lang="zh-CN" altLang="en-US" sz="1200" b="0" i="0" kern="1200" dirty="0">
            <a:latin typeface="FZLanTingHeiS-R-GB" panose="02000000000000000000" pitchFamily="2" charset="-122"/>
            <a:ea typeface="FZLanTingHeiS-R-GB" panose="02000000000000000000" pitchFamily="2" charset="-122"/>
            <a:cs typeface="Microsoft YaHei" charset="-122"/>
          </a:endParaRPr>
        </a:p>
      </dsp:txBody>
      <dsp:txXfrm>
        <a:off x="2151472" y="723969"/>
        <a:ext cx="1715339" cy="334764"/>
      </dsp:txXfrm>
    </dsp:sp>
    <dsp:sp modelId="{1C998B4A-F8C8-5D49-862A-38B9C7611407}">
      <dsp:nvSpPr>
        <dsp:cNvPr id="0" name=""/>
        <dsp:cNvSpPr/>
      </dsp:nvSpPr>
      <dsp:spPr>
        <a:xfrm>
          <a:off x="2151246" y="1144777"/>
          <a:ext cx="1697661" cy="334764"/>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marL="0" lvl="0" indent="0" algn="l" defTabSz="533400">
            <a:lnSpc>
              <a:spcPct val="90000"/>
            </a:lnSpc>
            <a:spcBef>
              <a:spcPct val="0"/>
            </a:spcBef>
            <a:spcAft>
              <a:spcPct val="35000"/>
            </a:spcAft>
            <a:buNone/>
          </a:pPr>
          <a:r>
            <a:rPr lang="en-US" altLang="zh-CN" sz="1200" b="0" i="0" kern="1200" dirty="0">
              <a:solidFill>
                <a:schemeClr val="tx1"/>
              </a:solidFill>
              <a:latin typeface="FZLanTingHeiS-R-GB" panose="02000000000000000000" pitchFamily="2" charset="-122"/>
              <a:ea typeface="FZLanTingHeiS-R-GB" panose="02000000000000000000" pitchFamily="2" charset="-122"/>
              <a:cs typeface="Microsoft YaHei" charset="-122"/>
            </a:rPr>
            <a:t>3.3.3</a:t>
          </a:r>
          <a:r>
            <a:rPr lang="zh-CN" altLang="en-US" sz="1200" b="0" i="0" kern="1200" dirty="0">
              <a:solidFill>
                <a:schemeClr val="tx1"/>
              </a:solidFill>
              <a:latin typeface="FZLanTingHeiS-R-GB" panose="02000000000000000000" pitchFamily="2" charset="-122"/>
              <a:ea typeface="FZLanTingHeiS-R-GB" panose="02000000000000000000" pitchFamily="2" charset="-122"/>
              <a:cs typeface="Microsoft YaHei" charset="-122"/>
            </a:rPr>
            <a:t>  消费者均衡</a:t>
          </a:r>
          <a:endParaRPr lang="zh-CN" altLang="en-US" sz="1200" b="0" i="0" kern="1200" dirty="0">
            <a:latin typeface="FZLanTingHeiS-R-GB" panose="02000000000000000000" pitchFamily="2" charset="-122"/>
            <a:ea typeface="FZLanTingHeiS-R-GB" panose="02000000000000000000" pitchFamily="2" charset="-122"/>
            <a:cs typeface="Microsoft YaHei" charset="-122"/>
          </a:endParaRPr>
        </a:p>
      </dsp:txBody>
      <dsp:txXfrm>
        <a:off x="2151246" y="1144777"/>
        <a:ext cx="1697661" cy="334764"/>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2800E8-CF94-FD43-8D0E-7E4B278315B1}">
      <dsp:nvSpPr>
        <dsp:cNvPr id="0" name=""/>
        <dsp:cNvSpPr/>
      </dsp:nvSpPr>
      <dsp:spPr>
        <a:xfrm>
          <a:off x="863191" y="789164"/>
          <a:ext cx="1047276" cy="405143"/>
        </a:xfrm>
        <a:custGeom>
          <a:avLst/>
          <a:gdLst/>
          <a:ahLst/>
          <a:cxnLst/>
          <a:rect l="0" t="0" r="0" b="0"/>
          <a:pathLst>
            <a:path>
              <a:moveTo>
                <a:pt x="0" y="0"/>
              </a:moveTo>
              <a:lnTo>
                <a:pt x="523638" y="0"/>
              </a:lnTo>
              <a:lnTo>
                <a:pt x="523638" y="405143"/>
              </a:lnTo>
              <a:lnTo>
                <a:pt x="1047276" y="405143"/>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44450">
            <a:lnSpc>
              <a:spcPct val="90000"/>
            </a:lnSpc>
            <a:spcBef>
              <a:spcPct val="0"/>
            </a:spcBef>
            <a:spcAft>
              <a:spcPct val="35000"/>
            </a:spcAft>
            <a:buNone/>
          </a:pPr>
          <a:endParaRPr lang="zh-CN" altLang="en-US" sz="100" b="0" i="0" kern="1200" dirty="0">
            <a:latin typeface="FZLanTingHeiS-R-GB" panose="02000000000000000000" pitchFamily="2" charset="-122"/>
            <a:ea typeface="FZLanTingHeiS-R-GB" panose="02000000000000000000" pitchFamily="2" charset="-122"/>
            <a:cs typeface="Microsoft YaHei" charset="-122"/>
          </a:endParaRPr>
        </a:p>
      </dsp:txBody>
      <dsp:txXfrm>
        <a:off x="1358756" y="963663"/>
        <a:ext cx="56145" cy="56145"/>
      </dsp:txXfrm>
    </dsp:sp>
    <dsp:sp modelId="{93180932-306E-E545-95F9-2A5635FDC9F1}">
      <dsp:nvSpPr>
        <dsp:cNvPr id="0" name=""/>
        <dsp:cNvSpPr/>
      </dsp:nvSpPr>
      <dsp:spPr>
        <a:xfrm>
          <a:off x="863191" y="743444"/>
          <a:ext cx="1047276" cy="91440"/>
        </a:xfrm>
        <a:custGeom>
          <a:avLst/>
          <a:gdLst/>
          <a:ahLst/>
          <a:cxnLst/>
          <a:rect l="0" t="0" r="0" b="0"/>
          <a:pathLst>
            <a:path>
              <a:moveTo>
                <a:pt x="0" y="45720"/>
              </a:moveTo>
              <a:lnTo>
                <a:pt x="1047276" y="4572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44450">
            <a:lnSpc>
              <a:spcPct val="90000"/>
            </a:lnSpc>
            <a:spcBef>
              <a:spcPct val="0"/>
            </a:spcBef>
            <a:spcAft>
              <a:spcPct val="35000"/>
            </a:spcAft>
            <a:buNone/>
          </a:pPr>
          <a:endParaRPr lang="zh-CN" altLang="en-US" sz="100" b="0" i="0" kern="1200" dirty="0">
            <a:latin typeface="FZLanTingHeiS-R-GB" panose="02000000000000000000" pitchFamily="2" charset="-122"/>
            <a:ea typeface="FZLanTingHeiS-R-GB" panose="02000000000000000000" pitchFamily="2" charset="-122"/>
            <a:cs typeface="Microsoft YaHei" charset="-122"/>
          </a:endParaRPr>
        </a:p>
      </dsp:txBody>
      <dsp:txXfrm>
        <a:off x="1360647" y="762982"/>
        <a:ext cx="52363" cy="52363"/>
      </dsp:txXfrm>
    </dsp:sp>
    <dsp:sp modelId="{082A771F-69AF-7C4C-86CB-DF1CD8CB6581}">
      <dsp:nvSpPr>
        <dsp:cNvPr id="0" name=""/>
        <dsp:cNvSpPr/>
      </dsp:nvSpPr>
      <dsp:spPr>
        <a:xfrm>
          <a:off x="863191" y="384020"/>
          <a:ext cx="1047276" cy="405143"/>
        </a:xfrm>
        <a:custGeom>
          <a:avLst/>
          <a:gdLst/>
          <a:ahLst/>
          <a:cxnLst/>
          <a:rect l="0" t="0" r="0" b="0"/>
          <a:pathLst>
            <a:path>
              <a:moveTo>
                <a:pt x="0" y="405143"/>
              </a:moveTo>
              <a:lnTo>
                <a:pt x="523638" y="405143"/>
              </a:lnTo>
              <a:lnTo>
                <a:pt x="523638" y="0"/>
              </a:lnTo>
              <a:lnTo>
                <a:pt x="1047276"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44450">
            <a:lnSpc>
              <a:spcPct val="90000"/>
            </a:lnSpc>
            <a:spcBef>
              <a:spcPct val="0"/>
            </a:spcBef>
            <a:spcAft>
              <a:spcPct val="35000"/>
            </a:spcAft>
            <a:buNone/>
          </a:pPr>
          <a:endParaRPr lang="zh-CN" altLang="en-US" sz="100" b="0" i="0" kern="1200" dirty="0">
            <a:latin typeface="FZLanTingHeiS-R-GB" panose="02000000000000000000" pitchFamily="2" charset="-122"/>
            <a:ea typeface="FZLanTingHeiS-R-GB" panose="02000000000000000000" pitchFamily="2" charset="-122"/>
            <a:cs typeface="Microsoft YaHei" charset="-122"/>
          </a:endParaRPr>
        </a:p>
      </dsp:txBody>
      <dsp:txXfrm>
        <a:off x="1358756" y="558519"/>
        <a:ext cx="56145" cy="56145"/>
      </dsp:txXfrm>
    </dsp:sp>
    <dsp:sp modelId="{7111AE39-B455-7C4D-91F4-9E37E3822D07}">
      <dsp:nvSpPr>
        <dsp:cNvPr id="0" name=""/>
        <dsp:cNvSpPr/>
      </dsp:nvSpPr>
      <dsp:spPr>
        <a:xfrm>
          <a:off x="90820" y="517636"/>
          <a:ext cx="1001684" cy="543056"/>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marL="0" lvl="0" indent="0" algn="l" defTabSz="533400">
            <a:lnSpc>
              <a:spcPct val="90000"/>
            </a:lnSpc>
            <a:spcBef>
              <a:spcPct val="0"/>
            </a:spcBef>
            <a:spcAft>
              <a:spcPct val="35000"/>
            </a:spcAft>
            <a:buNone/>
          </a:pPr>
          <a:r>
            <a:rPr lang="en-US" altLang="zh-CN" sz="1200" b="0" i="0" kern="1200" dirty="0">
              <a:latin typeface="FZLanTingHeiS-R-GB" panose="02000000000000000000" pitchFamily="2" charset="-122"/>
              <a:ea typeface="FZLanTingHeiS-R-GB" panose="02000000000000000000" pitchFamily="2" charset="-122"/>
              <a:cs typeface="Microsoft YaHei" charset="-122"/>
            </a:rPr>
            <a:t>4.1</a:t>
          </a:r>
          <a:r>
            <a:rPr lang="zh-CN" altLang="en-US" sz="1200" b="0" i="0" kern="1200" dirty="0">
              <a:latin typeface="FZLanTingHeiS-R-GB" panose="02000000000000000000" pitchFamily="2" charset="-122"/>
              <a:ea typeface="FZLanTingHeiS-R-GB" panose="02000000000000000000" pitchFamily="2" charset="-122"/>
              <a:cs typeface="Microsoft YaHei" charset="-122"/>
            </a:rPr>
            <a:t>需求弹性</a:t>
          </a:r>
        </a:p>
      </dsp:txBody>
      <dsp:txXfrm>
        <a:off x="90820" y="517636"/>
        <a:ext cx="1001684" cy="543056"/>
      </dsp:txXfrm>
    </dsp:sp>
    <dsp:sp modelId="{C852AF5D-E3CA-F844-B775-08DD6E6FB940}">
      <dsp:nvSpPr>
        <dsp:cNvPr id="0" name=""/>
        <dsp:cNvSpPr/>
      </dsp:nvSpPr>
      <dsp:spPr>
        <a:xfrm>
          <a:off x="1910467" y="218861"/>
          <a:ext cx="1474416" cy="330319"/>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l" defTabSz="466725">
            <a:lnSpc>
              <a:spcPct val="90000"/>
            </a:lnSpc>
            <a:spcBef>
              <a:spcPct val="0"/>
            </a:spcBef>
            <a:spcAft>
              <a:spcPct val="35000"/>
            </a:spcAft>
            <a:buNone/>
          </a:pPr>
          <a:r>
            <a:rPr lang="en-US" altLang="zh-CN" sz="1050" b="0" i="0" kern="1200" dirty="0">
              <a:solidFill>
                <a:schemeClr val="tx1"/>
              </a:solidFill>
              <a:latin typeface="FZLanTingHeiS-R-GB" panose="02000000000000000000" pitchFamily="2" charset="-122"/>
              <a:ea typeface="FZLanTingHeiS-R-GB" panose="02000000000000000000" pitchFamily="2" charset="-122"/>
              <a:cs typeface="Microsoft YaHei" charset="-122"/>
            </a:rPr>
            <a:t>4.1.1</a:t>
          </a:r>
          <a:r>
            <a:rPr lang="zh-CN" altLang="en-US" sz="1050" b="0" i="0" kern="1200" dirty="0">
              <a:solidFill>
                <a:schemeClr val="tx1"/>
              </a:solidFill>
              <a:latin typeface="FZLanTingHeiS-R-GB" panose="02000000000000000000" pitchFamily="2" charset="-122"/>
              <a:ea typeface="FZLanTingHeiS-R-GB" panose="02000000000000000000" pitchFamily="2" charset="-122"/>
              <a:cs typeface="Microsoft YaHei" charset="-122"/>
            </a:rPr>
            <a:t> 需求价格弹性</a:t>
          </a:r>
        </a:p>
      </dsp:txBody>
      <dsp:txXfrm>
        <a:off x="1910467" y="218861"/>
        <a:ext cx="1474416" cy="330319"/>
      </dsp:txXfrm>
    </dsp:sp>
    <dsp:sp modelId="{D3E2E567-EC04-E743-9B8C-985408EA1058}">
      <dsp:nvSpPr>
        <dsp:cNvPr id="0" name=""/>
        <dsp:cNvSpPr/>
      </dsp:nvSpPr>
      <dsp:spPr>
        <a:xfrm>
          <a:off x="1910467" y="624004"/>
          <a:ext cx="1474416" cy="33031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l" defTabSz="466725">
            <a:lnSpc>
              <a:spcPct val="90000"/>
            </a:lnSpc>
            <a:spcBef>
              <a:spcPct val="0"/>
            </a:spcBef>
            <a:spcAft>
              <a:spcPct val="35000"/>
            </a:spcAft>
            <a:buNone/>
          </a:pPr>
          <a:r>
            <a:rPr lang="en-US" altLang="zh-CN" sz="1050" b="0" i="0" kern="1200" dirty="0">
              <a:latin typeface="FZLanTingHeiS-R-GB" panose="02000000000000000000" pitchFamily="2" charset="-122"/>
              <a:ea typeface="FZLanTingHeiS-R-GB" panose="02000000000000000000" pitchFamily="2" charset="-122"/>
              <a:cs typeface="Microsoft YaHei" charset="-122"/>
            </a:rPr>
            <a:t>4.1.2</a:t>
          </a:r>
          <a:r>
            <a:rPr lang="zh-CN" altLang="en-US" sz="1050" b="0" i="0" kern="1200" dirty="0">
              <a:latin typeface="FZLanTingHeiS-R-GB" panose="02000000000000000000" pitchFamily="2" charset="-122"/>
              <a:ea typeface="FZLanTingHeiS-R-GB" panose="02000000000000000000" pitchFamily="2" charset="-122"/>
              <a:cs typeface="Microsoft YaHei" charset="-122"/>
            </a:rPr>
            <a:t> 需求的收入弹性</a:t>
          </a:r>
        </a:p>
      </dsp:txBody>
      <dsp:txXfrm>
        <a:off x="1910467" y="624004"/>
        <a:ext cx="1474416" cy="330319"/>
      </dsp:txXfrm>
    </dsp:sp>
    <dsp:sp modelId="{1C998B4A-F8C8-5D49-862A-38B9C7611407}">
      <dsp:nvSpPr>
        <dsp:cNvPr id="0" name=""/>
        <dsp:cNvSpPr/>
      </dsp:nvSpPr>
      <dsp:spPr>
        <a:xfrm>
          <a:off x="1910467" y="1029148"/>
          <a:ext cx="1474416" cy="33031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l" defTabSz="466725">
            <a:lnSpc>
              <a:spcPct val="90000"/>
            </a:lnSpc>
            <a:spcBef>
              <a:spcPct val="0"/>
            </a:spcBef>
            <a:spcAft>
              <a:spcPct val="35000"/>
            </a:spcAft>
            <a:buNone/>
          </a:pPr>
          <a:r>
            <a:rPr lang="en-US" altLang="zh-CN" sz="1050" b="0" i="0" kern="1200" dirty="0">
              <a:latin typeface="FZLanTingHeiS-R-GB" panose="02000000000000000000" pitchFamily="2" charset="-122"/>
              <a:ea typeface="FZLanTingHeiS-R-GB" panose="02000000000000000000" pitchFamily="2" charset="-122"/>
              <a:cs typeface="Microsoft YaHei" charset="-122"/>
            </a:rPr>
            <a:t>4.1.3</a:t>
          </a:r>
          <a:r>
            <a:rPr lang="zh-CN" altLang="en-US" sz="1050" b="0" i="0" kern="1200" dirty="0">
              <a:latin typeface="FZLanTingHeiS-R-GB" panose="02000000000000000000" pitchFamily="2" charset="-122"/>
              <a:ea typeface="FZLanTingHeiS-R-GB" panose="02000000000000000000" pitchFamily="2" charset="-122"/>
              <a:cs typeface="Microsoft YaHei" charset="-122"/>
            </a:rPr>
            <a:t> 需求交叉弹性</a:t>
          </a:r>
        </a:p>
      </dsp:txBody>
      <dsp:txXfrm>
        <a:off x="1910467" y="1029148"/>
        <a:ext cx="1474416" cy="330319"/>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2800E8-CF94-FD43-8D0E-7E4B278315B1}">
      <dsp:nvSpPr>
        <dsp:cNvPr id="0" name=""/>
        <dsp:cNvSpPr/>
      </dsp:nvSpPr>
      <dsp:spPr>
        <a:xfrm>
          <a:off x="863191" y="789164"/>
          <a:ext cx="1047276" cy="405143"/>
        </a:xfrm>
        <a:custGeom>
          <a:avLst/>
          <a:gdLst/>
          <a:ahLst/>
          <a:cxnLst/>
          <a:rect l="0" t="0" r="0" b="0"/>
          <a:pathLst>
            <a:path>
              <a:moveTo>
                <a:pt x="0" y="0"/>
              </a:moveTo>
              <a:lnTo>
                <a:pt x="523638" y="0"/>
              </a:lnTo>
              <a:lnTo>
                <a:pt x="523638" y="405143"/>
              </a:lnTo>
              <a:lnTo>
                <a:pt x="1047276" y="405143"/>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44450">
            <a:lnSpc>
              <a:spcPct val="90000"/>
            </a:lnSpc>
            <a:spcBef>
              <a:spcPct val="0"/>
            </a:spcBef>
            <a:spcAft>
              <a:spcPct val="35000"/>
            </a:spcAft>
            <a:buNone/>
          </a:pPr>
          <a:endParaRPr lang="zh-CN" altLang="en-US" sz="100" b="0" i="0" kern="1200" dirty="0">
            <a:latin typeface="FZLanTingHeiS-R-GB" panose="02000000000000000000" pitchFamily="2" charset="-122"/>
            <a:ea typeface="FZLanTingHeiS-R-GB" panose="02000000000000000000" pitchFamily="2" charset="-122"/>
            <a:cs typeface="Microsoft YaHei" charset="-122"/>
          </a:endParaRPr>
        </a:p>
      </dsp:txBody>
      <dsp:txXfrm>
        <a:off x="1358756" y="963663"/>
        <a:ext cx="56145" cy="56145"/>
      </dsp:txXfrm>
    </dsp:sp>
    <dsp:sp modelId="{93180932-306E-E545-95F9-2A5635FDC9F1}">
      <dsp:nvSpPr>
        <dsp:cNvPr id="0" name=""/>
        <dsp:cNvSpPr/>
      </dsp:nvSpPr>
      <dsp:spPr>
        <a:xfrm>
          <a:off x="863191" y="743444"/>
          <a:ext cx="1047276" cy="91440"/>
        </a:xfrm>
        <a:custGeom>
          <a:avLst/>
          <a:gdLst/>
          <a:ahLst/>
          <a:cxnLst/>
          <a:rect l="0" t="0" r="0" b="0"/>
          <a:pathLst>
            <a:path>
              <a:moveTo>
                <a:pt x="0" y="45720"/>
              </a:moveTo>
              <a:lnTo>
                <a:pt x="1047276" y="4572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44450">
            <a:lnSpc>
              <a:spcPct val="90000"/>
            </a:lnSpc>
            <a:spcBef>
              <a:spcPct val="0"/>
            </a:spcBef>
            <a:spcAft>
              <a:spcPct val="35000"/>
            </a:spcAft>
            <a:buNone/>
          </a:pPr>
          <a:endParaRPr lang="zh-CN" altLang="en-US" sz="100" b="0" i="0" kern="1200" dirty="0">
            <a:latin typeface="FZLanTingHeiS-R-GB" panose="02000000000000000000" pitchFamily="2" charset="-122"/>
            <a:ea typeface="FZLanTingHeiS-R-GB" panose="02000000000000000000" pitchFamily="2" charset="-122"/>
            <a:cs typeface="Microsoft YaHei" charset="-122"/>
          </a:endParaRPr>
        </a:p>
      </dsp:txBody>
      <dsp:txXfrm>
        <a:off x="1360647" y="762982"/>
        <a:ext cx="52363" cy="52363"/>
      </dsp:txXfrm>
    </dsp:sp>
    <dsp:sp modelId="{082A771F-69AF-7C4C-86CB-DF1CD8CB6581}">
      <dsp:nvSpPr>
        <dsp:cNvPr id="0" name=""/>
        <dsp:cNvSpPr/>
      </dsp:nvSpPr>
      <dsp:spPr>
        <a:xfrm>
          <a:off x="863191" y="384020"/>
          <a:ext cx="1047276" cy="405143"/>
        </a:xfrm>
        <a:custGeom>
          <a:avLst/>
          <a:gdLst/>
          <a:ahLst/>
          <a:cxnLst/>
          <a:rect l="0" t="0" r="0" b="0"/>
          <a:pathLst>
            <a:path>
              <a:moveTo>
                <a:pt x="0" y="405143"/>
              </a:moveTo>
              <a:lnTo>
                <a:pt x="523638" y="405143"/>
              </a:lnTo>
              <a:lnTo>
                <a:pt x="523638" y="0"/>
              </a:lnTo>
              <a:lnTo>
                <a:pt x="1047276"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44450">
            <a:lnSpc>
              <a:spcPct val="90000"/>
            </a:lnSpc>
            <a:spcBef>
              <a:spcPct val="0"/>
            </a:spcBef>
            <a:spcAft>
              <a:spcPct val="35000"/>
            </a:spcAft>
            <a:buNone/>
          </a:pPr>
          <a:endParaRPr lang="zh-CN" altLang="en-US" sz="100" b="0" i="0" kern="1200" dirty="0">
            <a:latin typeface="FZLanTingHeiS-R-GB" panose="02000000000000000000" pitchFamily="2" charset="-122"/>
            <a:ea typeface="FZLanTingHeiS-R-GB" panose="02000000000000000000" pitchFamily="2" charset="-122"/>
            <a:cs typeface="Microsoft YaHei" charset="-122"/>
          </a:endParaRPr>
        </a:p>
      </dsp:txBody>
      <dsp:txXfrm>
        <a:off x="1358756" y="558519"/>
        <a:ext cx="56145" cy="56145"/>
      </dsp:txXfrm>
    </dsp:sp>
    <dsp:sp modelId="{7111AE39-B455-7C4D-91F4-9E37E3822D07}">
      <dsp:nvSpPr>
        <dsp:cNvPr id="0" name=""/>
        <dsp:cNvSpPr/>
      </dsp:nvSpPr>
      <dsp:spPr>
        <a:xfrm>
          <a:off x="90820" y="517636"/>
          <a:ext cx="1001684" cy="543056"/>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marL="0" lvl="0" indent="0" algn="l" defTabSz="533400">
            <a:lnSpc>
              <a:spcPct val="90000"/>
            </a:lnSpc>
            <a:spcBef>
              <a:spcPct val="0"/>
            </a:spcBef>
            <a:spcAft>
              <a:spcPct val="35000"/>
            </a:spcAft>
            <a:buNone/>
          </a:pPr>
          <a:r>
            <a:rPr lang="en-US" altLang="zh-CN" sz="1200" b="0" i="0" kern="1200" dirty="0">
              <a:latin typeface="FZLanTingHeiS-R-GB" panose="02000000000000000000" pitchFamily="2" charset="-122"/>
              <a:ea typeface="FZLanTingHeiS-R-GB" panose="02000000000000000000" pitchFamily="2" charset="-122"/>
              <a:cs typeface="Microsoft YaHei" charset="-122"/>
            </a:rPr>
            <a:t>4.1</a:t>
          </a:r>
          <a:r>
            <a:rPr lang="zh-CN" altLang="en-US" sz="1200" b="0" i="0" kern="1200" dirty="0">
              <a:latin typeface="FZLanTingHeiS-R-GB" panose="02000000000000000000" pitchFamily="2" charset="-122"/>
              <a:ea typeface="FZLanTingHeiS-R-GB" panose="02000000000000000000" pitchFamily="2" charset="-122"/>
              <a:cs typeface="Microsoft YaHei" charset="-122"/>
            </a:rPr>
            <a:t>需求弹性</a:t>
          </a:r>
        </a:p>
      </dsp:txBody>
      <dsp:txXfrm>
        <a:off x="90820" y="517636"/>
        <a:ext cx="1001684" cy="543056"/>
      </dsp:txXfrm>
    </dsp:sp>
    <dsp:sp modelId="{C852AF5D-E3CA-F844-B775-08DD6E6FB940}">
      <dsp:nvSpPr>
        <dsp:cNvPr id="0" name=""/>
        <dsp:cNvSpPr/>
      </dsp:nvSpPr>
      <dsp:spPr>
        <a:xfrm>
          <a:off x="1910467" y="218861"/>
          <a:ext cx="1474416" cy="330319"/>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l" defTabSz="466725">
            <a:lnSpc>
              <a:spcPct val="90000"/>
            </a:lnSpc>
            <a:spcBef>
              <a:spcPct val="0"/>
            </a:spcBef>
            <a:spcAft>
              <a:spcPct val="35000"/>
            </a:spcAft>
            <a:buNone/>
          </a:pPr>
          <a:r>
            <a:rPr lang="en-US" altLang="zh-CN" sz="1050" b="0" i="0" kern="1200" dirty="0">
              <a:solidFill>
                <a:schemeClr val="tx1"/>
              </a:solidFill>
              <a:latin typeface="FZLanTingHeiS-R-GB" panose="02000000000000000000" pitchFamily="2" charset="-122"/>
              <a:ea typeface="FZLanTingHeiS-R-GB" panose="02000000000000000000" pitchFamily="2" charset="-122"/>
              <a:cs typeface="Microsoft YaHei" charset="-122"/>
            </a:rPr>
            <a:t>4.1.1</a:t>
          </a:r>
          <a:r>
            <a:rPr lang="zh-CN" altLang="en-US" sz="1050" b="0" i="0" kern="1200" dirty="0">
              <a:solidFill>
                <a:schemeClr val="tx1"/>
              </a:solidFill>
              <a:latin typeface="FZLanTingHeiS-R-GB" panose="02000000000000000000" pitchFamily="2" charset="-122"/>
              <a:ea typeface="FZLanTingHeiS-R-GB" panose="02000000000000000000" pitchFamily="2" charset="-122"/>
              <a:cs typeface="Microsoft YaHei" charset="-122"/>
            </a:rPr>
            <a:t> 需求价格弹性</a:t>
          </a:r>
        </a:p>
      </dsp:txBody>
      <dsp:txXfrm>
        <a:off x="1910467" y="218861"/>
        <a:ext cx="1474416" cy="330319"/>
      </dsp:txXfrm>
    </dsp:sp>
    <dsp:sp modelId="{D3E2E567-EC04-E743-9B8C-985408EA1058}">
      <dsp:nvSpPr>
        <dsp:cNvPr id="0" name=""/>
        <dsp:cNvSpPr/>
      </dsp:nvSpPr>
      <dsp:spPr>
        <a:xfrm>
          <a:off x="1910467" y="624004"/>
          <a:ext cx="1474416" cy="33031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l" defTabSz="466725">
            <a:lnSpc>
              <a:spcPct val="90000"/>
            </a:lnSpc>
            <a:spcBef>
              <a:spcPct val="0"/>
            </a:spcBef>
            <a:spcAft>
              <a:spcPct val="35000"/>
            </a:spcAft>
            <a:buNone/>
          </a:pPr>
          <a:r>
            <a:rPr lang="en-US" altLang="zh-CN" sz="1050" b="0" i="0" kern="1200" dirty="0">
              <a:latin typeface="FZLanTingHeiS-R-GB" panose="02000000000000000000" pitchFamily="2" charset="-122"/>
              <a:ea typeface="FZLanTingHeiS-R-GB" panose="02000000000000000000" pitchFamily="2" charset="-122"/>
              <a:cs typeface="Microsoft YaHei" charset="-122"/>
            </a:rPr>
            <a:t>4.1.2</a:t>
          </a:r>
          <a:r>
            <a:rPr lang="zh-CN" altLang="en-US" sz="1050" b="0" i="0" kern="1200" dirty="0">
              <a:latin typeface="FZLanTingHeiS-R-GB" panose="02000000000000000000" pitchFamily="2" charset="-122"/>
              <a:ea typeface="FZLanTingHeiS-R-GB" panose="02000000000000000000" pitchFamily="2" charset="-122"/>
              <a:cs typeface="Microsoft YaHei" charset="-122"/>
            </a:rPr>
            <a:t> 需求的收入弹性</a:t>
          </a:r>
        </a:p>
      </dsp:txBody>
      <dsp:txXfrm>
        <a:off x="1910467" y="624004"/>
        <a:ext cx="1474416" cy="330319"/>
      </dsp:txXfrm>
    </dsp:sp>
    <dsp:sp modelId="{1C998B4A-F8C8-5D49-862A-38B9C7611407}">
      <dsp:nvSpPr>
        <dsp:cNvPr id="0" name=""/>
        <dsp:cNvSpPr/>
      </dsp:nvSpPr>
      <dsp:spPr>
        <a:xfrm>
          <a:off x="1910467" y="1029148"/>
          <a:ext cx="1474416" cy="33031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l" defTabSz="466725">
            <a:lnSpc>
              <a:spcPct val="90000"/>
            </a:lnSpc>
            <a:spcBef>
              <a:spcPct val="0"/>
            </a:spcBef>
            <a:spcAft>
              <a:spcPct val="35000"/>
            </a:spcAft>
            <a:buNone/>
          </a:pPr>
          <a:r>
            <a:rPr lang="en-US" altLang="zh-CN" sz="1050" b="0" i="0" kern="1200" dirty="0">
              <a:latin typeface="FZLanTingHeiS-R-GB" panose="02000000000000000000" pitchFamily="2" charset="-122"/>
              <a:ea typeface="FZLanTingHeiS-R-GB" panose="02000000000000000000" pitchFamily="2" charset="-122"/>
              <a:cs typeface="Microsoft YaHei" charset="-122"/>
            </a:rPr>
            <a:t>4.1.3</a:t>
          </a:r>
          <a:r>
            <a:rPr lang="zh-CN" altLang="en-US" sz="1050" b="0" i="0" kern="1200" dirty="0">
              <a:latin typeface="FZLanTingHeiS-R-GB" panose="02000000000000000000" pitchFamily="2" charset="-122"/>
              <a:ea typeface="FZLanTingHeiS-R-GB" panose="02000000000000000000" pitchFamily="2" charset="-122"/>
              <a:cs typeface="Microsoft YaHei" charset="-122"/>
            </a:rPr>
            <a:t> 需求交叉弹性</a:t>
          </a:r>
        </a:p>
      </dsp:txBody>
      <dsp:txXfrm>
        <a:off x="1910467" y="1029148"/>
        <a:ext cx="1474416" cy="330319"/>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2800E8-CF94-FD43-8D0E-7E4B278315B1}">
      <dsp:nvSpPr>
        <dsp:cNvPr id="0" name=""/>
        <dsp:cNvSpPr/>
      </dsp:nvSpPr>
      <dsp:spPr>
        <a:xfrm>
          <a:off x="863191" y="789164"/>
          <a:ext cx="1047276" cy="405143"/>
        </a:xfrm>
        <a:custGeom>
          <a:avLst/>
          <a:gdLst/>
          <a:ahLst/>
          <a:cxnLst/>
          <a:rect l="0" t="0" r="0" b="0"/>
          <a:pathLst>
            <a:path>
              <a:moveTo>
                <a:pt x="0" y="0"/>
              </a:moveTo>
              <a:lnTo>
                <a:pt x="523638" y="0"/>
              </a:lnTo>
              <a:lnTo>
                <a:pt x="523638" y="405143"/>
              </a:lnTo>
              <a:lnTo>
                <a:pt x="1047276" y="405143"/>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44450">
            <a:lnSpc>
              <a:spcPct val="90000"/>
            </a:lnSpc>
            <a:spcBef>
              <a:spcPct val="0"/>
            </a:spcBef>
            <a:spcAft>
              <a:spcPct val="35000"/>
            </a:spcAft>
            <a:buNone/>
          </a:pPr>
          <a:endParaRPr lang="zh-CN" altLang="en-US" sz="100" b="0" i="0" kern="1200" dirty="0">
            <a:latin typeface="FZLanTingHeiS-R-GB" panose="02000000000000000000" pitchFamily="2" charset="-122"/>
            <a:ea typeface="FZLanTingHeiS-R-GB" panose="02000000000000000000" pitchFamily="2" charset="-122"/>
            <a:cs typeface="Microsoft YaHei" charset="-122"/>
          </a:endParaRPr>
        </a:p>
      </dsp:txBody>
      <dsp:txXfrm>
        <a:off x="1358756" y="963663"/>
        <a:ext cx="56145" cy="56145"/>
      </dsp:txXfrm>
    </dsp:sp>
    <dsp:sp modelId="{93180932-306E-E545-95F9-2A5635FDC9F1}">
      <dsp:nvSpPr>
        <dsp:cNvPr id="0" name=""/>
        <dsp:cNvSpPr/>
      </dsp:nvSpPr>
      <dsp:spPr>
        <a:xfrm>
          <a:off x="863191" y="743444"/>
          <a:ext cx="1047276" cy="91440"/>
        </a:xfrm>
        <a:custGeom>
          <a:avLst/>
          <a:gdLst/>
          <a:ahLst/>
          <a:cxnLst/>
          <a:rect l="0" t="0" r="0" b="0"/>
          <a:pathLst>
            <a:path>
              <a:moveTo>
                <a:pt x="0" y="45720"/>
              </a:moveTo>
              <a:lnTo>
                <a:pt x="1047276" y="4572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44450">
            <a:lnSpc>
              <a:spcPct val="90000"/>
            </a:lnSpc>
            <a:spcBef>
              <a:spcPct val="0"/>
            </a:spcBef>
            <a:spcAft>
              <a:spcPct val="35000"/>
            </a:spcAft>
            <a:buNone/>
          </a:pPr>
          <a:endParaRPr lang="zh-CN" altLang="en-US" sz="100" b="0" i="0" kern="1200" dirty="0">
            <a:latin typeface="FZLanTingHeiS-R-GB" panose="02000000000000000000" pitchFamily="2" charset="-122"/>
            <a:ea typeface="FZLanTingHeiS-R-GB" panose="02000000000000000000" pitchFamily="2" charset="-122"/>
            <a:cs typeface="Microsoft YaHei" charset="-122"/>
          </a:endParaRPr>
        </a:p>
      </dsp:txBody>
      <dsp:txXfrm>
        <a:off x="1360647" y="762982"/>
        <a:ext cx="52363" cy="52363"/>
      </dsp:txXfrm>
    </dsp:sp>
    <dsp:sp modelId="{082A771F-69AF-7C4C-86CB-DF1CD8CB6581}">
      <dsp:nvSpPr>
        <dsp:cNvPr id="0" name=""/>
        <dsp:cNvSpPr/>
      </dsp:nvSpPr>
      <dsp:spPr>
        <a:xfrm>
          <a:off x="863191" y="384020"/>
          <a:ext cx="1047276" cy="405143"/>
        </a:xfrm>
        <a:custGeom>
          <a:avLst/>
          <a:gdLst/>
          <a:ahLst/>
          <a:cxnLst/>
          <a:rect l="0" t="0" r="0" b="0"/>
          <a:pathLst>
            <a:path>
              <a:moveTo>
                <a:pt x="0" y="405143"/>
              </a:moveTo>
              <a:lnTo>
                <a:pt x="523638" y="405143"/>
              </a:lnTo>
              <a:lnTo>
                <a:pt x="523638" y="0"/>
              </a:lnTo>
              <a:lnTo>
                <a:pt x="1047276"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44450">
            <a:lnSpc>
              <a:spcPct val="90000"/>
            </a:lnSpc>
            <a:spcBef>
              <a:spcPct val="0"/>
            </a:spcBef>
            <a:spcAft>
              <a:spcPct val="35000"/>
            </a:spcAft>
            <a:buNone/>
          </a:pPr>
          <a:endParaRPr lang="zh-CN" altLang="en-US" sz="100" b="0" i="0" kern="1200" dirty="0">
            <a:latin typeface="FZLanTingHeiS-R-GB" panose="02000000000000000000" pitchFamily="2" charset="-122"/>
            <a:ea typeface="FZLanTingHeiS-R-GB" panose="02000000000000000000" pitchFamily="2" charset="-122"/>
            <a:cs typeface="Microsoft YaHei" charset="-122"/>
          </a:endParaRPr>
        </a:p>
      </dsp:txBody>
      <dsp:txXfrm>
        <a:off x="1358756" y="558519"/>
        <a:ext cx="56145" cy="56145"/>
      </dsp:txXfrm>
    </dsp:sp>
    <dsp:sp modelId="{7111AE39-B455-7C4D-91F4-9E37E3822D07}">
      <dsp:nvSpPr>
        <dsp:cNvPr id="0" name=""/>
        <dsp:cNvSpPr/>
      </dsp:nvSpPr>
      <dsp:spPr>
        <a:xfrm>
          <a:off x="90820" y="517636"/>
          <a:ext cx="1001684" cy="543056"/>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marL="0" lvl="0" indent="0" algn="l" defTabSz="533400">
            <a:lnSpc>
              <a:spcPct val="90000"/>
            </a:lnSpc>
            <a:spcBef>
              <a:spcPct val="0"/>
            </a:spcBef>
            <a:spcAft>
              <a:spcPct val="35000"/>
            </a:spcAft>
            <a:buNone/>
          </a:pPr>
          <a:r>
            <a:rPr lang="en-US" altLang="zh-CN" sz="1200" b="0" i="0" kern="1200" dirty="0">
              <a:latin typeface="FZLanTingHeiS-R-GB" panose="02000000000000000000" pitchFamily="2" charset="-122"/>
              <a:ea typeface="FZLanTingHeiS-R-GB" panose="02000000000000000000" pitchFamily="2" charset="-122"/>
              <a:cs typeface="Microsoft YaHei" charset="-122"/>
            </a:rPr>
            <a:t>4.1</a:t>
          </a:r>
          <a:r>
            <a:rPr lang="zh-CN" altLang="en-US" sz="1200" b="0" i="0" kern="1200" dirty="0">
              <a:latin typeface="FZLanTingHeiS-R-GB" panose="02000000000000000000" pitchFamily="2" charset="-122"/>
              <a:ea typeface="FZLanTingHeiS-R-GB" panose="02000000000000000000" pitchFamily="2" charset="-122"/>
              <a:cs typeface="Microsoft YaHei" charset="-122"/>
            </a:rPr>
            <a:t>需求弹性</a:t>
          </a:r>
        </a:p>
      </dsp:txBody>
      <dsp:txXfrm>
        <a:off x="90820" y="517636"/>
        <a:ext cx="1001684" cy="543056"/>
      </dsp:txXfrm>
    </dsp:sp>
    <dsp:sp modelId="{C852AF5D-E3CA-F844-B775-08DD6E6FB940}">
      <dsp:nvSpPr>
        <dsp:cNvPr id="0" name=""/>
        <dsp:cNvSpPr/>
      </dsp:nvSpPr>
      <dsp:spPr>
        <a:xfrm>
          <a:off x="1910467" y="218861"/>
          <a:ext cx="1474416" cy="330319"/>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l" defTabSz="466725">
            <a:lnSpc>
              <a:spcPct val="90000"/>
            </a:lnSpc>
            <a:spcBef>
              <a:spcPct val="0"/>
            </a:spcBef>
            <a:spcAft>
              <a:spcPct val="35000"/>
            </a:spcAft>
            <a:buNone/>
          </a:pPr>
          <a:r>
            <a:rPr lang="en-US" altLang="zh-CN" sz="1050" b="0" i="0" kern="1200" dirty="0">
              <a:solidFill>
                <a:schemeClr val="tx1"/>
              </a:solidFill>
              <a:latin typeface="FZLanTingHeiS-R-GB" panose="02000000000000000000" pitchFamily="2" charset="-122"/>
              <a:ea typeface="FZLanTingHeiS-R-GB" panose="02000000000000000000" pitchFamily="2" charset="-122"/>
              <a:cs typeface="Microsoft YaHei" charset="-122"/>
            </a:rPr>
            <a:t>4.1.1</a:t>
          </a:r>
          <a:r>
            <a:rPr lang="zh-CN" altLang="en-US" sz="1050" b="0" i="0" kern="1200" dirty="0">
              <a:solidFill>
                <a:schemeClr val="tx1"/>
              </a:solidFill>
              <a:latin typeface="FZLanTingHeiS-R-GB" panose="02000000000000000000" pitchFamily="2" charset="-122"/>
              <a:ea typeface="FZLanTingHeiS-R-GB" panose="02000000000000000000" pitchFamily="2" charset="-122"/>
              <a:cs typeface="Microsoft YaHei" charset="-122"/>
            </a:rPr>
            <a:t> 需求价格弹性</a:t>
          </a:r>
        </a:p>
      </dsp:txBody>
      <dsp:txXfrm>
        <a:off x="1910467" y="218861"/>
        <a:ext cx="1474416" cy="330319"/>
      </dsp:txXfrm>
    </dsp:sp>
    <dsp:sp modelId="{D3E2E567-EC04-E743-9B8C-985408EA1058}">
      <dsp:nvSpPr>
        <dsp:cNvPr id="0" name=""/>
        <dsp:cNvSpPr/>
      </dsp:nvSpPr>
      <dsp:spPr>
        <a:xfrm>
          <a:off x="1910467" y="624004"/>
          <a:ext cx="1474416" cy="33031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l" defTabSz="466725">
            <a:lnSpc>
              <a:spcPct val="90000"/>
            </a:lnSpc>
            <a:spcBef>
              <a:spcPct val="0"/>
            </a:spcBef>
            <a:spcAft>
              <a:spcPct val="35000"/>
            </a:spcAft>
            <a:buNone/>
          </a:pPr>
          <a:r>
            <a:rPr lang="en-US" altLang="zh-CN" sz="1050" b="0" i="0" kern="1200" dirty="0">
              <a:latin typeface="FZLanTingHeiS-R-GB" panose="02000000000000000000" pitchFamily="2" charset="-122"/>
              <a:ea typeface="FZLanTingHeiS-R-GB" panose="02000000000000000000" pitchFamily="2" charset="-122"/>
              <a:cs typeface="Microsoft YaHei" charset="-122"/>
            </a:rPr>
            <a:t>4.1.2</a:t>
          </a:r>
          <a:r>
            <a:rPr lang="zh-CN" altLang="en-US" sz="1050" b="0" i="0" kern="1200" dirty="0">
              <a:latin typeface="FZLanTingHeiS-R-GB" panose="02000000000000000000" pitchFamily="2" charset="-122"/>
              <a:ea typeface="FZLanTingHeiS-R-GB" panose="02000000000000000000" pitchFamily="2" charset="-122"/>
              <a:cs typeface="Microsoft YaHei" charset="-122"/>
            </a:rPr>
            <a:t> 需求的收入弹性</a:t>
          </a:r>
        </a:p>
      </dsp:txBody>
      <dsp:txXfrm>
        <a:off x="1910467" y="624004"/>
        <a:ext cx="1474416" cy="330319"/>
      </dsp:txXfrm>
    </dsp:sp>
    <dsp:sp modelId="{1C998B4A-F8C8-5D49-862A-38B9C7611407}">
      <dsp:nvSpPr>
        <dsp:cNvPr id="0" name=""/>
        <dsp:cNvSpPr/>
      </dsp:nvSpPr>
      <dsp:spPr>
        <a:xfrm>
          <a:off x="1910467" y="1029148"/>
          <a:ext cx="1474416" cy="33031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l" defTabSz="466725">
            <a:lnSpc>
              <a:spcPct val="90000"/>
            </a:lnSpc>
            <a:spcBef>
              <a:spcPct val="0"/>
            </a:spcBef>
            <a:spcAft>
              <a:spcPct val="35000"/>
            </a:spcAft>
            <a:buNone/>
          </a:pPr>
          <a:r>
            <a:rPr lang="en-US" altLang="zh-CN" sz="1050" b="0" i="0" kern="1200" dirty="0">
              <a:latin typeface="FZLanTingHeiS-R-GB" panose="02000000000000000000" pitchFamily="2" charset="-122"/>
              <a:ea typeface="FZLanTingHeiS-R-GB" panose="02000000000000000000" pitchFamily="2" charset="-122"/>
              <a:cs typeface="Microsoft YaHei" charset="-122"/>
            </a:rPr>
            <a:t>4.1.3</a:t>
          </a:r>
          <a:r>
            <a:rPr lang="zh-CN" altLang="en-US" sz="1050" b="0" i="0" kern="1200" dirty="0">
              <a:latin typeface="FZLanTingHeiS-R-GB" panose="02000000000000000000" pitchFamily="2" charset="-122"/>
              <a:ea typeface="FZLanTingHeiS-R-GB" panose="02000000000000000000" pitchFamily="2" charset="-122"/>
              <a:cs typeface="Microsoft YaHei" charset="-122"/>
            </a:rPr>
            <a:t> 需求交叉弹性</a:t>
          </a:r>
        </a:p>
      </dsp:txBody>
      <dsp:txXfrm>
        <a:off x="1910467" y="1029148"/>
        <a:ext cx="1474416" cy="330319"/>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2800E8-CF94-FD43-8D0E-7E4B278315B1}">
      <dsp:nvSpPr>
        <dsp:cNvPr id="0" name=""/>
        <dsp:cNvSpPr/>
      </dsp:nvSpPr>
      <dsp:spPr>
        <a:xfrm>
          <a:off x="863191" y="789164"/>
          <a:ext cx="1047276" cy="405143"/>
        </a:xfrm>
        <a:custGeom>
          <a:avLst/>
          <a:gdLst/>
          <a:ahLst/>
          <a:cxnLst/>
          <a:rect l="0" t="0" r="0" b="0"/>
          <a:pathLst>
            <a:path>
              <a:moveTo>
                <a:pt x="0" y="0"/>
              </a:moveTo>
              <a:lnTo>
                <a:pt x="523638" y="0"/>
              </a:lnTo>
              <a:lnTo>
                <a:pt x="523638" y="405143"/>
              </a:lnTo>
              <a:lnTo>
                <a:pt x="1047276" y="405143"/>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44450">
            <a:lnSpc>
              <a:spcPct val="90000"/>
            </a:lnSpc>
            <a:spcBef>
              <a:spcPct val="0"/>
            </a:spcBef>
            <a:spcAft>
              <a:spcPct val="35000"/>
            </a:spcAft>
            <a:buNone/>
          </a:pPr>
          <a:endParaRPr lang="zh-CN" altLang="en-US" sz="100" b="0" i="0" kern="1200" dirty="0">
            <a:latin typeface="FZLanTingHeiS-R-GB" panose="02000000000000000000" pitchFamily="2" charset="-122"/>
            <a:ea typeface="FZLanTingHeiS-R-GB" panose="02000000000000000000" pitchFamily="2" charset="-122"/>
            <a:cs typeface="Microsoft YaHei" charset="-122"/>
          </a:endParaRPr>
        </a:p>
      </dsp:txBody>
      <dsp:txXfrm>
        <a:off x="1358756" y="963663"/>
        <a:ext cx="56145" cy="56145"/>
      </dsp:txXfrm>
    </dsp:sp>
    <dsp:sp modelId="{93180932-306E-E545-95F9-2A5635FDC9F1}">
      <dsp:nvSpPr>
        <dsp:cNvPr id="0" name=""/>
        <dsp:cNvSpPr/>
      </dsp:nvSpPr>
      <dsp:spPr>
        <a:xfrm>
          <a:off x="863191" y="743444"/>
          <a:ext cx="1047276" cy="91440"/>
        </a:xfrm>
        <a:custGeom>
          <a:avLst/>
          <a:gdLst/>
          <a:ahLst/>
          <a:cxnLst/>
          <a:rect l="0" t="0" r="0" b="0"/>
          <a:pathLst>
            <a:path>
              <a:moveTo>
                <a:pt x="0" y="45720"/>
              </a:moveTo>
              <a:lnTo>
                <a:pt x="1047276" y="4572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44450">
            <a:lnSpc>
              <a:spcPct val="90000"/>
            </a:lnSpc>
            <a:spcBef>
              <a:spcPct val="0"/>
            </a:spcBef>
            <a:spcAft>
              <a:spcPct val="35000"/>
            </a:spcAft>
            <a:buNone/>
          </a:pPr>
          <a:endParaRPr lang="zh-CN" altLang="en-US" sz="100" b="0" i="0" kern="1200" dirty="0">
            <a:latin typeface="FZLanTingHeiS-R-GB" panose="02000000000000000000" pitchFamily="2" charset="-122"/>
            <a:ea typeface="FZLanTingHeiS-R-GB" panose="02000000000000000000" pitchFamily="2" charset="-122"/>
            <a:cs typeface="Microsoft YaHei" charset="-122"/>
          </a:endParaRPr>
        </a:p>
      </dsp:txBody>
      <dsp:txXfrm>
        <a:off x="1360647" y="762982"/>
        <a:ext cx="52363" cy="52363"/>
      </dsp:txXfrm>
    </dsp:sp>
    <dsp:sp modelId="{082A771F-69AF-7C4C-86CB-DF1CD8CB6581}">
      <dsp:nvSpPr>
        <dsp:cNvPr id="0" name=""/>
        <dsp:cNvSpPr/>
      </dsp:nvSpPr>
      <dsp:spPr>
        <a:xfrm>
          <a:off x="863191" y="384020"/>
          <a:ext cx="1047276" cy="405143"/>
        </a:xfrm>
        <a:custGeom>
          <a:avLst/>
          <a:gdLst/>
          <a:ahLst/>
          <a:cxnLst/>
          <a:rect l="0" t="0" r="0" b="0"/>
          <a:pathLst>
            <a:path>
              <a:moveTo>
                <a:pt x="0" y="405143"/>
              </a:moveTo>
              <a:lnTo>
                <a:pt x="523638" y="405143"/>
              </a:lnTo>
              <a:lnTo>
                <a:pt x="523638" y="0"/>
              </a:lnTo>
              <a:lnTo>
                <a:pt x="1047276"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44450">
            <a:lnSpc>
              <a:spcPct val="90000"/>
            </a:lnSpc>
            <a:spcBef>
              <a:spcPct val="0"/>
            </a:spcBef>
            <a:spcAft>
              <a:spcPct val="35000"/>
            </a:spcAft>
            <a:buNone/>
          </a:pPr>
          <a:endParaRPr lang="zh-CN" altLang="en-US" sz="100" b="0" i="0" kern="1200" dirty="0">
            <a:latin typeface="FZLanTingHeiS-R-GB" panose="02000000000000000000" pitchFamily="2" charset="-122"/>
            <a:ea typeface="FZLanTingHeiS-R-GB" panose="02000000000000000000" pitchFamily="2" charset="-122"/>
            <a:cs typeface="Microsoft YaHei" charset="-122"/>
          </a:endParaRPr>
        </a:p>
      </dsp:txBody>
      <dsp:txXfrm>
        <a:off x="1358756" y="558519"/>
        <a:ext cx="56145" cy="56145"/>
      </dsp:txXfrm>
    </dsp:sp>
    <dsp:sp modelId="{7111AE39-B455-7C4D-91F4-9E37E3822D07}">
      <dsp:nvSpPr>
        <dsp:cNvPr id="0" name=""/>
        <dsp:cNvSpPr/>
      </dsp:nvSpPr>
      <dsp:spPr>
        <a:xfrm>
          <a:off x="90820" y="517636"/>
          <a:ext cx="1001684" cy="543056"/>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marL="0" lvl="0" indent="0" algn="l" defTabSz="533400">
            <a:lnSpc>
              <a:spcPct val="90000"/>
            </a:lnSpc>
            <a:spcBef>
              <a:spcPct val="0"/>
            </a:spcBef>
            <a:spcAft>
              <a:spcPct val="35000"/>
            </a:spcAft>
            <a:buNone/>
          </a:pPr>
          <a:r>
            <a:rPr lang="en-US" altLang="zh-CN" sz="1200" b="0" i="0" kern="1200" dirty="0">
              <a:latin typeface="FZLanTingHeiS-R-GB" panose="02000000000000000000" pitchFamily="2" charset="-122"/>
              <a:ea typeface="FZLanTingHeiS-R-GB" panose="02000000000000000000" pitchFamily="2" charset="-122"/>
              <a:cs typeface="Microsoft YaHei" charset="-122"/>
            </a:rPr>
            <a:t>4.1</a:t>
          </a:r>
          <a:r>
            <a:rPr lang="zh-CN" altLang="en-US" sz="1200" b="0" i="0" kern="1200" dirty="0">
              <a:latin typeface="FZLanTingHeiS-R-GB" panose="02000000000000000000" pitchFamily="2" charset="-122"/>
              <a:ea typeface="FZLanTingHeiS-R-GB" panose="02000000000000000000" pitchFamily="2" charset="-122"/>
              <a:cs typeface="Microsoft YaHei" charset="-122"/>
            </a:rPr>
            <a:t>需求弹性</a:t>
          </a:r>
        </a:p>
      </dsp:txBody>
      <dsp:txXfrm>
        <a:off x="90820" y="517636"/>
        <a:ext cx="1001684" cy="543056"/>
      </dsp:txXfrm>
    </dsp:sp>
    <dsp:sp modelId="{C852AF5D-E3CA-F844-B775-08DD6E6FB940}">
      <dsp:nvSpPr>
        <dsp:cNvPr id="0" name=""/>
        <dsp:cNvSpPr/>
      </dsp:nvSpPr>
      <dsp:spPr>
        <a:xfrm>
          <a:off x="1910467" y="218861"/>
          <a:ext cx="1474416" cy="330319"/>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l" defTabSz="466725">
            <a:lnSpc>
              <a:spcPct val="90000"/>
            </a:lnSpc>
            <a:spcBef>
              <a:spcPct val="0"/>
            </a:spcBef>
            <a:spcAft>
              <a:spcPct val="35000"/>
            </a:spcAft>
            <a:buNone/>
          </a:pPr>
          <a:r>
            <a:rPr lang="en-US" altLang="zh-CN" sz="1050" b="0" i="0" kern="1200" dirty="0">
              <a:solidFill>
                <a:schemeClr val="tx1"/>
              </a:solidFill>
              <a:latin typeface="FZLanTingHeiS-R-GB" panose="02000000000000000000" pitchFamily="2" charset="-122"/>
              <a:ea typeface="FZLanTingHeiS-R-GB" panose="02000000000000000000" pitchFamily="2" charset="-122"/>
              <a:cs typeface="Microsoft YaHei" charset="-122"/>
            </a:rPr>
            <a:t>4.1.1</a:t>
          </a:r>
          <a:r>
            <a:rPr lang="zh-CN" altLang="en-US" sz="1050" b="0" i="0" kern="1200" dirty="0">
              <a:solidFill>
                <a:schemeClr val="tx1"/>
              </a:solidFill>
              <a:latin typeface="FZLanTingHeiS-R-GB" panose="02000000000000000000" pitchFamily="2" charset="-122"/>
              <a:ea typeface="FZLanTingHeiS-R-GB" panose="02000000000000000000" pitchFamily="2" charset="-122"/>
              <a:cs typeface="Microsoft YaHei" charset="-122"/>
            </a:rPr>
            <a:t> 需求价格弹性</a:t>
          </a:r>
        </a:p>
      </dsp:txBody>
      <dsp:txXfrm>
        <a:off x="1910467" y="218861"/>
        <a:ext cx="1474416" cy="330319"/>
      </dsp:txXfrm>
    </dsp:sp>
    <dsp:sp modelId="{D3E2E567-EC04-E743-9B8C-985408EA1058}">
      <dsp:nvSpPr>
        <dsp:cNvPr id="0" name=""/>
        <dsp:cNvSpPr/>
      </dsp:nvSpPr>
      <dsp:spPr>
        <a:xfrm>
          <a:off x="1910467" y="624004"/>
          <a:ext cx="1474416" cy="33031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l" defTabSz="466725">
            <a:lnSpc>
              <a:spcPct val="90000"/>
            </a:lnSpc>
            <a:spcBef>
              <a:spcPct val="0"/>
            </a:spcBef>
            <a:spcAft>
              <a:spcPct val="35000"/>
            </a:spcAft>
            <a:buNone/>
          </a:pPr>
          <a:r>
            <a:rPr lang="en-US" altLang="zh-CN" sz="1050" b="0" i="0" kern="1200" dirty="0">
              <a:latin typeface="FZLanTingHeiS-R-GB" panose="02000000000000000000" pitchFamily="2" charset="-122"/>
              <a:ea typeface="FZLanTingHeiS-R-GB" panose="02000000000000000000" pitchFamily="2" charset="-122"/>
              <a:cs typeface="Microsoft YaHei" charset="-122"/>
            </a:rPr>
            <a:t>4.1.2</a:t>
          </a:r>
          <a:r>
            <a:rPr lang="zh-CN" altLang="en-US" sz="1050" b="0" i="0" kern="1200" dirty="0">
              <a:latin typeface="FZLanTingHeiS-R-GB" panose="02000000000000000000" pitchFamily="2" charset="-122"/>
              <a:ea typeface="FZLanTingHeiS-R-GB" panose="02000000000000000000" pitchFamily="2" charset="-122"/>
              <a:cs typeface="Microsoft YaHei" charset="-122"/>
            </a:rPr>
            <a:t> 需求的收入弹性</a:t>
          </a:r>
        </a:p>
      </dsp:txBody>
      <dsp:txXfrm>
        <a:off x="1910467" y="624004"/>
        <a:ext cx="1474416" cy="330319"/>
      </dsp:txXfrm>
    </dsp:sp>
    <dsp:sp modelId="{1C998B4A-F8C8-5D49-862A-38B9C7611407}">
      <dsp:nvSpPr>
        <dsp:cNvPr id="0" name=""/>
        <dsp:cNvSpPr/>
      </dsp:nvSpPr>
      <dsp:spPr>
        <a:xfrm>
          <a:off x="1910467" y="1029148"/>
          <a:ext cx="1474416" cy="33031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l" defTabSz="466725">
            <a:lnSpc>
              <a:spcPct val="90000"/>
            </a:lnSpc>
            <a:spcBef>
              <a:spcPct val="0"/>
            </a:spcBef>
            <a:spcAft>
              <a:spcPct val="35000"/>
            </a:spcAft>
            <a:buNone/>
          </a:pPr>
          <a:r>
            <a:rPr lang="en-US" altLang="zh-CN" sz="1050" b="0" i="0" kern="1200" dirty="0">
              <a:latin typeface="FZLanTingHeiS-R-GB" panose="02000000000000000000" pitchFamily="2" charset="-122"/>
              <a:ea typeface="FZLanTingHeiS-R-GB" panose="02000000000000000000" pitchFamily="2" charset="-122"/>
              <a:cs typeface="Microsoft YaHei" charset="-122"/>
            </a:rPr>
            <a:t>4.1.3</a:t>
          </a:r>
          <a:r>
            <a:rPr lang="zh-CN" altLang="en-US" sz="1050" b="0" i="0" kern="1200" dirty="0">
              <a:latin typeface="FZLanTingHeiS-R-GB" panose="02000000000000000000" pitchFamily="2" charset="-122"/>
              <a:ea typeface="FZLanTingHeiS-R-GB" panose="02000000000000000000" pitchFamily="2" charset="-122"/>
              <a:cs typeface="Microsoft YaHei" charset="-122"/>
            </a:rPr>
            <a:t> 需求交叉弹性</a:t>
          </a:r>
        </a:p>
      </dsp:txBody>
      <dsp:txXfrm>
        <a:off x="1910467" y="1029148"/>
        <a:ext cx="1474416" cy="330319"/>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2800E8-CF94-FD43-8D0E-7E4B278315B1}">
      <dsp:nvSpPr>
        <dsp:cNvPr id="0" name=""/>
        <dsp:cNvSpPr/>
      </dsp:nvSpPr>
      <dsp:spPr>
        <a:xfrm>
          <a:off x="863191" y="789164"/>
          <a:ext cx="1047276" cy="405143"/>
        </a:xfrm>
        <a:custGeom>
          <a:avLst/>
          <a:gdLst/>
          <a:ahLst/>
          <a:cxnLst/>
          <a:rect l="0" t="0" r="0" b="0"/>
          <a:pathLst>
            <a:path>
              <a:moveTo>
                <a:pt x="0" y="0"/>
              </a:moveTo>
              <a:lnTo>
                <a:pt x="523638" y="0"/>
              </a:lnTo>
              <a:lnTo>
                <a:pt x="523638" y="405143"/>
              </a:lnTo>
              <a:lnTo>
                <a:pt x="1047276" y="405143"/>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44450">
            <a:lnSpc>
              <a:spcPct val="90000"/>
            </a:lnSpc>
            <a:spcBef>
              <a:spcPct val="0"/>
            </a:spcBef>
            <a:spcAft>
              <a:spcPct val="35000"/>
            </a:spcAft>
            <a:buNone/>
          </a:pPr>
          <a:endParaRPr lang="zh-CN" altLang="en-US" sz="100" b="0" i="0" kern="1200" dirty="0">
            <a:latin typeface="FZLanTingHeiS-R-GB" panose="02000000000000000000" pitchFamily="2" charset="-122"/>
            <a:ea typeface="FZLanTingHeiS-R-GB" panose="02000000000000000000" pitchFamily="2" charset="-122"/>
            <a:cs typeface="Microsoft YaHei" charset="-122"/>
          </a:endParaRPr>
        </a:p>
      </dsp:txBody>
      <dsp:txXfrm>
        <a:off x="1358756" y="963663"/>
        <a:ext cx="56145" cy="56145"/>
      </dsp:txXfrm>
    </dsp:sp>
    <dsp:sp modelId="{93180932-306E-E545-95F9-2A5635FDC9F1}">
      <dsp:nvSpPr>
        <dsp:cNvPr id="0" name=""/>
        <dsp:cNvSpPr/>
      </dsp:nvSpPr>
      <dsp:spPr>
        <a:xfrm>
          <a:off x="863191" y="743444"/>
          <a:ext cx="1047276" cy="91440"/>
        </a:xfrm>
        <a:custGeom>
          <a:avLst/>
          <a:gdLst/>
          <a:ahLst/>
          <a:cxnLst/>
          <a:rect l="0" t="0" r="0" b="0"/>
          <a:pathLst>
            <a:path>
              <a:moveTo>
                <a:pt x="0" y="45720"/>
              </a:moveTo>
              <a:lnTo>
                <a:pt x="1047276" y="4572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44450">
            <a:lnSpc>
              <a:spcPct val="90000"/>
            </a:lnSpc>
            <a:spcBef>
              <a:spcPct val="0"/>
            </a:spcBef>
            <a:spcAft>
              <a:spcPct val="35000"/>
            </a:spcAft>
            <a:buNone/>
          </a:pPr>
          <a:endParaRPr lang="zh-CN" altLang="en-US" sz="100" b="0" i="0" kern="1200" dirty="0">
            <a:latin typeface="FZLanTingHeiS-R-GB" panose="02000000000000000000" pitchFamily="2" charset="-122"/>
            <a:ea typeface="FZLanTingHeiS-R-GB" panose="02000000000000000000" pitchFamily="2" charset="-122"/>
            <a:cs typeface="Microsoft YaHei" charset="-122"/>
          </a:endParaRPr>
        </a:p>
      </dsp:txBody>
      <dsp:txXfrm>
        <a:off x="1360647" y="762982"/>
        <a:ext cx="52363" cy="52363"/>
      </dsp:txXfrm>
    </dsp:sp>
    <dsp:sp modelId="{082A771F-69AF-7C4C-86CB-DF1CD8CB6581}">
      <dsp:nvSpPr>
        <dsp:cNvPr id="0" name=""/>
        <dsp:cNvSpPr/>
      </dsp:nvSpPr>
      <dsp:spPr>
        <a:xfrm>
          <a:off x="863191" y="384020"/>
          <a:ext cx="1047276" cy="405143"/>
        </a:xfrm>
        <a:custGeom>
          <a:avLst/>
          <a:gdLst/>
          <a:ahLst/>
          <a:cxnLst/>
          <a:rect l="0" t="0" r="0" b="0"/>
          <a:pathLst>
            <a:path>
              <a:moveTo>
                <a:pt x="0" y="405143"/>
              </a:moveTo>
              <a:lnTo>
                <a:pt x="523638" y="405143"/>
              </a:lnTo>
              <a:lnTo>
                <a:pt x="523638" y="0"/>
              </a:lnTo>
              <a:lnTo>
                <a:pt x="1047276"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44450">
            <a:lnSpc>
              <a:spcPct val="90000"/>
            </a:lnSpc>
            <a:spcBef>
              <a:spcPct val="0"/>
            </a:spcBef>
            <a:spcAft>
              <a:spcPct val="35000"/>
            </a:spcAft>
            <a:buNone/>
          </a:pPr>
          <a:endParaRPr lang="zh-CN" altLang="en-US" sz="100" b="0" i="0" kern="1200" dirty="0">
            <a:latin typeface="FZLanTingHeiS-R-GB" panose="02000000000000000000" pitchFamily="2" charset="-122"/>
            <a:ea typeface="FZLanTingHeiS-R-GB" panose="02000000000000000000" pitchFamily="2" charset="-122"/>
            <a:cs typeface="Microsoft YaHei" charset="-122"/>
          </a:endParaRPr>
        </a:p>
      </dsp:txBody>
      <dsp:txXfrm>
        <a:off x="1358756" y="558519"/>
        <a:ext cx="56145" cy="56145"/>
      </dsp:txXfrm>
    </dsp:sp>
    <dsp:sp modelId="{7111AE39-B455-7C4D-91F4-9E37E3822D07}">
      <dsp:nvSpPr>
        <dsp:cNvPr id="0" name=""/>
        <dsp:cNvSpPr/>
      </dsp:nvSpPr>
      <dsp:spPr>
        <a:xfrm>
          <a:off x="90820" y="517636"/>
          <a:ext cx="1001684" cy="543056"/>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marL="0" lvl="0" indent="0" algn="l" defTabSz="533400">
            <a:lnSpc>
              <a:spcPct val="90000"/>
            </a:lnSpc>
            <a:spcBef>
              <a:spcPct val="0"/>
            </a:spcBef>
            <a:spcAft>
              <a:spcPct val="35000"/>
            </a:spcAft>
            <a:buNone/>
          </a:pPr>
          <a:r>
            <a:rPr lang="en-US" altLang="zh-CN" sz="1200" b="0" i="0" kern="1200" dirty="0">
              <a:latin typeface="FZLanTingHeiS-R-GB" panose="02000000000000000000" pitchFamily="2" charset="-122"/>
              <a:ea typeface="FZLanTingHeiS-R-GB" panose="02000000000000000000" pitchFamily="2" charset="-122"/>
              <a:cs typeface="Microsoft YaHei" charset="-122"/>
            </a:rPr>
            <a:t>4.1</a:t>
          </a:r>
          <a:r>
            <a:rPr lang="zh-CN" altLang="en-US" sz="1200" b="0" i="0" kern="1200" dirty="0">
              <a:latin typeface="FZLanTingHeiS-R-GB" panose="02000000000000000000" pitchFamily="2" charset="-122"/>
              <a:ea typeface="FZLanTingHeiS-R-GB" panose="02000000000000000000" pitchFamily="2" charset="-122"/>
              <a:cs typeface="Microsoft YaHei" charset="-122"/>
            </a:rPr>
            <a:t>需求弹性</a:t>
          </a:r>
        </a:p>
      </dsp:txBody>
      <dsp:txXfrm>
        <a:off x="90820" y="517636"/>
        <a:ext cx="1001684" cy="543056"/>
      </dsp:txXfrm>
    </dsp:sp>
    <dsp:sp modelId="{C852AF5D-E3CA-F844-B775-08DD6E6FB940}">
      <dsp:nvSpPr>
        <dsp:cNvPr id="0" name=""/>
        <dsp:cNvSpPr/>
      </dsp:nvSpPr>
      <dsp:spPr>
        <a:xfrm>
          <a:off x="1910467" y="218861"/>
          <a:ext cx="1474416" cy="330319"/>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l" defTabSz="466725">
            <a:lnSpc>
              <a:spcPct val="90000"/>
            </a:lnSpc>
            <a:spcBef>
              <a:spcPct val="0"/>
            </a:spcBef>
            <a:spcAft>
              <a:spcPct val="35000"/>
            </a:spcAft>
            <a:buNone/>
          </a:pPr>
          <a:r>
            <a:rPr lang="en-US" altLang="zh-CN" sz="1050" b="0" i="0" kern="1200" dirty="0">
              <a:solidFill>
                <a:schemeClr val="tx1"/>
              </a:solidFill>
              <a:latin typeface="FZLanTingHeiS-R-GB" panose="02000000000000000000" pitchFamily="2" charset="-122"/>
              <a:ea typeface="FZLanTingHeiS-R-GB" panose="02000000000000000000" pitchFamily="2" charset="-122"/>
              <a:cs typeface="Microsoft YaHei" charset="-122"/>
            </a:rPr>
            <a:t>4.1.1</a:t>
          </a:r>
          <a:r>
            <a:rPr lang="zh-CN" altLang="en-US" sz="1050" b="0" i="0" kern="1200" dirty="0">
              <a:solidFill>
                <a:schemeClr val="tx1"/>
              </a:solidFill>
              <a:latin typeface="FZLanTingHeiS-R-GB" panose="02000000000000000000" pitchFamily="2" charset="-122"/>
              <a:ea typeface="FZLanTingHeiS-R-GB" panose="02000000000000000000" pitchFamily="2" charset="-122"/>
              <a:cs typeface="Microsoft YaHei" charset="-122"/>
            </a:rPr>
            <a:t> 需求价格弹性</a:t>
          </a:r>
        </a:p>
      </dsp:txBody>
      <dsp:txXfrm>
        <a:off x="1910467" y="218861"/>
        <a:ext cx="1474416" cy="330319"/>
      </dsp:txXfrm>
    </dsp:sp>
    <dsp:sp modelId="{D3E2E567-EC04-E743-9B8C-985408EA1058}">
      <dsp:nvSpPr>
        <dsp:cNvPr id="0" name=""/>
        <dsp:cNvSpPr/>
      </dsp:nvSpPr>
      <dsp:spPr>
        <a:xfrm>
          <a:off x="1910467" y="624004"/>
          <a:ext cx="1474416" cy="33031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l" defTabSz="466725">
            <a:lnSpc>
              <a:spcPct val="90000"/>
            </a:lnSpc>
            <a:spcBef>
              <a:spcPct val="0"/>
            </a:spcBef>
            <a:spcAft>
              <a:spcPct val="35000"/>
            </a:spcAft>
            <a:buNone/>
          </a:pPr>
          <a:r>
            <a:rPr lang="en-US" altLang="zh-CN" sz="1050" b="0" i="0" kern="1200" dirty="0">
              <a:latin typeface="FZLanTingHeiS-R-GB" panose="02000000000000000000" pitchFamily="2" charset="-122"/>
              <a:ea typeface="FZLanTingHeiS-R-GB" panose="02000000000000000000" pitchFamily="2" charset="-122"/>
              <a:cs typeface="Microsoft YaHei" charset="-122"/>
            </a:rPr>
            <a:t>4.1.2</a:t>
          </a:r>
          <a:r>
            <a:rPr lang="zh-CN" altLang="en-US" sz="1050" b="0" i="0" kern="1200" dirty="0">
              <a:latin typeface="FZLanTingHeiS-R-GB" panose="02000000000000000000" pitchFamily="2" charset="-122"/>
              <a:ea typeface="FZLanTingHeiS-R-GB" panose="02000000000000000000" pitchFamily="2" charset="-122"/>
              <a:cs typeface="Microsoft YaHei" charset="-122"/>
            </a:rPr>
            <a:t> 需求的收入弹性</a:t>
          </a:r>
        </a:p>
      </dsp:txBody>
      <dsp:txXfrm>
        <a:off x="1910467" y="624004"/>
        <a:ext cx="1474416" cy="330319"/>
      </dsp:txXfrm>
    </dsp:sp>
    <dsp:sp modelId="{1C998B4A-F8C8-5D49-862A-38B9C7611407}">
      <dsp:nvSpPr>
        <dsp:cNvPr id="0" name=""/>
        <dsp:cNvSpPr/>
      </dsp:nvSpPr>
      <dsp:spPr>
        <a:xfrm>
          <a:off x="1910467" y="1029148"/>
          <a:ext cx="1474416" cy="33031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l" defTabSz="466725">
            <a:lnSpc>
              <a:spcPct val="90000"/>
            </a:lnSpc>
            <a:spcBef>
              <a:spcPct val="0"/>
            </a:spcBef>
            <a:spcAft>
              <a:spcPct val="35000"/>
            </a:spcAft>
            <a:buNone/>
          </a:pPr>
          <a:r>
            <a:rPr lang="en-US" altLang="zh-CN" sz="1050" b="0" i="0" kern="1200" dirty="0">
              <a:latin typeface="FZLanTingHeiS-R-GB" panose="02000000000000000000" pitchFamily="2" charset="-122"/>
              <a:ea typeface="FZLanTingHeiS-R-GB" panose="02000000000000000000" pitchFamily="2" charset="-122"/>
              <a:cs typeface="Microsoft YaHei" charset="-122"/>
            </a:rPr>
            <a:t>4.1.3</a:t>
          </a:r>
          <a:r>
            <a:rPr lang="zh-CN" altLang="en-US" sz="1050" b="0" i="0" kern="1200" dirty="0">
              <a:latin typeface="FZLanTingHeiS-R-GB" panose="02000000000000000000" pitchFamily="2" charset="-122"/>
              <a:ea typeface="FZLanTingHeiS-R-GB" panose="02000000000000000000" pitchFamily="2" charset="-122"/>
              <a:cs typeface="Microsoft YaHei" charset="-122"/>
            </a:rPr>
            <a:t> 需求交叉弹性</a:t>
          </a:r>
        </a:p>
      </dsp:txBody>
      <dsp:txXfrm>
        <a:off x="1910467" y="1029148"/>
        <a:ext cx="1474416" cy="330319"/>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2800E8-CF94-FD43-8D0E-7E4B278315B1}">
      <dsp:nvSpPr>
        <dsp:cNvPr id="0" name=""/>
        <dsp:cNvSpPr/>
      </dsp:nvSpPr>
      <dsp:spPr>
        <a:xfrm>
          <a:off x="863191" y="789164"/>
          <a:ext cx="1047276" cy="405143"/>
        </a:xfrm>
        <a:custGeom>
          <a:avLst/>
          <a:gdLst/>
          <a:ahLst/>
          <a:cxnLst/>
          <a:rect l="0" t="0" r="0" b="0"/>
          <a:pathLst>
            <a:path>
              <a:moveTo>
                <a:pt x="0" y="0"/>
              </a:moveTo>
              <a:lnTo>
                <a:pt x="523638" y="0"/>
              </a:lnTo>
              <a:lnTo>
                <a:pt x="523638" y="405143"/>
              </a:lnTo>
              <a:lnTo>
                <a:pt x="1047276" y="405143"/>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44450">
            <a:lnSpc>
              <a:spcPct val="90000"/>
            </a:lnSpc>
            <a:spcBef>
              <a:spcPct val="0"/>
            </a:spcBef>
            <a:spcAft>
              <a:spcPct val="35000"/>
            </a:spcAft>
            <a:buNone/>
          </a:pPr>
          <a:endParaRPr lang="zh-CN" altLang="en-US" sz="100" b="0" i="0" kern="1200" dirty="0">
            <a:latin typeface="FZLanTingHeiS-R-GB" panose="02000000000000000000" pitchFamily="2" charset="-122"/>
            <a:ea typeface="FZLanTingHeiS-R-GB" panose="02000000000000000000" pitchFamily="2" charset="-122"/>
            <a:cs typeface="Microsoft YaHei" charset="-122"/>
          </a:endParaRPr>
        </a:p>
      </dsp:txBody>
      <dsp:txXfrm>
        <a:off x="1358756" y="963663"/>
        <a:ext cx="56145" cy="56145"/>
      </dsp:txXfrm>
    </dsp:sp>
    <dsp:sp modelId="{93180932-306E-E545-95F9-2A5635FDC9F1}">
      <dsp:nvSpPr>
        <dsp:cNvPr id="0" name=""/>
        <dsp:cNvSpPr/>
      </dsp:nvSpPr>
      <dsp:spPr>
        <a:xfrm>
          <a:off x="863191" y="743444"/>
          <a:ext cx="1047276" cy="91440"/>
        </a:xfrm>
        <a:custGeom>
          <a:avLst/>
          <a:gdLst/>
          <a:ahLst/>
          <a:cxnLst/>
          <a:rect l="0" t="0" r="0" b="0"/>
          <a:pathLst>
            <a:path>
              <a:moveTo>
                <a:pt x="0" y="45720"/>
              </a:moveTo>
              <a:lnTo>
                <a:pt x="1047276" y="4572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44450">
            <a:lnSpc>
              <a:spcPct val="90000"/>
            </a:lnSpc>
            <a:spcBef>
              <a:spcPct val="0"/>
            </a:spcBef>
            <a:spcAft>
              <a:spcPct val="35000"/>
            </a:spcAft>
            <a:buNone/>
          </a:pPr>
          <a:endParaRPr lang="zh-CN" altLang="en-US" sz="100" b="0" i="0" kern="1200" dirty="0">
            <a:latin typeface="FZLanTingHeiS-R-GB" panose="02000000000000000000" pitchFamily="2" charset="-122"/>
            <a:ea typeface="FZLanTingHeiS-R-GB" panose="02000000000000000000" pitchFamily="2" charset="-122"/>
            <a:cs typeface="Microsoft YaHei" charset="-122"/>
          </a:endParaRPr>
        </a:p>
      </dsp:txBody>
      <dsp:txXfrm>
        <a:off x="1360647" y="762982"/>
        <a:ext cx="52363" cy="52363"/>
      </dsp:txXfrm>
    </dsp:sp>
    <dsp:sp modelId="{082A771F-69AF-7C4C-86CB-DF1CD8CB6581}">
      <dsp:nvSpPr>
        <dsp:cNvPr id="0" name=""/>
        <dsp:cNvSpPr/>
      </dsp:nvSpPr>
      <dsp:spPr>
        <a:xfrm>
          <a:off x="863191" y="384020"/>
          <a:ext cx="1047276" cy="405143"/>
        </a:xfrm>
        <a:custGeom>
          <a:avLst/>
          <a:gdLst/>
          <a:ahLst/>
          <a:cxnLst/>
          <a:rect l="0" t="0" r="0" b="0"/>
          <a:pathLst>
            <a:path>
              <a:moveTo>
                <a:pt x="0" y="405143"/>
              </a:moveTo>
              <a:lnTo>
                <a:pt x="523638" y="405143"/>
              </a:lnTo>
              <a:lnTo>
                <a:pt x="523638" y="0"/>
              </a:lnTo>
              <a:lnTo>
                <a:pt x="1047276"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44450">
            <a:lnSpc>
              <a:spcPct val="90000"/>
            </a:lnSpc>
            <a:spcBef>
              <a:spcPct val="0"/>
            </a:spcBef>
            <a:spcAft>
              <a:spcPct val="35000"/>
            </a:spcAft>
            <a:buNone/>
          </a:pPr>
          <a:endParaRPr lang="zh-CN" altLang="en-US" sz="100" b="0" i="0" kern="1200" dirty="0">
            <a:latin typeface="FZLanTingHeiS-R-GB" panose="02000000000000000000" pitchFamily="2" charset="-122"/>
            <a:ea typeface="FZLanTingHeiS-R-GB" panose="02000000000000000000" pitchFamily="2" charset="-122"/>
            <a:cs typeface="Microsoft YaHei" charset="-122"/>
          </a:endParaRPr>
        </a:p>
      </dsp:txBody>
      <dsp:txXfrm>
        <a:off x="1358756" y="558519"/>
        <a:ext cx="56145" cy="56145"/>
      </dsp:txXfrm>
    </dsp:sp>
    <dsp:sp modelId="{7111AE39-B455-7C4D-91F4-9E37E3822D07}">
      <dsp:nvSpPr>
        <dsp:cNvPr id="0" name=""/>
        <dsp:cNvSpPr/>
      </dsp:nvSpPr>
      <dsp:spPr>
        <a:xfrm>
          <a:off x="90820" y="517636"/>
          <a:ext cx="1001684" cy="543056"/>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marL="0" lvl="0" indent="0" algn="l" defTabSz="533400">
            <a:lnSpc>
              <a:spcPct val="90000"/>
            </a:lnSpc>
            <a:spcBef>
              <a:spcPct val="0"/>
            </a:spcBef>
            <a:spcAft>
              <a:spcPct val="35000"/>
            </a:spcAft>
            <a:buNone/>
          </a:pPr>
          <a:r>
            <a:rPr lang="en-US" altLang="zh-CN" sz="1200" b="0" i="0" kern="1200" dirty="0">
              <a:latin typeface="FZLanTingHeiS-R-GB" panose="02000000000000000000" pitchFamily="2" charset="-122"/>
              <a:ea typeface="FZLanTingHeiS-R-GB" panose="02000000000000000000" pitchFamily="2" charset="-122"/>
              <a:cs typeface="Microsoft YaHei" charset="-122"/>
            </a:rPr>
            <a:t>4.1</a:t>
          </a:r>
          <a:r>
            <a:rPr lang="zh-CN" altLang="en-US" sz="1200" b="0" i="0" kern="1200" dirty="0">
              <a:latin typeface="FZLanTingHeiS-R-GB" panose="02000000000000000000" pitchFamily="2" charset="-122"/>
              <a:ea typeface="FZLanTingHeiS-R-GB" panose="02000000000000000000" pitchFamily="2" charset="-122"/>
              <a:cs typeface="Microsoft YaHei" charset="-122"/>
            </a:rPr>
            <a:t>需求弹性</a:t>
          </a:r>
        </a:p>
      </dsp:txBody>
      <dsp:txXfrm>
        <a:off x="90820" y="517636"/>
        <a:ext cx="1001684" cy="543056"/>
      </dsp:txXfrm>
    </dsp:sp>
    <dsp:sp modelId="{C852AF5D-E3CA-F844-B775-08DD6E6FB940}">
      <dsp:nvSpPr>
        <dsp:cNvPr id="0" name=""/>
        <dsp:cNvSpPr/>
      </dsp:nvSpPr>
      <dsp:spPr>
        <a:xfrm>
          <a:off x="1910467" y="218861"/>
          <a:ext cx="1474416" cy="330319"/>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l" defTabSz="466725">
            <a:lnSpc>
              <a:spcPct val="90000"/>
            </a:lnSpc>
            <a:spcBef>
              <a:spcPct val="0"/>
            </a:spcBef>
            <a:spcAft>
              <a:spcPct val="35000"/>
            </a:spcAft>
            <a:buNone/>
          </a:pPr>
          <a:r>
            <a:rPr lang="en-US" altLang="zh-CN" sz="1050" b="0" i="0" kern="1200" dirty="0">
              <a:solidFill>
                <a:schemeClr val="tx1"/>
              </a:solidFill>
              <a:latin typeface="FZLanTingHeiS-R-GB" panose="02000000000000000000" pitchFamily="2" charset="-122"/>
              <a:ea typeface="FZLanTingHeiS-R-GB" panose="02000000000000000000" pitchFamily="2" charset="-122"/>
              <a:cs typeface="Microsoft YaHei" charset="-122"/>
            </a:rPr>
            <a:t>4.1.1</a:t>
          </a:r>
          <a:r>
            <a:rPr lang="zh-CN" altLang="en-US" sz="1050" b="0" i="0" kern="1200" dirty="0">
              <a:solidFill>
                <a:schemeClr val="tx1"/>
              </a:solidFill>
              <a:latin typeface="FZLanTingHeiS-R-GB" panose="02000000000000000000" pitchFamily="2" charset="-122"/>
              <a:ea typeface="FZLanTingHeiS-R-GB" panose="02000000000000000000" pitchFamily="2" charset="-122"/>
              <a:cs typeface="Microsoft YaHei" charset="-122"/>
            </a:rPr>
            <a:t> 需求价格弹性</a:t>
          </a:r>
        </a:p>
      </dsp:txBody>
      <dsp:txXfrm>
        <a:off x="1910467" y="218861"/>
        <a:ext cx="1474416" cy="330319"/>
      </dsp:txXfrm>
    </dsp:sp>
    <dsp:sp modelId="{D3E2E567-EC04-E743-9B8C-985408EA1058}">
      <dsp:nvSpPr>
        <dsp:cNvPr id="0" name=""/>
        <dsp:cNvSpPr/>
      </dsp:nvSpPr>
      <dsp:spPr>
        <a:xfrm>
          <a:off x="1910467" y="624004"/>
          <a:ext cx="1474416" cy="33031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l" defTabSz="466725">
            <a:lnSpc>
              <a:spcPct val="90000"/>
            </a:lnSpc>
            <a:spcBef>
              <a:spcPct val="0"/>
            </a:spcBef>
            <a:spcAft>
              <a:spcPct val="35000"/>
            </a:spcAft>
            <a:buNone/>
          </a:pPr>
          <a:r>
            <a:rPr lang="en-US" altLang="zh-CN" sz="1050" b="0" i="0" kern="1200" dirty="0">
              <a:latin typeface="FZLanTingHeiS-R-GB" panose="02000000000000000000" pitchFamily="2" charset="-122"/>
              <a:ea typeface="FZLanTingHeiS-R-GB" panose="02000000000000000000" pitchFamily="2" charset="-122"/>
              <a:cs typeface="Microsoft YaHei" charset="-122"/>
            </a:rPr>
            <a:t>4.1.2</a:t>
          </a:r>
          <a:r>
            <a:rPr lang="zh-CN" altLang="en-US" sz="1050" b="0" i="0" kern="1200" dirty="0">
              <a:latin typeface="FZLanTingHeiS-R-GB" panose="02000000000000000000" pitchFamily="2" charset="-122"/>
              <a:ea typeface="FZLanTingHeiS-R-GB" panose="02000000000000000000" pitchFamily="2" charset="-122"/>
              <a:cs typeface="Microsoft YaHei" charset="-122"/>
            </a:rPr>
            <a:t> 需求的收入弹性</a:t>
          </a:r>
        </a:p>
      </dsp:txBody>
      <dsp:txXfrm>
        <a:off x="1910467" y="624004"/>
        <a:ext cx="1474416" cy="330319"/>
      </dsp:txXfrm>
    </dsp:sp>
    <dsp:sp modelId="{1C998B4A-F8C8-5D49-862A-38B9C7611407}">
      <dsp:nvSpPr>
        <dsp:cNvPr id="0" name=""/>
        <dsp:cNvSpPr/>
      </dsp:nvSpPr>
      <dsp:spPr>
        <a:xfrm>
          <a:off x="1910467" y="1029148"/>
          <a:ext cx="1474416" cy="33031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l" defTabSz="466725">
            <a:lnSpc>
              <a:spcPct val="90000"/>
            </a:lnSpc>
            <a:spcBef>
              <a:spcPct val="0"/>
            </a:spcBef>
            <a:spcAft>
              <a:spcPct val="35000"/>
            </a:spcAft>
            <a:buNone/>
          </a:pPr>
          <a:r>
            <a:rPr lang="en-US" altLang="zh-CN" sz="1050" b="0" i="0" kern="1200" dirty="0">
              <a:latin typeface="FZLanTingHeiS-R-GB" panose="02000000000000000000" pitchFamily="2" charset="-122"/>
              <a:ea typeface="FZLanTingHeiS-R-GB" panose="02000000000000000000" pitchFamily="2" charset="-122"/>
              <a:cs typeface="Microsoft YaHei" charset="-122"/>
            </a:rPr>
            <a:t>4.1.3</a:t>
          </a:r>
          <a:r>
            <a:rPr lang="zh-CN" altLang="en-US" sz="1050" b="0" i="0" kern="1200" dirty="0">
              <a:latin typeface="FZLanTingHeiS-R-GB" panose="02000000000000000000" pitchFamily="2" charset="-122"/>
              <a:ea typeface="FZLanTingHeiS-R-GB" panose="02000000000000000000" pitchFamily="2" charset="-122"/>
              <a:cs typeface="Microsoft YaHei" charset="-122"/>
            </a:rPr>
            <a:t> 需求交叉弹性</a:t>
          </a:r>
        </a:p>
      </dsp:txBody>
      <dsp:txXfrm>
        <a:off x="1910467" y="1029148"/>
        <a:ext cx="1474416" cy="330319"/>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2800E8-CF94-FD43-8D0E-7E4B278315B1}">
      <dsp:nvSpPr>
        <dsp:cNvPr id="0" name=""/>
        <dsp:cNvSpPr/>
      </dsp:nvSpPr>
      <dsp:spPr>
        <a:xfrm>
          <a:off x="863191" y="789164"/>
          <a:ext cx="1047276" cy="405143"/>
        </a:xfrm>
        <a:custGeom>
          <a:avLst/>
          <a:gdLst/>
          <a:ahLst/>
          <a:cxnLst/>
          <a:rect l="0" t="0" r="0" b="0"/>
          <a:pathLst>
            <a:path>
              <a:moveTo>
                <a:pt x="0" y="0"/>
              </a:moveTo>
              <a:lnTo>
                <a:pt x="523638" y="0"/>
              </a:lnTo>
              <a:lnTo>
                <a:pt x="523638" y="405143"/>
              </a:lnTo>
              <a:lnTo>
                <a:pt x="1047276" y="405143"/>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44450">
            <a:lnSpc>
              <a:spcPct val="90000"/>
            </a:lnSpc>
            <a:spcBef>
              <a:spcPct val="0"/>
            </a:spcBef>
            <a:spcAft>
              <a:spcPct val="35000"/>
            </a:spcAft>
            <a:buNone/>
          </a:pPr>
          <a:endParaRPr lang="zh-CN" altLang="en-US" sz="100" b="0" i="0" kern="1200" dirty="0">
            <a:latin typeface="FZLanTingHeiS-R-GB" panose="02000000000000000000" pitchFamily="2" charset="-122"/>
            <a:ea typeface="FZLanTingHeiS-R-GB" panose="02000000000000000000" pitchFamily="2" charset="-122"/>
            <a:cs typeface="Microsoft YaHei" charset="-122"/>
          </a:endParaRPr>
        </a:p>
      </dsp:txBody>
      <dsp:txXfrm>
        <a:off x="1358756" y="963663"/>
        <a:ext cx="56145" cy="56145"/>
      </dsp:txXfrm>
    </dsp:sp>
    <dsp:sp modelId="{93180932-306E-E545-95F9-2A5635FDC9F1}">
      <dsp:nvSpPr>
        <dsp:cNvPr id="0" name=""/>
        <dsp:cNvSpPr/>
      </dsp:nvSpPr>
      <dsp:spPr>
        <a:xfrm>
          <a:off x="863191" y="743444"/>
          <a:ext cx="1047276" cy="91440"/>
        </a:xfrm>
        <a:custGeom>
          <a:avLst/>
          <a:gdLst/>
          <a:ahLst/>
          <a:cxnLst/>
          <a:rect l="0" t="0" r="0" b="0"/>
          <a:pathLst>
            <a:path>
              <a:moveTo>
                <a:pt x="0" y="45720"/>
              </a:moveTo>
              <a:lnTo>
                <a:pt x="1047276" y="4572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44450">
            <a:lnSpc>
              <a:spcPct val="90000"/>
            </a:lnSpc>
            <a:spcBef>
              <a:spcPct val="0"/>
            </a:spcBef>
            <a:spcAft>
              <a:spcPct val="35000"/>
            </a:spcAft>
            <a:buNone/>
          </a:pPr>
          <a:endParaRPr lang="zh-CN" altLang="en-US" sz="100" b="0" i="0" kern="1200" dirty="0">
            <a:latin typeface="FZLanTingHeiS-R-GB" panose="02000000000000000000" pitchFamily="2" charset="-122"/>
            <a:ea typeface="FZLanTingHeiS-R-GB" panose="02000000000000000000" pitchFamily="2" charset="-122"/>
            <a:cs typeface="Microsoft YaHei" charset="-122"/>
          </a:endParaRPr>
        </a:p>
      </dsp:txBody>
      <dsp:txXfrm>
        <a:off x="1360647" y="762982"/>
        <a:ext cx="52363" cy="52363"/>
      </dsp:txXfrm>
    </dsp:sp>
    <dsp:sp modelId="{082A771F-69AF-7C4C-86CB-DF1CD8CB6581}">
      <dsp:nvSpPr>
        <dsp:cNvPr id="0" name=""/>
        <dsp:cNvSpPr/>
      </dsp:nvSpPr>
      <dsp:spPr>
        <a:xfrm>
          <a:off x="863191" y="384020"/>
          <a:ext cx="1047276" cy="405143"/>
        </a:xfrm>
        <a:custGeom>
          <a:avLst/>
          <a:gdLst/>
          <a:ahLst/>
          <a:cxnLst/>
          <a:rect l="0" t="0" r="0" b="0"/>
          <a:pathLst>
            <a:path>
              <a:moveTo>
                <a:pt x="0" y="405143"/>
              </a:moveTo>
              <a:lnTo>
                <a:pt x="523638" y="405143"/>
              </a:lnTo>
              <a:lnTo>
                <a:pt x="523638" y="0"/>
              </a:lnTo>
              <a:lnTo>
                <a:pt x="1047276"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44450">
            <a:lnSpc>
              <a:spcPct val="90000"/>
            </a:lnSpc>
            <a:spcBef>
              <a:spcPct val="0"/>
            </a:spcBef>
            <a:spcAft>
              <a:spcPct val="35000"/>
            </a:spcAft>
            <a:buNone/>
          </a:pPr>
          <a:endParaRPr lang="zh-CN" altLang="en-US" sz="100" b="0" i="0" kern="1200" dirty="0">
            <a:latin typeface="FZLanTingHeiS-R-GB" panose="02000000000000000000" pitchFamily="2" charset="-122"/>
            <a:ea typeface="FZLanTingHeiS-R-GB" panose="02000000000000000000" pitchFamily="2" charset="-122"/>
            <a:cs typeface="Microsoft YaHei" charset="-122"/>
          </a:endParaRPr>
        </a:p>
      </dsp:txBody>
      <dsp:txXfrm>
        <a:off x="1358756" y="558519"/>
        <a:ext cx="56145" cy="56145"/>
      </dsp:txXfrm>
    </dsp:sp>
    <dsp:sp modelId="{7111AE39-B455-7C4D-91F4-9E37E3822D07}">
      <dsp:nvSpPr>
        <dsp:cNvPr id="0" name=""/>
        <dsp:cNvSpPr/>
      </dsp:nvSpPr>
      <dsp:spPr>
        <a:xfrm>
          <a:off x="90820" y="517636"/>
          <a:ext cx="1001684" cy="543056"/>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marL="0" lvl="0" indent="0" algn="l" defTabSz="533400">
            <a:lnSpc>
              <a:spcPct val="90000"/>
            </a:lnSpc>
            <a:spcBef>
              <a:spcPct val="0"/>
            </a:spcBef>
            <a:spcAft>
              <a:spcPct val="35000"/>
            </a:spcAft>
            <a:buNone/>
          </a:pPr>
          <a:r>
            <a:rPr lang="en-US" altLang="zh-CN" sz="1200" b="0" i="0" kern="1200" dirty="0">
              <a:latin typeface="FZLanTingHeiS-R-GB" panose="02000000000000000000" pitchFamily="2" charset="-122"/>
              <a:ea typeface="FZLanTingHeiS-R-GB" panose="02000000000000000000" pitchFamily="2" charset="-122"/>
              <a:cs typeface="Microsoft YaHei" charset="-122"/>
            </a:rPr>
            <a:t>4.1</a:t>
          </a:r>
          <a:r>
            <a:rPr lang="zh-CN" altLang="en-US" sz="1200" b="0" i="0" kern="1200" dirty="0">
              <a:latin typeface="FZLanTingHeiS-R-GB" panose="02000000000000000000" pitchFamily="2" charset="-122"/>
              <a:ea typeface="FZLanTingHeiS-R-GB" panose="02000000000000000000" pitchFamily="2" charset="-122"/>
              <a:cs typeface="Microsoft YaHei" charset="-122"/>
            </a:rPr>
            <a:t>需求弹性</a:t>
          </a:r>
        </a:p>
      </dsp:txBody>
      <dsp:txXfrm>
        <a:off x="90820" y="517636"/>
        <a:ext cx="1001684" cy="543056"/>
      </dsp:txXfrm>
    </dsp:sp>
    <dsp:sp modelId="{C852AF5D-E3CA-F844-B775-08DD6E6FB940}">
      <dsp:nvSpPr>
        <dsp:cNvPr id="0" name=""/>
        <dsp:cNvSpPr/>
      </dsp:nvSpPr>
      <dsp:spPr>
        <a:xfrm>
          <a:off x="1910467" y="218861"/>
          <a:ext cx="1474416" cy="330319"/>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l" defTabSz="466725">
            <a:lnSpc>
              <a:spcPct val="90000"/>
            </a:lnSpc>
            <a:spcBef>
              <a:spcPct val="0"/>
            </a:spcBef>
            <a:spcAft>
              <a:spcPct val="35000"/>
            </a:spcAft>
            <a:buNone/>
          </a:pPr>
          <a:r>
            <a:rPr lang="en-US" altLang="zh-CN" sz="1050" b="0" i="0" kern="1200" dirty="0">
              <a:solidFill>
                <a:schemeClr val="tx1"/>
              </a:solidFill>
              <a:latin typeface="FZLanTingHeiS-R-GB" panose="02000000000000000000" pitchFamily="2" charset="-122"/>
              <a:ea typeface="FZLanTingHeiS-R-GB" panose="02000000000000000000" pitchFamily="2" charset="-122"/>
              <a:cs typeface="Microsoft YaHei" charset="-122"/>
            </a:rPr>
            <a:t>4.1.1</a:t>
          </a:r>
          <a:r>
            <a:rPr lang="zh-CN" altLang="en-US" sz="1050" b="0" i="0" kern="1200" dirty="0">
              <a:solidFill>
                <a:schemeClr val="tx1"/>
              </a:solidFill>
              <a:latin typeface="FZLanTingHeiS-R-GB" panose="02000000000000000000" pitchFamily="2" charset="-122"/>
              <a:ea typeface="FZLanTingHeiS-R-GB" panose="02000000000000000000" pitchFamily="2" charset="-122"/>
              <a:cs typeface="Microsoft YaHei" charset="-122"/>
            </a:rPr>
            <a:t> 需求价格弹性</a:t>
          </a:r>
        </a:p>
      </dsp:txBody>
      <dsp:txXfrm>
        <a:off x="1910467" y="218861"/>
        <a:ext cx="1474416" cy="330319"/>
      </dsp:txXfrm>
    </dsp:sp>
    <dsp:sp modelId="{D3E2E567-EC04-E743-9B8C-985408EA1058}">
      <dsp:nvSpPr>
        <dsp:cNvPr id="0" name=""/>
        <dsp:cNvSpPr/>
      </dsp:nvSpPr>
      <dsp:spPr>
        <a:xfrm>
          <a:off x="1910467" y="624004"/>
          <a:ext cx="1474416" cy="33031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l" defTabSz="466725">
            <a:lnSpc>
              <a:spcPct val="90000"/>
            </a:lnSpc>
            <a:spcBef>
              <a:spcPct val="0"/>
            </a:spcBef>
            <a:spcAft>
              <a:spcPct val="35000"/>
            </a:spcAft>
            <a:buNone/>
          </a:pPr>
          <a:r>
            <a:rPr lang="en-US" altLang="zh-CN" sz="1050" b="0" i="0" kern="1200" dirty="0">
              <a:latin typeface="FZLanTingHeiS-R-GB" panose="02000000000000000000" pitchFamily="2" charset="-122"/>
              <a:ea typeface="FZLanTingHeiS-R-GB" panose="02000000000000000000" pitchFamily="2" charset="-122"/>
              <a:cs typeface="Microsoft YaHei" charset="-122"/>
            </a:rPr>
            <a:t>4.1.2</a:t>
          </a:r>
          <a:r>
            <a:rPr lang="zh-CN" altLang="en-US" sz="1050" b="0" i="0" kern="1200" dirty="0">
              <a:latin typeface="FZLanTingHeiS-R-GB" panose="02000000000000000000" pitchFamily="2" charset="-122"/>
              <a:ea typeface="FZLanTingHeiS-R-GB" panose="02000000000000000000" pitchFamily="2" charset="-122"/>
              <a:cs typeface="Microsoft YaHei" charset="-122"/>
            </a:rPr>
            <a:t> 需求的收入弹性</a:t>
          </a:r>
        </a:p>
      </dsp:txBody>
      <dsp:txXfrm>
        <a:off x="1910467" y="624004"/>
        <a:ext cx="1474416" cy="330319"/>
      </dsp:txXfrm>
    </dsp:sp>
    <dsp:sp modelId="{1C998B4A-F8C8-5D49-862A-38B9C7611407}">
      <dsp:nvSpPr>
        <dsp:cNvPr id="0" name=""/>
        <dsp:cNvSpPr/>
      </dsp:nvSpPr>
      <dsp:spPr>
        <a:xfrm>
          <a:off x="1910467" y="1029148"/>
          <a:ext cx="1474416" cy="33031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l" defTabSz="466725">
            <a:lnSpc>
              <a:spcPct val="90000"/>
            </a:lnSpc>
            <a:spcBef>
              <a:spcPct val="0"/>
            </a:spcBef>
            <a:spcAft>
              <a:spcPct val="35000"/>
            </a:spcAft>
            <a:buNone/>
          </a:pPr>
          <a:r>
            <a:rPr lang="en-US" altLang="zh-CN" sz="1050" b="0" i="0" kern="1200" dirty="0">
              <a:latin typeface="FZLanTingHeiS-R-GB" panose="02000000000000000000" pitchFamily="2" charset="-122"/>
              <a:ea typeface="FZLanTingHeiS-R-GB" panose="02000000000000000000" pitchFamily="2" charset="-122"/>
              <a:cs typeface="Microsoft YaHei" charset="-122"/>
            </a:rPr>
            <a:t>4.1.3</a:t>
          </a:r>
          <a:r>
            <a:rPr lang="zh-CN" altLang="en-US" sz="1050" b="0" i="0" kern="1200" dirty="0">
              <a:latin typeface="FZLanTingHeiS-R-GB" panose="02000000000000000000" pitchFamily="2" charset="-122"/>
              <a:ea typeface="FZLanTingHeiS-R-GB" panose="02000000000000000000" pitchFamily="2" charset="-122"/>
              <a:cs typeface="Microsoft YaHei" charset="-122"/>
            </a:rPr>
            <a:t> 需求交叉弹性</a:t>
          </a:r>
        </a:p>
      </dsp:txBody>
      <dsp:txXfrm>
        <a:off x="1910467" y="1029148"/>
        <a:ext cx="1474416" cy="330319"/>
      </dsp:txXfrm>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2800E8-CF94-FD43-8D0E-7E4B278315B1}">
      <dsp:nvSpPr>
        <dsp:cNvPr id="0" name=""/>
        <dsp:cNvSpPr/>
      </dsp:nvSpPr>
      <dsp:spPr>
        <a:xfrm>
          <a:off x="863191" y="789164"/>
          <a:ext cx="1047276" cy="405143"/>
        </a:xfrm>
        <a:custGeom>
          <a:avLst/>
          <a:gdLst/>
          <a:ahLst/>
          <a:cxnLst/>
          <a:rect l="0" t="0" r="0" b="0"/>
          <a:pathLst>
            <a:path>
              <a:moveTo>
                <a:pt x="0" y="0"/>
              </a:moveTo>
              <a:lnTo>
                <a:pt x="523638" y="0"/>
              </a:lnTo>
              <a:lnTo>
                <a:pt x="523638" y="405143"/>
              </a:lnTo>
              <a:lnTo>
                <a:pt x="1047276" y="405143"/>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44450">
            <a:lnSpc>
              <a:spcPct val="90000"/>
            </a:lnSpc>
            <a:spcBef>
              <a:spcPct val="0"/>
            </a:spcBef>
            <a:spcAft>
              <a:spcPct val="35000"/>
            </a:spcAft>
            <a:buNone/>
          </a:pPr>
          <a:endParaRPr lang="zh-CN" altLang="en-US" sz="100" b="0" i="0" kern="1200" dirty="0">
            <a:latin typeface="FZLanTingHeiS-R-GB" panose="02000000000000000000" pitchFamily="2" charset="-122"/>
            <a:ea typeface="FZLanTingHeiS-R-GB" panose="02000000000000000000" pitchFamily="2" charset="-122"/>
            <a:cs typeface="Microsoft YaHei" charset="-122"/>
          </a:endParaRPr>
        </a:p>
      </dsp:txBody>
      <dsp:txXfrm>
        <a:off x="1358756" y="963663"/>
        <a:ext cx="56145" cy="56145"/>
      </dsp:txXfrm>
    </dsp:sp>
    <dsp:sp modelId="{93180932-306E-E545-95F9-2A5635FDC9F1}">
      <dsp:nvSpPr>
        <dsp:cNvPr id="0" name=""/>
        <dsp:cNvSpPr/>
      </dsp:nvSpPr>
      <dsp:spPr>
        <a:xfrm>
          <a:off x="863191" y="743444"/>
          <a:ext cx="1047276" cy="91440"/>
        </a:xfrm>
        <a:custGeom>
          <a:avLst/>
          <a:gdLst/>
          <a:ahLst/>
          <a:cxnLst/>
          <a:rect l="0" t="0" r="0" b="0"/>
          <a:pathLst>
            <a:path>
              <a:moveTo>
                <a:pt x="0" y="45720"/>
              </a:moveTo>
              <a:lnTo>
                <a:pt x="1047276" y="4572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44450">
            <a:lnSpc>
              <a:spcPct val="90000"/>
            </a:lnSpc>
            <a:spcBef>
              <a:spcPct val="0"/>
            </a:spcBef>
            <a:spcAft>
              <a:spcPct val="35000"/>
            </a:spcAft>
            <a:buNone/>
          </a:pPr>
          <a:endParaRPr lang="zh-CN" altLang="en-US" sz="100" b="0" i="0" kern="1200" dirty="0">
            <a:latin typeface="FZLanTingHeiS-R-GB" panose="02000000000000000000" pitchFamily="2" charset="-122"/>
            <a:ea typeface="FZLanTingHeiS-R-GB" panose="02000000000000000000" pitchFamily="2" charset="-122"/>
            <a:cs typeface="Microsoft YaHei" charset="-122"/>
          </a:endParaRPr>
        </a:p>
      </dsp:txBody>
      <dsp:txXfrm>
        <a:off x="1360647" y="762982"/>
        <a:ext cx="52363" cy="52363"/>
      </dsp:txXfrm>
    </dsp:sp>
    <dsp:sp modelId="{082A771F-69AF-7C4C-86CB-DF1CD8CB6581}">
      <dsp:nvSpPr>
        <dsp:cNvPr id="0" name=""/>
        <dsp:cNvSpPr/>
      </dsp:nvSpPr>
      <dsp:spPr>
        <a:xfrm>
          <a:off x="863191" y="384020"/>
          <a:ext cx="1047276" cy="405143"/>
        </a:xfrm>
        <a:custGeom>
          <a:avLst/>
          <a:gdLst/>
          <a:ahLst/>
          <a:cxnLst/>
          <a:rect l="0" t="0" r="0" b="0"/>
          <a:pathLst>
            <a:path>
              <a:moveTo>
                <a:pt x="0" y="405143"/>
              </a:moveTo>
              <a:lnTo>
                <a:pt x="523638" y="405143"/>
              </a:lnTo>
              <a:lnTo>
                <a:pt x="523638" y="0"/>
              </a:lnTo>
              <a:lnTo>
                <a:pt x="1047276"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44450">
            <a:lnSpc>
              <a:spcPct val="90000"/>
            </a:lnSpc>
            <a:spcBef>
              <a:spcPct val="0"/>
            </a:spcBef>
            <a:spcAft>
              <a:spcPct val="35000"/>
            </a:spcAft>
            <a:buNone/>
          </a:pPr>
          <a:endParaRPr lang="zh-CN" altLang="en-US" sz="100" b="0" i="0" kern="1200" dirty="0">
            <a:latin typeface="FZLanTingHeiS-R-GB" panose="02000000000000000000" pitchFamily="2" charset="-122"/>
            <a:ea typeface="FZLanTingHeiS-R-GB" panose="02000000000000000000" pitchFamily="2" charset="-122"/>
            <a:cs typeface="Microsoft YaHei" charset="-122"/>
          </a:endParaRPr>
        </a:p>
      </dsp:txBody>
      <dsp:txXfrm>
        <a:off x="1358756" y="558519"/>
        <a:ext cx="56145" cy="56145"/>
      </dsp:txXfrm>
    </dsp:sp>
    <dsp:sp modelId="{7111AE39-B455-7C4D-91F4-9E37E3822D07}">
      <dsp:nvSpPr>
        <dsp:cNvPr id="0" name=""/>
        <dsp:cNvSpPr/>
      </dsp:nvSpPr>
      <dsp:spPr>
        <a:xfrm>
          <a:off x="90820" y="517636"/>
          <a:ext cx="1001684" cy="543056"/>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marL="0" lvl="0" indent="0" algn="l" defTabSz="533400">
            <a:lnSpc>
              <a:spcPct val="90000"/>
            </a:lnSpc>
            <a:spcBef>
              <a:spcPct val="0"/>
            </a:spcBef>
            <a:spcAft>
              <a:spcPct val="35000"/>
            </a:spcAft>
            <a:buNone/>
          </a:pPr>
          <a:r>
            <a:rPr lang="en-US" altLang="zh-CN" sz="1200" b="0" i="0" kern="1200" dirty="0">
              <a:latin typeface="FZLanTingHeiS-R-GB" panose="02000000000000000000" pitchFamily="2" charset="-122"/>
              <a:ea typeface="FZLanTingHeiS-R-GB" panose="02000000000000000000" pitchFamily="2" charset="-122"/>
              <a:cs typeface="Microsoft YaHei" charset="-122"/>
            </a:rPr>
            <a:t>4.1</a:t>
          </a:r>
          <a:r>
            <a:rPr lang="zh-CN" altLang="en-US" sz="1200" b="0" i="0" kern="1200" dirty="0">
              <a:latin typeface="FZLanTingHeiS-R-GB" panose="02000000000000000000" pitchFamily="2" charset="-122"/>
              <a:ea typeface="FZLanTingHeiS-R-GB" panose="02000000000000000000" pitchFamily="2" charset="-122"/>
              <a:cs typeface="Microsoft YaHei" charset="-122"/>
            </a:rPr>
            <a:t>需求弹性</a:t>
          </a:r>
        </a:p>
      </dsp:txBody>
      <dsp:txXfrm>
        <a:off x="90820" y="517636"/>
        <a:ext cx="1001684" cy="543056"/>
      </dsp:txXfrm>
    </dsp:sp>
    <dsp:sp modelId="{C852AF5D-E3CA-F844-B775-08DD6E6FB940}">
      <dsp:nvSpPr>
        <dsp:cNvPr id="0" name=""/>
        <dsp:cNvSpPr/>
      </dsp:nvSpPr>
      <dsp:spPr>
        <a:xfrm>
          <a:off x="1910467" y="218861"/>
          <a:ext cx="1474416" cy="330319"/>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l" defTabSz="466725">
            <a:lnSpc>
              <a:spcPct val="90000"/>
            </a:lnSpc>
            <a:spcBef>
              <a:spcPct val="0"/>
            </a:spcBef>
            <a:spcAft>
              <a:spcPct val="35000"/>
            </a:spcAft>
            <a:buNone/>
          </a:pPr>
          <a:r>
            <a:rPr lang="en-US" altLang="zh-CN" sz="1050" b="0" i="0" kern="1200" dirty="0">
              <a:solidFill>
                <a:schemeClr val="tx1"/>
              </a:solidFill>
              <a:latin typeface="FZLanTingHeiS-R-GB" panose="02000000000000000000" pitchFamily="2" charset="-122"/>
              <a:ea typeface="FZLanTingHeiS-R-GB" panose="02000000000000000000" pitchFamily="2" charset="-122"/>
              <a:cs typeface="Microsoft YaHei" charset="-122"/>
            </a:rPr>
            <a:t>4.1.1</a:t>
          </a:r>
          <a:r>
            <a:rPr lang="zh-CN" altLang="en-US" sz="1050" b="0" i="0" kern="1200" dirty="0">
              <a:solidFill>
                <a:schemeClr val="tx1"/>
              </a:solidFill>
              <a:latin typeface="FZLanTingHeiS-R-GB" panose="02000000000000000000" pitchFamily="2" charset="-122"/>
              <a:ea typeface="FZLanTingHeiS-R-GB" panose="02000000000000000000" pitchFamily="2" charset="-122"/>
              <a:cs typeface="Microsoft YaHei" charset="-122"/>
            </a:rPr>
            <a:t> 需求价格弹性</a:t>
          </a:r>
        </a:p>
      </dsp:txBody>
      <dsp:txXfrm>
        <a:off x="1910467" y="218861"/>
        <a:ext cx="1474416" cy="330319"/>
      </dsp:txXfrm>
    </dsp:sp>
    <dsp:sp modelId="{D3E2E567-EC04-E743-9B8C-985408EA1058}">
      <dsp:nvSpPr>
        <dsp:cNvPr id="0" name=""/>
        <dsp:cNvSpPr/>
      </dsp:nvSpPr>
      <dsp:spPr>
        <a:xfrm>
          <a:off x="1910467" y="624004"/>
          <a:ext cx="1474416" cy="33031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l" defTabSz="466725">
            <a:lnSpc>
              <a:spcPct val="90000"/>
            </a:lnSpc>
            <a:spcBef>
              <a:spcPct val="0"/>
            </a:spcBef>
            <a:spcAft>
              <a:spcPct val="35000"/>
            </a:spcAft>
            <a:buNone/>
          </a:pPr>
          <a:r>
            <a:rPr lang="en-US" altLang="zh-CN" sz="1050" b="0" i="0" kern="1200" dirty="0">
              <a:latin typeface="FZLanTingHeiS-R-GB" panose="02000000000000000000" pitchFamily="2" charset="-122"/>
              <a:ea typeface="FZLanTingHeiS-R-GB" panose="02000000000000000000" pitchFamily="2" charset="-122"/>
              <a:cs typeface="Microsoft YaHei" charset="-122"/>
            </a:rPr>
            <a:t>4.1.2</a:t>
          </a:r>
          <a:r>
            <a:rPr lang="zh-CN" altLang="en-US" sz="1050" b="0" i="0" kern="1200" dirty="0">
              <a:latin typeface="FZLanTingHeiS-R-GB" panose="02000000000000000000" pitchFamily="2" charset="-122"/>
              <a:ea typeface="FZLanTingHeiS-R-GB" panose="02000000000000000000" pitchFamily="2" charset="-122"/>
              <a:cs typeface="Microsoft YaHei" charset="-122"/>
            </a:rPr>
            <a:t> 需求的收入弹性</a:t>
          </a:r>
        </a:p>
      </dsp:txBody>
      <dsp:txXfrm>
        <a:off x="1910467" y="624004"/>
        <a:ext cx="1474416" cy="330319"/>
      </dsp:txXfrm>
    </dsp:sp>
    <dsp:sp modelId="{1C998B4A-F8C8-5D49-862A-38B9C7611407}">
      <dsp:nvSpPr>
        <dsp:cNvPr id="0" name=""/>
        <dsp:cNvSpPr/>
      </dsp:nvSpPr>
      <dsp:spPr>
        <a:xfrm>
          <a:off x="1910467" y="1029148"/>
          <a:ext cx="1474416" cy="33031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l" defTabSz="466725">
            <a:lnSpc>
              <a:spcPct val="90000"/>
            </a:lnSpc>
            <a:spcBef>
              <a:spcPct val="0"/>
            </a:spcBef>
            <a:spcAft>
              <a:spcPct val="35000"/>
            </a:spcAft>
            <a:buNone/>
          </a:pPr>
          <a:r>
            <a:rPr lang="en-US" altLang="zh-CN" sz="1050" b="0" i="0" kern="1200" dirty="0">
              <a:latin typeface="FZLanTingHeiS-R-GB" panose="02000000000000000000" pitchFamily="2" charset="-122"/>
              <a:ea typeface="FZLanTingHeiS-R-GB" panose="02000000000000000000" pitchFamily="2" charset="-122"/>
              <a:cs typeface="Microsoft YaHei" charset="-122"/>
            </a:rPr>
            <a:t>4.1.3</a:t>
          </a:r>
          <a:r>
            <a:rPr lang="zh-CN" altLang="en-US" sz="1050" b="0" i="0" kern="1200" dirty="0">
              <a:latin typeface="FZLanTingHeiS-R-GB" panose="02000000000000000000" pitchFamily="2" charset="-122"/>
              <a:ea typeface="FZLanTingHeiS-R-GB" panose="02000000000000000000" pitchFamily="2" charset="-122"/>
              <a:cs typeface="Microsoft YaHei" charset="-122"/>
            </a:rPr>
            <a:t> 需求交叉弹性</a:t>
          </a:r>
        </a:p>
      </dsp:txBody>
      <dsp:txXfrm>
        <a:off x="1910467" y="1029148"/>
        <a:ext cx="1474416" cy="330319"/>
      </dsp:txXfrm>
    </dsp:sp>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2800E8-CF94-FD43-8D0E-7E4B278315B1}">
      <dsp:nvSpPr>
        <dsp:cNvPr id="0" name=""/>
        <dsp:cNvSpPr/>
      </dsp:nvSpPr>
      <dsp:spPr>
        <a:xfrm>
          <a:off x="863191" y="789164"/>
          <a:ext cx="1047276" cy="405143"/>
        </a:xfrm>
        <a:custGeom>
          <a:avLst/>
          <a:gdLst/>
          <a:ahLst/>
          <a:cxnLst/>
          <a:rect l="0" t="0" r="0" b="0"/>
          <a:pathLst>
            <a:path>
              <a:moveTo>
                <a:pt x="0" y="0"/>
              </a:moveTo>
              <a:lnTo>
                <a:pt x="523638" y="0"/>
              </a:lnTo>
              <a:lnTo>
                <a:pt x="523638" y="405143"/>
              </a:lnTo>
              <a:lnTo>
                <a:pt x="1047276" y="405143"/>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44450">
            <a:lnSpc>
              <a:spcPct val="90000"/>
            </a:lnSpc>
            <a:spcBef>
              <a:spcPct val="0"/>
            </a:spcBef>
            <a:spcAft>
              <a:spcPct val="35000"/>
            </a:spcAft>
            <a:buNone/>
          </a:pPr>
          <a:endParaRPr lang="zh-CN" altLang="en-US" sz="100" b="0" i="0" kern="1200" dirty="0">
            <a:latin typeface="FZLanTingHeiS-R-GB" panose="02000000000000000000" pitchFamily="2" charset="-122"/>
            <a:ea typeface="FZLanTingHeiS-R-GB" panose="02000000000000000000" pitchFamily="2" charset="-122"/>
            <a:cs typeface="Microsoft YaHei" charset="-122"/>
          </a:endParaRPr>
        </a:p>
      </dsp:txBody>
      <dsp:txXfrm>
        <a:off x="1358756" y="963663"/>
        <a:ext cx="56145" cy="56145"/>
      </dsp:txXfrm>
    </dsp:sp>
    <dsp:sp modelId="{93180932-306E-E545-95F9-2A5635FDC9F1}">
      <dsp:nvSpPr>
        <dsp:cNvPr id="0" name=""/>
        <dsp:cNvSpPr/>
      </dsp:nvSpPr>
      <dsp:spPr>
        <a:xfrm>
          <a:off x="863191" y="743444"/>
          <a:ext cx="1047276" cy="91440"/>
        </a:xfrm>
        <a:custGeom>
          <a:avLst/>
          <a:gdLst/>
          <a:ahLst/>
          <a:cxnLst/>
          <a:rect l="0" t="0" r="0" b="0"/>
          <a:pathLst>
            <a:path>
              <a:moveTo>
                <a:pt x="0" y="45720"/>
              </a:moveTo>
              <a:lnTo>
                <a:pt x="1047276" y="4572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44450">
            <a:lnSpc>
              <a:spcPct val="90000"/>
            </a:lnSpc>
            <a:spcBef>
              <a:spcPct val="0"/>
            </a:spcBef>
            <a:spcAft>
              <a:spcPct val="35000"/>
            </a:spcAft>
            <a:buNone/>
          </a:pPr>
          <a:endParaRPr lang="zh-CN" altLang="en-US" sz="100" b="0" i="0" kern="1200" dirty="0">
            <a:latin typeface="FZLanTingHeiS-R-GB" panose="02000000000000000000" pitchFamily="2" charset="-122"/>
            <a:ea typeface="FZLanTingHeiS-R-GB" panose="02000000000000000000" pitchFamily="2" charset="-122"/>
            <a:cs typeface="Microsoft YaHei" charset="-122"/>
          </a:endParaRPr>
        </a:p>
      </dsp:txBody>
      <dsp:txXfrm>
        <a:off x="1360647" y="762982"/>
        <a:ext cx="52363" cy="52363"/>
      </dsp:txXfrm>
    </dsp:sp>
    <dsp:sp modelId="{082A771F-69AF-7C4C-86CB-DF1CD8CB6581}">
      <dsp:nvSpPr>
        <dsp:cNvPr id="0" name=""/>
        <dsp:cNvSpPr/>
      </dsp:nvSpPr>
      <dsp:spPr>
        <a:xfrm>
          <a:off x="863191" y="384020"/>
          <a:ext cx="1047276" cy="405143"/>
        </a:xfrm>
        <a:custGeom>
          <a:avLst/>
          <a:gdLst/>
          <a:ahLst/>
          <a:cxnLst/>
          <a:rect l="0" t="0" r="0" b="0"/>
          <a:pathLst>
            <a:path>
              <a:moveTo>
                <a:pt x="0" y="405143"/>
              </a:moveTo>
              <a:lnTo>
                <a:pt x="523638" y="405143"/>
              </a:lnTo>
              <a:lnTo>
                <a:pt x="523638" y="0"/>
              </a:lnTo>
              <a:lnTo>
                <a:pt x="1047276"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44450">
            <a:lnSpc>
              <a:spcPct val="90000"/>
            </a:lnSpc>
            <a:spcBef>
              <a:spcPct val="0"/>
            </a:spcBef>
            <a:spcAft>
              <a:spcPct val="35000"/>
            </a:spcAft>
            <a:buNone/>
          </a:pPr>
          <a:endParaRPr lang="zh-CN" altLang="en-US" sz="100" b="0" i="0" kern="1200" dirty="0">
            <a:latin typeface="FZLanTingHeiS-R-GB" panose="02000000000000000000" pitchFamily="2" charset="-122"/>
            <a:ea typeface="FZLanTingHeiS-R-GB" panose="02000000000000000000" pitchFamily="2" charset="-122"/>
            <a:cs typeface="Microsoft YaHei" charset="-122"/>
          </a:endParaRPr>
        </a:p>
      </dsp:txBody>
      <dsp:txXfrm>
        <a:off x="1358756" y="558519"/>
        <a:ext cx="56145" cy="56145"/>
      </dsp:txXfrm>
    </dsp:sp>
    <dsp:sp modelId="{7111AE39-B455-7C4D-91F4-9E37E3822D07}">
      <dsp:nvSpPr>
        <dsp:cNvPr id="0" name=""/>
        <dsp:cNvSpPr/>
      </dsp:nvSpPr>
      <dsp:spPr>
        <a:xfrm>
          <a:off x="90820" y="517636"/>
          <a:ext cx="1001684" cy="543056"/>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marL="0" lvl="0" indent="0" algn="l" defTabSz="533400">
            <a:lnSpc>
              <a:spcPct val="90000"/>
            </a:lnSpc>
            <a:spcBef>
              <a:spcPct val="0"/>
            </a:spcBef>
            <a:spcAft>
              <a:spcPct val="35000"/>
            </a:spcAft>
            <a:buNone/>
          </a:pPr>
          <a:r>
            <a:rPr lang="en-US" altLang="zh-CN" sz="1200" b="0" i="0" kern="1200" dirty="0">
              <a:latin typeface="FZLanTingHeiS-R-GB" panose="02000000000000000000" pitchFamily="2" charset="-122"/>
              <a:ea typeface="FZLanTingHeiS-R-GB" panose="02000000000000000000" pitchFamily="2" charset="-122"/>
              <a:cs typeface="Microsoft YaHei" charset="-122"/>
            </a:rPr>
            <a:t>4.1</a:t>
          </a:r>
          <a:r>
            <a:rPr lang="zh-CN" altLang="en-US" sz="1200" b="0" i="0" kern="1200" dirty="0">
              <a:latin typeface="FZLanTingHeiS-R-GB" panose="02000000000000000000" pitchFamily="2" charset="-122"/>
              <a:ea typeface="FZLanTingHeiS-R-GB" panose="02000000000000000000" pitchFamily="2" charset="-122"/>
              <a:cs typeface="Microsoft YaHei" charset="-122"/>
            </a:rPr>
            <a:t>需求弹性</a:t>
          </a:r>
        </a:p>
      </dsp:txBody>
      <dsp:txXfrm>
        <a:off x="90820" y="517636"/>
        <a:ext cx="1001684" cy="543056"/>
      </dsp:txXfrm>
    </dsp:sp>
    <dsp:sp modelId="{C852AF5D-E3CA-F844-B775-08DD6E6FB940}">
      <dsp:nvSpPr>
        <dsp:cNvPr id="0" name=""/>
        <dsp:cNvSpPr/>
      </dsp:nvSpPr>
      <dsp:spPr>
        <a:xfrm>
          <a:off x="1910467" y="218861"/>
          <a:ext cx="1474416" cy="330319"/>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l" defTabSz="466725">
            <a:lnSpc>
              <a:spcPct val="90000"/>
            </a:lnSpc>
            <a:spcBef>
              <a:spcPct val="0"/>
            </a:spcBef>
            <a:spcAft>
              <a:spcPct val="35000"/>
            </a:spcAft>
            <a:buNone/>
          </a:pPr>
          <a:r>
            <a:rPr lang="en-US" altLang="zh-CN" sz="1050" b="0" i="0" kern="1200" dirty="0">
              <a:solidFill>
                <a:schemeClr val="tx1"/>
              </a:solidFill>
              <a:latin typeface="FZLanTingHeiS-R-GB" panose="02000000000000000000" pitchFamily="2" charset="-122"/>
              <a:ea typeface="FZLanTingHeiS-R-GB" panose="02000000000000000000" pitchFamily="2" charset="-122"/>
              <a:cs typeface="Microsoft YaHei" charset="-122"/>
            </a:rPr>
            <a:t>4.1.1</a:t>
          </a:r>
          <a:r>
            <a:rPr lang="zh-CN" altLang="en-US" sz="1050" b="0" i="0" kern="1200" dirty="0">
              <a:solidFill>
                <a:schemeClr val="tx1"/>
              </a:solidFill>
              <a:latin typeface="FZLanTingHeiS-R-GB" panose="02000000000000000000" pitchFamily="2" charset="-122"/>
              <a:ea typeface="FZLanTingHeiS-R-GB" panose="02000000000000000000" pitchFamily="2" charset="-122"/>
              <a:cs typeface="Microsoft YaHei" charset="-122"/>
            </a:rPr>
            <a:t> 需求价格弹性</a:t>
          </a:r>
        </a:p>
      </dsp:txBody>
      <dsp:txXfrm>
        <a:off x="1910467" y="218861"/>
        <a:ext cx="1474416" cy="330319"/>
      </dsp:txXfrm>
    </dsp:sp>
    <dsp:sp modelId="{D3E2E567-EC04-E743-9B8C-985408EA1058}">
      <dsp:nvSpPr>
        <dsp:cNvPr id="0" name=""/>
        <dsp:cNvSpPr/>
      </dsp:nvSpPr>
      <dsp:spPr>
        <a:xfrm>
          <a:off x="1910467" y="624004"/>
          <a:ext cx="1474416" cy="33031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l" defTabSz="466725">
            <a:lnSpc>
              <a:spcPct val="90000"/>
            </a:lnSpc>
            <a:spcBef>
              <a:spcPct val="0"/>
            </a:spcBef>
            <a:spcAft>
              <a:spcPct val="35000"/>
            </a:spcAft>
            <a:buNone/>
          </a:pPr>
          <a:r>
            <a:rPr lang="en-US" altLang="zh-CN" sz="1050" b="0" i="0" kern="1200" dirty="0">
              <a:latin typeface="FZLanTingHeiS-R-GB" panose="02000000000000000000" pitchFamily="2" charset="-122"/>
              <a:ea typeface="FZLanTingHeiS-R-GB" panose="02000000000000000000" pitchFamily="2" charset="-122"/>
              <a:cs typeface="Microsoft YaHei" charset="-122"/>
            </a:rPr>
            <a:t>4.1.2</a:t>
          </a:r>
          <a:r>
            <a:rPr lang="zh-CN" altLang="en-US" sz="1050" b="0" i="0" kern="1200" dirty="0">
              <a:latin typeface="FZLanTingHeiS-R-GB" panose="02000000000000000000" pitchFamily="2" charset="-122"/>
              <a:ea typeface="FZLanTingHeiS-R-GB" panose="02000000000000000000" pitchFamily="2" charset="-122"/>
              <a:cs typeface="Microsoft YaHei" charset="-122"/>
            </a:rPr>
            <a:t> 需求的收入弹性</a:t>
          </a:r>
        </a:p>
      </dsp:txBody>
      <dsp:txXfrm>
        <a:off x="1910467" y="624004"/>
        <a:ext cx="1474416" cy="330319"/>
      </dsp:txXfrm>
    </dsp:sp>
    <dsp:sp modelId="{1C998B4A-F8C8-5D49-862A-38B9C7611407}">
      <dsp:nvSpPr>
        <dsp:cNvPr id="0" name=""/>
        <dsp:cNvSpPr/>
      </dsp:nvSpPr>
      <dsp:spPr>
        <a:xfrm>
          <a:off x="1910467" y="1029148"/>
          <a:ext cx="1474416" cy="33031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l" defTabSz="466725">
            <a:lnSpc>
              <a:spcPct val="90000"/>
            </a:lnSpc>
            <a:spcBef>
              <a:spcPct val="0"/>
            </a:spcBef>
            <a:spcAft>
              <a:spcPct val="35000"/>
            </a:spcAft>
            <a:buNone/>
          </a:pPr>
          <a:r>
            <a:rPr lang="en-US" altLang="zh-CN" sz="1050" b="0" i="0" kern="1200" dirty="0">
              <a:latin typeface="FZLanTingHeiS-R-GB" panose="02000000000000000000" pitchFamily="2" charset="-122"/>
              <a:ea typeface="FZLanTingHeiS-R-GB" panose="02000000000000000000" pitchFamily="2" charset="-122"/>
              <a:cs typeface="Microsoft YaHei" charset="-122"/>
            </a:rPr>
            <a:t>4.1.3</a:t>
          </a:r>
          <a:r>
            <a:rPr lang="zh-CN" altLang="en-US" sz="1050" b="0" i="0" kern="1200" dirty="0">
              <a:latin typeface="FZLanTingHeiS-R-GB" panose="02000000000000000000" pitchFamily="2" charset="-122"/>
              <a:ea typeface="FZLanTingHeiS-R-GB" panose="02000000000000000000" pitchFamily="2" charset="-122"/>
              <a:cs typeface="Microsoft YaHei" charset="-122"/>
            </a:rPr>
            <a:t> 需求交叉弹性</a:t>
          </a:r>
        </a:p>
      </dsp:txBody>
      <dsp:txXfrm>
        <a:off x="1910467" y="1029148"/>
        <a:ext cx="1474416" cy="330319"/>
      </dsp:txXfrm>
    </dsp:sp>
  </dsp:spTree>
</dsp:drawing>
</file>

<file path=ppt/diagrams/drawing2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2800E8-CF94-FD43-8D0E-7E4B278315B1}">
      <dsp:nvSpPr>
        <dsp:cNvPr id="0" name=""/>
        <dsp:cNvSpPr/>
      </dsp:nvSpPr>
      <dsp:spPr>
        <a:xfrm>
          <a:off x="863191" y="789164"/>
          <a:ext cx="1047276" cy="405143"/>
        </a:xfrm>
        <a:custGeom>
          <a:avLst/>
          <a:gdLst/>
          <a:ahLst/>
          <a:cxnLst/>
          <a:rect l="0" t="0" r="0" b="0"/>
          <a:pathLst>
            <a:path>
              <a:moveTo>
                <a:pt x="0" y="0"/>
              </a:moveTo>
              <a:lnTo>
                <a:pt x="523638" y="0"/>
              </a:lnTo>
              <a:lnTo>
                <a:pt x="523638" y="405143"/>
              </a:lnTo>
              <a:lnTo>
                <a:pt x="1047276" y="405143"/>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44450">
            <a:lnSpc>
              <a:spcPct val="90000"/>
            </a:lnSpc>
            <a:spcBef>
              <a:spcPct val="0"/>
            </a:spcBef>
            <a:spcAft>
              <a:spcPct val="35000"/>
            </a:spcAft>
            <a:buNone/>
          </a:pPr>
          <a:endParaRPr lang="zh-CN" altLang="en-US" sz="100" b="0" i="0" kern="1200" dirty="0">
            <a:latin typeface="FZLanTingHeiS-R-GB" panose="02000000000000000000" pitchFamily="2" charset="-122"/>
            <a:ea typeface="FZLanTingHeiS-R-GB" panose="02000000000000000000" pitchFamily="2" charset="-122"/>
            <a:cs typeface="Microsoft YaHei" charset="-122"/>
          </a:endParaRPr>
        </a:p>
      </dsp:txBody>
      <dsp:txXfrm>
        <a:off x="1358756" y="963663"/>
        <a:ext cx="56145" cy="56145"/>
      </dsp:txXfrm>
    </dsp:sp>
    <dsp:sp modelId="{93180932-306E-E545-95F9-2A5635FDC9F1}">
      <dsp:nvSpPr>
        <dsp:cNvPr id="0" name=""/>
        <dsp:cNvSpPr/>
      </dsp:nvSpPr>
      <dsp:spPr>
        <a:xfrm>
          <a:off x="863191" y="743444"/>
          <a:ext cx="1047276" cy="91440"/>
        </a:xfrm>
        <a:custGeom>
          <a:avLst/>
          <a:gdLst/>
          <a:ahLst/>
          <a:cxnLst/>
          <a:rect l="0" t="0" r="0" b="0"/>
          <a:pathLst>
            <a:path>
              <a:moveTo>
                <a:pt x="0" y="45720"/>
              </a:moveTo>
              <a:lnTo>
                <a:pt x="1047276" y="4572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44450">
            <a:lnSpc>
              <a:spcPct val="90000"/>
            </a:lnSpc>
            <a:spcBef>
              <a:spcPct val="0"/>
            </a:spcBef>
            <a:spcAft>
              <a:spcPct val="35000"/>
            </a:spcAft>
            <a:buNone/>
          </a:pPr>
          <a:endParaRPr lang="zh-CN" altLang="en-US" sz="100" b="0" i="0" kern="1200" dirty="0">
            <a:latin typeface="FZLanTingHeiS-R-GB" panose="02000000000000000000" pitchFamily="2" charset="-122"/>
            <a:ea typeface="FZLanTingHeiS-R-GB" panose="02000000000000000000" pitchFamily="2" charset="-122"/>
            <a:cs typeface="Microsoft YaHei" charset="-122"/>
          </a:endParaRPr>
        </a:p>
      </dsp:txBody>
      <dsp:txXfrm>
        <a:off x="1360647" y="762982"/>
        <a:ext cx="52363" cy="52363"/>
      </dsp:txXfrm>
    </dsp:sp>
    <dsp:sp modelId="{082A771F-69AF-7C4C-86CB-DF1CD8CB6581}">
      <dsp:nvSpPr>
        <dsp:cNvPr id="0" name=""/>
        <dsp:cNvSpPr/>
      </dsp:nvSpPr>
      <dsp:spPr>
        <a:xfrm>
          <a:off x="863191" y="384020"/>
          <a:ext cx="1047276" cy="405143"/>
        </a:xfrm>
        <a:custGeom>
          <a:avLst/>
          <a:gdLst/>
          <a:ahLst/>
          <a:cxnLst/>
          <a:rect l="0" t="0" r="0" b="0"/>
          <a:pathLst>
            <a:path>
              <a:moveTo>
                <a:pt x="0" y="405143"/>
              </a:moveTo>
              <a:lnTo>
                <a:pt x="523638" y="405143"/>
              </a:lnTo>
              <a:lnTo>
                <a:pt x="523638" y="0"/>
              </a:lnTo>
              <a:lnTo>
                <a:pt x="1047276"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44450">
            <a:lnSpc>
              <a:spcPct val="90000"/>
            </a:lnSpc>
            <a:spcBef>
              <a:spcPct val="0"/>
            </a:spcBef>
            <a:spcAft>
              <a:spcPct val="35000"/>
            </a:spcAft>
            <a:buNone/>
          </a:pPr>
          <a:endParaRPr lang="zh-CN" altLang="en-US" sz="100" b="0" i="0" kern="1200" dirty="0">
            <a:latin typeface="FZLanTingHeiS-R-GB" panose="02000000000000000000" pitchFamily="2" charset="-122"/>
            <a:ea typeface="FZLanTingHeiS-R-GB" panose="02000000000000000000" pitchFamily="2" charset="-122"/>
            <a:cs typeface="Microsoft YaHei" charset="-122"/>
          </a:endParaRPr>
        </a:p>
      </dsp:txBody>
      <dsp:txXfrm>
        <a:off x="1358756" y="558519"/>
        <a:ext cx="56145" cy="56145"/>
      </dsp:txXfrm>
    </dsp:sp>
    <dsp:sp modelId="{7111AE39-B455-7C4D-91F4-9E37E3822D07}">
      <dsp:nvSpPr>
        <dsp:cNvPr id="0" name=""/>
        <dsp:cNvSpPr/>
      </dsp:nvSpPr>
      <dsp:spPr>
        <a:xfrm>
          <a:off x="90820" y="517636"/>
          <a:ext cx="1001684" cy="543056"/>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marL="0" lvl="0" indent="0" algn="l" defTabSz="533400">
            <a:lnSpc>
              <a:spcPct val="90000"/>
            </a:lnSpc>
            <a:spcBef>
              <a:spcPct val="0"/>
            </a:spcBef>
            <a:spcAft>
              <a:spcPct val="35000"/>
            </a:spcAft>
            <a:buNone/>
          </a:pPr>
          <a:r>
            <a:rPr lang="en-US" altLang="zh-CN" sz="1200" b="0" i="0" kern="1200" dirty="0">
              <a:latin typeface="FZLanTingHeiS-R-GB" panose="02000000000000000000" pitchFamily="2" charset="-122"/>
              <a:ea typeface="FZLanTingHeiS-R-GB" panose="02000000000000000000" pitchFamily="2" charset="-122"/>
              <a:cs typeface="Microsoft YaHei" charset="-122"/>
            </a:rPr>
            <a:t>4.1</a:t>
          </a:r>
          <a:r>
            <a:rPr lang="zh-CN" altLang="en-US" sz="1200" b="0" i="0" kern="1200" dirty="0">
              <a:latin typeface="FZLanTingHeiS-R-GB" panose="02000000000000000000" pitchFamily="2" charset="-122"/>
              <a:ea typeface="FZLanTingHeiS-R-GB" panose="02000000000000000000" pitchFamily="2" charset="-122"/>
              <a:cs typeface="Microsoft YaHei" charset="-122"/>
            </a:rPr>
            <a:t>需求弹性</a:t>
          </a:r>
        </a:p>
      </dsp:txBody>
      <dsp:txXfrm>
        <a:off x="90820" y="517636"/>
        <a:ext cx="1001684" cy="543056"/>
      </dsp:txXfrm>
    </dsp:sp>
    <dsp:sp modelId="{C852AF5D-E3CA-F844-B775-08DD6E6FB940}">
      <dsp:nvSpPr>
        <dsp:cNvPr id="0" name=""/>
        <dsp:cNvSpPr/>
      </dsp:nvSpPr>
      <dsp:spPr>
        <a:xfrm>
          <a:off x="1910467" y="218861"/>
          <a:ext cx="1474416" cy="330319"/>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l" defTabSz="466725">
            <a:lnSpc>
              <a:spcPct val="90000"/>
            </a:lnSpc>
            <a:spcBef>
              <a:spcPct val="0"/>
            </a:spcBef>
            <a:spcAft>
              <a:spcPct val="35000"/>
            </a:spcAft>
            <a:buNone/>
          </a:pPr>
          <a:r>
            <a:rPr lang="en-US" altLang="zh-CN" sz="1050" b="0" i="0" kern="1200" dirty="0">
              <a:solidFill>
                <a:schemeClr val="tx1"/>
              </a:solidFill>
              <a:latin typeface="FZLanTingHeiS-R-GB" panose="02000000000000000000" pitchFamily="2" charset="-122"/>
              <a:ea typeface="FZLanTingHeiS-R-GB" panose="02000000000000000000" pitchFamily="2" charset="-122"/>
              <a:cs typeface="Microsoft YaHei" charset="-122"/>
            </a:rPr>
            <a:t>4.1.1</a:t>
          </a:r>
          <a:r>
            <a:rPr lang="zh-CN" altLang="en-US" sz="1050" b="0" i="0" kern="1200" dirty="0">
              <a:solidFill>
                <a:schemeClr val="tx1"/>
              </a:solidFill>
              <a:latin typeface="FZLanTingHeiS-R-GB" panose="02000000000000000000" pitchFamily="2" charset="-122"/>
              <a:ea typeface="FZLanTingHeiS-R-GB" panose="02000000000000000000" pitchFamily="2" charset="-122"/>
              <a:cs typeface="Microsoft YaHei" charset="-122"/>
            </a:rPr>
            <a:t> 需求价格弹性</a:t>
          </a:r>
        </a:p>
      </dsp:txBody>
      <dsp:txXfrm>
        <a:off x="1910467" y="218861"/>
        <a:ext cx="1474416" cy="330319"/>
      </dsp:txXfrm>
    </dsp:sp>
    <dsp:sp modelId="{D3E2E567-EC04-E743-9B8C-985408EA1058}">
      <dsp:nvSpPr>
        <dsp:cNvPr id="0" name=""/>
        <dsp:cNvSpPr/>
      </dsp:nvSpPr>
      <dsp:spPr>
        <a:xfrm>
          <a:off x="1910467" y="624004"/>
          <a:ext cx="1474416" cy="33031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l" defTabSz="466725">
            <a:lnSpc>
              <a:spcPct val="90000"/>
            </a:lnSpc>
            <a:spcBef>
              <a:spcPct val="0"/>
            </a:spcBef>
            <a:spcAft>
              <a:spcPct val="35000"/>
            </a:spcAft>
            <a:buNone/>
          </a:pPr>
          <a:r>
            <a:rPr lang="en-US" altLang="zh-CN" sz="1050" b="0" i="0" kern="1200" dirty="0">
              <a:latin typeface="FZLanTingHeiS-R-GB" panose="02000000000000000000" pitchFamily="2" charset="-122"/>
              <a:ea typeface="FZLanTingHeiS-R-GB" panose="02000000000000000000" pitchFamily="2" charset="-122"/>
              <a:cs typeface="Microsoft YaHei" charset="-122"/>
            </a:rPr>
            <a:t>4.1.2</a:t>
          </a:r>
          <a:r>
            <a:rPr lang="zh-CN" altLang="en-US" sz="1050" b="0" i="0" kern="1200" dirty="0">
              <a:latin typeface="FZLanTingHeiS-R-GB" panose="02000000000000000000" pitchFamily="2" charset="-122"/>
              <a:ea typeface="FZLanTingHeiS-R-GB" panose="02000000000000000000" pitchFamily="2" charset="-122"/>
              <a:cs typeface="Microsoft YaHei" charset="-122"/>
            </a:rPr>
            <a:t> 需求的收入弹性</a:t>
          </a:r>
        </a:p>
      </dsp:txBody>
      <dsp:txXfrm>
        <a:off x="1910467" y="624004"/>
        <a:ext cx="1474416" cy="330319"/>
      </dsp:txXfrm>
    </dsp:sp>
    <dsp:sp modelId="{1C998B4A-F8C8-5D49-862A-38B9C7611407}">
      <dsp:nvSpPr>
        <dsp:cNvPr id="0" name=""/>
        <dsp:cNvSpPr/>
      </dsp:nvSpPr>
      <dsp:spPr>
        <a:xfrm>
          <a:off x="1910467" y="1029148"/>
          <a:ext cx="1474416" cy="33031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l" defTabSz="466725">
            <a:lnSpc>
              <a:spcPct val="90000"/>
            </a:lnSpc>
            <a:spcBef>
              <a:spcPct val="0"/>
            </a:spcBef>
            <a:spcAft>
              <a:spcPct val="35000"/>
            </a:spcAft>
            <a:buNone/>
          </a:pPr>
          <a:r>
            <a:rPr lang="en-US" altLang="zh-CN" sz="1050" b="0" i="0" kern="1200" dirty="0">
              <a:latin typeface="FZLanTingHeiS-R-GB" panose="02000000000000000000" pitchFamily="2" charset="-122"/>
              <a:ea typeface="FZLanTingHeiS-R-GB" panose="02000000000000000000" pitchFamily="2" charset="-122"/>
              <a:cs typeface="Microsoft YaHei" charset="-122"/>
            </a:rPr>
            <a:t>4.1.3</a:t>
          </a:r>
          <a:r>
            <a:rPr lang="zh-CN" altLang="en-US" sz="1050" b="0" i="0" kern="1200" dirty="0">
              <a:latin typeface="FZLanTingHeiS-R-GB" panose="02000000000000000000" pitchFamily="2" charset="-122"/>
              <a:ea typeface="FZLanTingHeiS-R-GB" panose="02000000000000000000" pitchFamily="2" charset="-122"/>
              <a:cs typeface="Microsoft YaHei" charset="-122"/>
            </a:rPr>
            <a:t> 需求交叉弹性</a:t>
          </a:r>
        </a:p>
      </dsp:txBody>
      <dsp:txXfrm>
        <a:off x="1910467" y="1029148"/>
        <a:ext cx="1474416" cy="33031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2800E8-CF94-FD43-8D0E-7E4B278315B1}">
      <dsp:nvSpPr>
        <dsp:cNvPr id="0" name=""/>
        <dsp:cNvSpPr/>
      </dsp:nvSpPr>
      <dsp:spPr>
        <a:xfrm>
          <a:off x="910517" y="972723"/>
          <a:ext cx="1240728" cy="339436"/>
        </a:xfrm>
        <a:custGeom>
          <a:avLst/>
          <a:gdLst/>
          <a:ahLst/>
          <a:cxnLst/>
          <a:rect l="0" t="0" r="0" b="0"/>
          <a:pathLst>
            <a:path>
              <a:moveTo>
                <a:pt x="0" y="0"/>
              </a:moveTo>
              <a:lnTo>
                <a:pt x="620364" y="0"/>
              </a:lnTo>
              <a:lnTo>
                <a:pt x="620364" y="339436"/>
              </a:lnTo>
              <a:lnTo>
                <a:pt x="1240728" y="339436"/>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8900">
            <a:lnSpc>
              <a:spcPct val="90000"/>
            </a:lnSpc>
            <a:spcBef>
              <a:spcPct val="0"/>
            </a:spcBef>
            <a:spcAft>
              <a:spcPct val="35000"/>
            </a:spcAft>
            <a:buNone/>
          </a:pPr>
          <a:endParaRPr lang="zh-CN" altLang="en-US" sz="200" b="0" i="0" kern="1200" dirty="0">
            <a:latin typeface="FZLanTingHeiS-R-GB" panose="02000000000000000000" pitchFamily="2" charset="-122"/>
            <a:ea typeface="FZLanTingHeiS-R-GB" panose="02000000000000000000" pitchFamily="2" charset="-122"/>
            <a:cs typeface="Microsoft YaHei" charset="-122"/>
          </a:endParaRPr>
        </a:p>
      </dsp:txBody>
      <dsp:txXfrm>
        <a:off x="1498724" y="1110283"/>
        <a:ext cx="64316" cy="64316"/>
      </dsp:txXfrm>
    </dsp:sp>
    <dsp:sp modelId="{93180932-306E-E545-95F9-2A5635FDC9F1}">
      <dsp:nvSpPr>
        <dsp:cNvPr id="0" name=""/>
        <dsp:cNvSpPr/>
      </dsp:nvSpPr>
      <dsp:spPr>
        <a:xfrm>
          <a:off x="910517" y="845631"/>
          <a:ext cx="1240954" cy="91440"/>
        </a:xfrm>
        <a:custGeom>
          <a:avLst/>
          <a:gdLst/>
          <a:ahLst/>
          <a:cxnLst/>
          <a:rect l="0" t="0" r="0" b="0"/>
          <a:pathLst>
            <a:path>
              <a:moveTo>
                <a:pt x="0" y="127091"/>
              </a:moveTo>
              <a:lnTo>
                <a:pt x="620477" y="127091"/>
              </a:lnTo>
              <a:lnTo>
                <a:pt x="620477" y="45720"/>
              </a:lnTo>
              <a:lnTo>
                <a:pt x="1240954" y="4572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8900">
            <a:lnSpc>
              <a:spcPct val="90000"/>
            </a:lnSpc>
            <a:spcBef>
              <a:spcPct val="0"/>
            </a:spcBef>
            <a:spcAft>
              <a:spcPct val="35000"/>
            </a:spcAft>
            <a:buNone/>
          </a:pPr>
          <a:endParaRPr lang="zh-CN" altLang="en-US" sz="200" b="0" i="0" kern="1200" dirty="0">
            <a:latin typeface="FZLanTingHeiS-R-GB" panose="02000000000000000000" pitchFamily="2" charset="-122"/>
            <a:ea typeface="FZLanTingHeiS-R-GB" panose="02000000000000000000" pitchFamily="2" charset="-122"/>
            <a:cs typeface="Microsoft YaHei" charset="-122"/>
          </a:endParaRPr>
        </a:p>
      </dsp:txBody>
      <dsp:txXfrm>
        <a:off x="1499904" y="860261"/>
        <a:ext cx="62180" cy="62180"/>
      </dsp:txXfrm>
    </dsp:sp>
    <dsp:sp modelId="{082A771F-69AF-7C4C-86CB-DF1CD8CB6581}">
      <dsp:nvSpPr>
        <dsp:cNvPr id="0" name=""/>
        <dsp:cNvSpPr/>
      </dsp:nvSpPr>
      <dsp:spPr>
        <a:xfrm>
          <a:off x="910517" y="470543"/>
          <a:ext cx="1240954" cy="502180"/>
        </a:xfrm>
        <a:custGeom>
          <a:avLst/>
          <a:gdLst/>
          <a:ahLst/>
          <a:cxnLst/>
          <a:rect l="0" t="0" r="0" b="0"/>
          <a:pathLst>
            <a:path>
              <a:moveTo>
                <a:pt x="0" y="502180"/>
              </a:moveTo>
              <a:lnTo>
                <a:pt x="620477" y="502180"/>
              </a:lnTo>
              <a:lnTo>
                <a:pt x="620477" y="0"/>
              </a:lnTo>
              <a:lnTo>
                <a:pt x="1240954"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8900">
            <a:lnSpc>
              <a:spcPct val="90000"/>
            </a:lnSpc>
            <a:spcBef>
              <a:spcPct val="0"/>
            </a:spcBef>
            <a:spcAft>
              <a:spcPct val="35000"/>
            </a:spcAft>
            <a:buNone/>
          </a:pPr>
          <a:endParaRPr lang="zh-CN" altLang="en-US" sz="200" b="0" i="0" kern="1200" dirty="0">
            <a:latin typeface="FZLanTingHeiS-R-GB" panose="02000000000000000000" pitchFamily="2" charset="-122"/>
            <a:ea typeface="FZLanTingHeiS-R-GB" panose="02000000000000000000" pitchFamily="2" charset="-122"/>
            <a:cs typeface="Microsoft YaHei" charset="-122"/>
          </a:endParaRPr>
        </a:p>
      </dsp:txBody>
      <dsp:txXfrm>
        <a:off x="1497527" y="688165"/>
        <a:ext cx="66935" cy="66935"/>
      </dsp:txXfrm>
    </dsp:sp>
    <dsp:sp modelId="{7111AE39-B455-7C4D-91F4-9E37E3822D07}">
      <dsp:nvSpPr>
        <dsp:cNvPr id="0" name=""/>
        <dsp:cNvSpPr/>
      </dsp:nvSpPr>
      <dsp:spPr>
        <a:xfrm>
          <a:off x="0" y="708383"/>
          <a:ext cx="1292356" cy="52867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altLang="zh-CN" sz="1200" b="0" i="0" kern="1200" dirty="0">
              <a:latin typeface="FZLanTingHeiS-R-GB" panose="02000000000000000000" pitchFamily="2" charset="-122"/>
              <a:ea typeface="FZLanTingHeiS-R-GB" panose="02000000000000000000" pitchFamily="2" charset="-122"/>
              <a:cs typeface="Microsoft YaHei" charset="-122"/>
            </a:rPr>
            <a:t>3.3</a:t>
          </a:r>
          <a:r>
            <a:rPr lang="zh-CN" altLang="en-US" sz="1200" b="0" i="0" kern="1200" dirty="0">
              <a:latin typeface="FZLanTingHeiS-R-GB" panose="02000000000000000000" pitchFamily="2" charset="-122"/>
              <a:ea typeface="FZLanTingHeiS-R-GB" panose="02000000000000000000" pitchFamily="2" charset="-122"/>
              <a:cs typeface="Microsoft YaHei" charset="-122"/>
            </a:rPr>
            <a:t> 序数效用论与无差异曲线分析</a:t>
          </a:r>
        </a:p>
      </dsp:txBody>
      <dsp:txXfrm>
        <a:off x="0" y="708383"/>
        <a:ext cx="1292356" cy="528679"/>
      </dsp:txXfrm>
    </dsp:sp>
    <dsp:sp modelId="{C852AF5D-E3CA-F844-B775-08DD6E6FB940}">
      <dsp:nvSpPr>
        <dsp:cNvPr id="0" name=""/>
        <dsp:cNvSpPr/>
      </dsp:nvSpPr>
      <dsp:spPr>
        <a:xfrm>
          <a:off x="2151472" y="303161"/>
          <a:ext cx="1697796" cy="334764"/>
        </a:xfrm>
        <a:prstGeom prst="rect">
          <a:avLst/>
        </a:prstGeom>
        <a:solidFill>
          <a:schemeClr val="bg1"/>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marL="0" lvl="0" indent="0" algn="l" defTabSz="533400">
            <a:lnSpc>
              <a:spcPct val="90000"/>
            </a:lnSpc>
            <a:spcBef>
              <a:spcPct val="0"/>
            </a:spcBef>
            <a:spcAft>
              <a:spcPct val="35000"/>
            </a:spcAft>
            <a:buNone/>
          </a:pPr>
          <a:r>
            <a:rPr lang="en-US" altLang="zh-CN" sz="1200" b="0" i="0" kern="1200" dirty="0">
              <a:solidFill>
                <a:schemeClr val="tx1"/>
              </a:solidFill>
              <a:latin typeface="FZLanTingHeiS-R-GB" panose="02000000000000000000" pitchFamily="2" charset="-122"/>
              <a:ea typeface="FZLanTingHeiS-R-GB" panose="02000000000000000000" pitchFamily="2" charset="-122"/>
              <a:cs typeface="Microsoft YaHei" charset="-122"/>
            </a:rPr>
            <a:t>3.3.1</a:t>
          </a:r>
          <a:r>
            <a:rPr lang="zh-CN" altLang="en-US" sz="1200" b="0" i="0" kern="1200" dirty="0">
              <a:solidFill>
                <a:schemeClr val="tx1"/>
              </a:solidFill>
              <a:latin typeface="FZLanTingHeiS-R-GB" panose="02000000000000000000" pitchFamily="2" charset="-122"/>
              <a:ea typeface="FZLanTingHeiS-R-GB" panose="02000000000000000000" pitchFamily="2" charset="-122"/>
              <a:cs typeface="Microsoft YaHei" charset="-122"/>
            </a:rPr>
            <a:t> 无差异曲线</a:t>
          </a:r>
        </a:p>
      </dsp:txBody>
      <dsp:txXfrm>
        <a:off x="2151472" y="303161"/>
        <a:ext cx="1697796" cy="334764"/>
      </dsp:txXfrm>
    </dsp:sp>
    <dsp:sp modelId="{D3E2E567-EC04-E743-9B8C-985408EA1058}">
      <dsp:nvSpPr>
        <dsp:cNvPr id="0" name=""/>
        <dsp:cNvSpPr/>
      </dsp:nvSpPr>
      <dsp:spPr>
        <a:xfrm>
          <a:off x="2151472" y="723969"/>
          <a:ext cx="1715339" cy="334764"/>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marL="0" lvl="0" indent="0" algn="l" defTabSz="533400">
            <a:lnSpc>
              <a:spcPct val="90000"/>
            </a:lnSpc>
            <a:spcBef>
              <a:spcPct val="0"/>
            </a:spcBef>
            <a:spcAft>
              <a:spcPct val="35000"/>
            </a:spcAft>
            <a:buNone/>
          </a:pPr>
          <a:r>
            <a:rPr lang="en-US" altLang="zh-CN" sz="1200" b="0" i="0" kern="1200" dirty="0">
              <a:solidFill>
                <a:schemeClr val="tx1"/>
              </a:solidFill>
              <a:latin typeface="FZLanTingHeiS-R-GB" panose="02000000000000000000" pitchFamily="2" charset="-122"/>
              <a:ea typeface="FZLanTingHeiS-R-GB" panose="02000000000000000000" pitchFamily="2" charset="-122"/>
              <a:cs typeface="Microsoft YaHei" charset="-122"/>
            </a:rPr>
            <a:t>3.3.2</a:t>
          </a:r>
          <a:r>
            <a:rPr lang="zh-CN" altLang="en-US" sz="1200" b="0" i="0" kern="1200" dirty="0">
              <a:solidFill>
                <a:schemeClr val="tx1"/>
              </a:solidFill>
              <a:latin typeface="FZLanTingHeiS-R-GB" panose="02000000000000000000" pitchFamily="2" charset="-122"/>
              <a:ea typeface="FZLanTingHeiS-R-GB" panose="02000000000000000000" pitchFamily="2" charset="-122"/>
              <a:cs typeface="Microsoft YaHei" charset="-122"/>
            </a:rPr>
            <a:t> 消费者的预算线</a:t>
          </a:r>
          <a:endParaRPr lang="zh-CN" altLang="en-US" sz="1200" b="0" i="0" kern="1200" dirty="0">
            <a:latin typeface="FZLanTingHeiS-R-GB" panose="02000000000000000000" pitchFamily="2" charset="-122"/>
            <a:ea typeface="FZLanTingHeiS-R-GB" panose="02000000000000000000" pitchFamily="2" charset="-122"/>
            <a:cs typeface="Microsoft YaHei" charset="-122"/>
          </a:endParaRPr>
        </a:p>
      </dsp:txBody>
      <dsp:txXfrm>
        <a:off x="2151472" y="723969"/>
        <a:ext cx="1715339" cy="334764"/>
      </dsp:txXfrm>
    </dsp:sp>
    <dsp:sp modelId="{1C998B4A-F8C8-5D49-862A-38B9C7611407}">
      <dsp:nvSpPr>
        <dsp:cNvPr id="0" name=""/>
        <dsp:cNvSpPr/>
      </dsp:nvSpPr>
      <dsp:spPr>
        <a:xfrm>
          <a:off x="2151246" y="1144777"/>
          <a:ext cx="1697661" cy="334764"/>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marL="0" lvl="0" indent="0" algn="l" defTabSz="533400">
            <a:lnSpc>
              <a:spcPct val="90000"/>
            </a:lnSpc>
            <a:spcBef>
              <a:spcPct val="0"/>
            </a:spcBef>
            <a:spcAft>
              <a:spcPct val="35000"/>
            </a:spcAft>
            <a:buNone/>
          </a:pPr>
          <a:r>
            <a:rPr lang="en-US" altLang="zh-CN" sz="1200" b="0" i="0" kern="1200" dirty="0">
              <a:solidFill>
                <a:schemeClr val="tx1"/>
              </a:solidFill>
              <a:latin typeface="FZLanTingHeiS-R-GB" panose="02000000000000000000" pitchFamily="2" charset="-122"/>
              <a:ea typeface="FZLanTingHeiS-R-GB" panose="02000000000000000000" pitchFamily="2" charset="-122"/>
              <a:cs typeface="Microsoft YaHei" charset="-122"/>
            </a:rPr>
            <a:t>3.3.3</a:t>
          </a:r>
          <a:r>
            <a:rPr lang="zh-CN" altLang="en-US" sz="1200" b="0" i="0" kern="1200" dirty="0">
              <a:solidFill>
                <a:schemeClr val="tx1"/>
              </a:solidFill>
              <a:latin typeface="FZLanTingHeiS-R-GB" panose="02000000000000000000" pitchFamily="2" charset="-122"/>
              <a:ea typeface="FZLanTingHeiS-R-GB" panose="02000000000000000000" pitchFamily="2" charset="-122"/>
              <a:cs typeface="Microsoft YaHei" charset="-122"/>
            </a:rPr>
            <a:t>  消费者均衡</a:t>
          </a:r>
          <a:endParaRPr lang="zh-CN" altLang="en-US" sz="1200" b="0" i="0" kern="1200" dirty="0">
            <a:latin typeface="FZLanTingHeiS-R-GB" panose="02000000000000000000" pitchFamily="2" charset="-122"/>
            <a:ea typeface="FZLanTingHeiS-R-GB" panose="02000000000000000000" pitchFamily="2" charset="-122"/>
            <a:cs typeface="Microsoft YaHei" charset="-122"/>
          </a:endParaRPr>
        </a:p>
      </dsp:txBody>
      <dsp:txXfrm>
        <a:off x="2151246" y="1144777"/>
        <a:ext cx="1697661" cy="334764"/>
      </dsp:txXfrm>
    </dsp:sp>
  </dsp:spTree>
</dsp:drawing>
</file>

<file path=ppt/diagrams/drawing3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2800E8-CF94-FD43-8D0E-7E4B278315B1}">
      <dsp:nvSpPr>
        <dsp:cNvPr id="0" name=""/>
        <dsp:cNvSpPr/>
      </dsp:nvSpPr>
      <dsp:spPr>
        <a:xfrm>
          <a:off x="863191" y="789164"/>
          <a:ext cx="1047276" cy="405143"/>
        </a:xfrm>
        <a:custGeom>
          <a:avLst/>
          <a:gdLst/>
          <a:ahLst/>
          <a:cxnLst/>
          <a:rect l="0" t="0" r="0" b="0"/>
          <a:pathLst>
            <a:path>
              <a:moveTo>
                <a:pt x="0" y="0"/>
              </a:moveTo>
              <a:lnTo>
                <a:pt x="523638" y="0"/>
              </a:lnTo>
              <a:lnTo>
                <a:pt x="523638" y="405143"/>
              </a:lnTo>
              <a:lnTo>
                <a:pt x="1047276" y="405143"/>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44450">
            <a:lnSpc>
              <a:spcPct val="90000"/>
            </a:lnSpc>
            <a:spcBef>
              <a:spcPct val="0"/>
            </a:spcBef>
            <a:spcAft>
              <a:spcPct val="35000"/>
            </a:spcAft>
            <a:buNone/>
          </a:pPr>
          <a:endParaRPr lang="zh-CN" altLang="en-US" sz="100" b="0" i="0" kern="1200" dirty="0">
            <a:latin typeface="FZLanTingHeiS-R-GB" panose="02000000000000000000" pitchFamily="2" charset="-122"/>
            <a:ea typeface="FZLanTingHeiS-R-GB" panose="02000000000000000000" pitchFamily="2" charset="-122"/>
            <a:cs typeface="Microsoft YaHei" charset="-122"/>
          </a:endParaRPr>
        </a:p>
      </dsp:txBody>
      <dsp:txXfrm>
        <a:off x="1358756" y="963663"/>
        <a:ext cx="56145" cy="56145"/>
      </dsp:txXfrm>
    </dsp:sp>
    <dsp:sp modelId="{93180932-306E-E545-95F9-2A5635FDC9F1}">
      <dsp:nvSpPr>
        <dsp:cNvPr id="0" name=""/>
        <dsp:cNvSpPr/>
      </dsp:nvSpPr>
      <dsp:spPr>
        <a:xfrm>
          <a:off x="863191" y="743444"/>
          <a:ext cx="1047276" cy="91440"/>
        </a:xfrm>
        <a:custGeom>
          <a:avLst/>
          <a:gdLst/>
          <a:ahLst/>
          <a:cxnLst/>
          <a:rect l="0" t="0" r="0" b="0"/>
          <a:pathLst>
            <a:path>
              <a:moveTo>
                <a:pt x="0" y="45720"/>
              </a:moveTo>
              <a:lnTo>
                <a:pt x="1047276" y="4572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44450">
            <a:lnSpc>
              <a:spcPct val="90000"/>
            </a:lnSpc>
            <a:spcBef>
              <a:spcPct val="0"/>
            </a:spcBef>
            <a:spcAft>
              <a:spcPct val="35000"/>
            </a:spcAft>
            <a:buNone/>
          </a:pPr>
          <a:endParaRPr lang="zh-CN" altLang="en-US" sz="100" b="0" i="0" kern="1200" dirty="0">
            <a:latin typeface="FZLanTingHeiS-R-GB" panose="02000000000000000000" pitchFamily="2" charset="-122"/>
            <a:ea typeface="FZLanTingHeiS-R-GB" panose="02000000000000000000" pitchFamily="2" charset="-122"/>
            <a:cs typeface="Microsoft YaHei" charset="-122"/>
          </a:endParaRPr>
        </a:p>
      </dsp:txBody>
      <dsp:txXfrm>
        <a:off x="1360647" y="762982"/>
        <a:ext cx="52363" cy="52363"/>
      </dsp:txXfrm>
    </dsp:sp>
    <dsp:sp modelId="{082A771F-69AF-7C4C-86CB-DF1CD8CB6581}">
      <dsp:nvSpPr>
        <dsp:cNvPr id="0" name=""/>
        <dsp:cNvSpPr/>
      </dsp:nvSpPr>
      <dsp:spPr>
        <a:xfrm>
          <a:off x="863191" y="384020"/>
          <a:ext cx="1047276" cy="405143"/>
        </a:xfrm>
        <a:custGeom>
          <a:avLst/>
          <a:gdLst/>
          <a:ahLst/>
          <a:cxnLst/>
          <a:rect l="0" t="0" r="0" b="0"/>
          <a:pathLst>
            <a:path>
              <a:moveTo>
                <a:pt x="0" y="405143"/>
              </a:moveTo>
              <a:lnTo>
                <a:pt x="523638" y="405143"/>
              </a:lnTo>
              <a:lnTo>
                <a:pt x="523638" y="0"/>
              </a:lnTo>
              <a:lnTo>
                <a:pt x="1047276"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44450">
            <a:lnSpc>
              <a:spcPct val="90000"/>
            </a:lnSpc>
            <a:spcBef>
              <a:spcPct val="0"/>
            </a:spcBef>
            <a:spcAft>
              <a:spcPct val="35000"/>
            </a:spcAft>
            <a:buNone/>
          </a:pPr>
          <a:endParaRPr lang="zh-CN" altLang="en-US" sz="100" b="0" i="0" kern="1200" dirty="0">
            <a:latin typeface="FZLanTingHeiS-R-GB" panose="02000000000000000000" pitchFamily="2" charset="-122"/>
            <a:ea typeface="FZLanTingHeiS-R-GB" panose="02000000000000000000" pitchFamily="2" charset="-122"/>
            <a:cs typeface="Microsoft YaHei" charset="-122"/>
          </a:endParaRPr>
        </a:p>
      </dsp:txBody>
      <dsp:txXfrm>
        <a:off x="1358756" y="558519"/>
        <a:ext cx="56145" cy="56145"/>
      </dsp:txXfrm>
    </dsp:sp>
    <dsp:sp modelId="{7111AE39-B455-7C4D-91F4-9E37E3822D07}">
      <dsp:nvSpPr>
        <dsp:cNvPr id="0" name=""/>
        <dsp:cNvSpPr/>
      </dsp:nvSpPr>
      <dsp:spPr>
        <a:xfrm>
          <a:off x="90820" y="517636"/>
          <a:ext cx="1001684" cy="543056"/>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marL="0" lvl="0" indent="0" algn="l" defTabSz="533400">
            <a:lnSpc>
              <a:spcPct val="90000"/>
            </a:lnSpc>
            <a:spcBef>
              <a:spcPct val="0"/>
            </a:spcBef>
            <a:spcAft>
              <a:spcPct val="35000"/>
            </a:spcAft>
            <a:buNone/>
          </a:pPr>
          <a:r>
            <a:rPr lang="en-US" altLang="zh-CN" sz="1200" b="0" i="0" kern="1200" dirty="0">
              <a:latin typeface="FZLanTingHeiS-R-GB" panose="02000000000000000000" pitchFamily="2" charset="-122"/>
              <a:ea typeface="FZLanTingHeiS-R-GB" panose="02000000000000000000" pitchFamily="2" charset="-122"/>
              <a:cs typeface="Microsoft YaHei" charset="-122"/>
            </a:rPr>
            <a:t>4.1</a:t>
          </a:r>
          <a:r>
            <a:rPr lang="zh-CN" altLang="en-US" sz="1200" b="0" i="0" kern="1200" dirty="0">
              <a:latin typeface="FZLanTingHeiS-R-GB" panose="02000000000000000000" pitchFamily="2" charset="-122"/>
              <a:ea typeface="FZLanTingHeiS-R-GB" panose="02000000000000000000" pitchFamily="2" charset="-122"/>
              <a:cs typeface="Microsoft YaHei" charset="-122"/>
            </a:rPr>
            <a:t>需求弹性</a:t>
          </a:r>
        </a:p>
      </dsp:txBody>
      <dsp:txXfrm>
        <a:off x="90820" y="517636"/>
        <a:ext cx="1001684" cy="543056"/>
      </dsp:txXfrm>
    </dsp:sp>
    <dsp:sp modelId="{C852AF5D-E3CA-F844-B775-08DD6E6FB940}">
      <dsp:nvSpPr>
        <dsp:cNvPr id="0" name=""/>
        <dsp:cNvSpPr/>
      </dsp:nvSpPr>
      <dsp:spPr>
        <a:xfrm>
          <a:off x="1910467" y="218861"/>
          <a:ext cx="1474416" cy="330319"/>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l" defTabSz="466725">
            <a:lnSpc>
              <a:spcPct val="90000"/>
            </a:lnSpc>
            <a:spcBef>
              <a:spcPct val="0"/>
            </a:spcBef>
            <a:spcAft>
              <a:spcPct val="35000"/>
            </a:spcAft>
            <a:buNone/>
          </a:pPr>
          <a:r>
            <a:rPr lang="en-US" altLang="zh-CN" sz="1050" b="0" i="0" kern="1200" dirty="0">
              <a:solidFill>
                <a:schemeClr val="tx1"/>
              </a:solidFill>
              <a:latin typeface="FZLanTingHeiS-R-GB" panose="02000000000000000000" pitchFamily="2" charset="-122"/>
              <a:ea typeface="FZLanTingHeiS-R-GB" panose="02000000000000000000" pitchFamily="2" charset="-122"/>
              <a:cs typeface="Microsoft YaHei" charset="-122"/>
            </a:rPr>
            <a:t>4.1.1</a:t>
          </a:r>
          <a:r>
            <a:rPr lang="zh-CN" altLang="en-US" sz="1050" b="0" i="0" kern="1200" dirty="0">
              <a:solidFill>
                <a:schemeClr val="tx1"/>
              </a:solidFill>
              <a:latin typeface="FZLanTingHeiS-R-GB" panose="02000000000000000000" pitchFamily="2" charset="-122"/>
              <a:ea typeface="FZLanTingHeiS-R-GB" panose="02000000000000000000" pitchFamily="2" charset="-122"/>
              <a:cs typeface="Microsoft YaHei" charset="-122"/>
            </a:rPr>
            <a:t> 需求价格弹性</a:t>
          </a:r>
        </a:p>
      </dsp:txBody>
      <dsp:txXfrm>
        <a:off x="1910467" y="218861"/>
        <a:ext cx="1474416" cy="330319"/>
      </dsp:txXfrm>
    </dsp:sp>
    <dsp:sp modelId="{D3E2E567-EC04-E743-9B8C-985408EA1058}">
      <dsp:nvSpPr>
        <dsp:cNvPr id="0" name=""/>
        <dsp:cNvSpPr/>
      </dsp:nvSpPr>
      <dsp:spPr>
        <a:xfrm>
          <a:off x="1910467" y="624004"/>
          <a:ext cx="1474416" cy="33031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l" defTabSz="466725">
            <a:lnSpc>
              <a:spcPct val="90000"/>
            </a:lnSpc>
            <a:spcBef>
              <a:spcPct val="0"/>
            </a:spcBef>
            <a:spcAft>
              <a:spcPct val="35000"/>
            </a:spcAft>
            <a:buNone/>
          </a:pPr>
          <a:r>
            <a:rPr lang="en-US" altLang="zh-CN" sz="1050" b="0" i="0" kern="1200" dirty="0">
              <a:latin typeface="FZLanTingHeiS-R-GB" panose="02000000000000000000" pitchFamily="2" charset="-122"/>
              <a:ea typeface="FZLanTingHeiS-R-GB" panose="02000000000000000000" pitchFamily="2" charset="-122"/>
              <a:cs typeface="Microsoft YaHei" charset="-122"/>
            </a:rPr>
            <a:t>4.1.2</a:t>
          </a:r>
          <a:r>
            <a:rPr lang="zh-CN" altLang="en-US" sz="1050" b="0" i="0" kern="1200" dirty="0">
              <a:latin typeface="FZLanTingHeiS-R-GB" panose="02000000000000000000" pitchFamily="2" charset="-122"/>
              <a:ea typeface="FZLanTingHeiS-R-GB" panose="02000000000000000000" pitchFamily="2" charset="-122"/>
              <a:cs typeface="Microsoft YaHei" charset="-122"/>
            </a:rPr>
            <a:t> 需求的收入弹性</a:t>
          </a:r>
        </a:p>
      </dsp:txBody>
      <dsp:txXfrm>
        <a:off x="1910467" y="624004"/>
        <a:ext cx="1474416" cy="330319"/>
      </dsp:txXfrm>
    </dsp:sp>
    <dsp:sp modelId="{1C998B4A-F8C8-5D49-862A-38B9C7611407}">
      <dsp:nvSpPr>
        <dsp:cNvPr id="0" name=""/>
        <dsp:cNvSpPr/>
      </dsp:nvSpPr>
      <dsp:spPr>
        <a:xfrm>
          <a:off x="1910467" y="1029148"/>
          <a:ext cx="1474416" cy="33031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l" defTabSz="466725">
            <a:lnSpc>
              <a:spcPct val="90000"/>
            </a:lnSpc>
            <a:spcBef>
              <a:spcPct val="0"/>
            </a:spcBef>
            <a:spcAft>
              <a:spcPct val="35000"/>
            </a:spcAft>
            <a:buNone/>
          </a:pPr>
          <a:r>
            <a:rPr lang="en-US" altLang="zh-CN" sz="1050" b="0" i="0" kern="1200" dirty="0">
              <a:latin typeface="FZLanTingHeiS-R-GB" panose="02000000000000000000" pitchFamily="2" charset="-122"/>
              <a:ea typeface="FZLanTingHeiS-R-GB" panose="02000000000000000000" pitchFamily="2" charset="-122"/>
              <a:cs typeface="Microsoft YaHei" charset="-122"/>
            </a:rPr>
            <a:t>4.1.3</a:t>
          </a:r>
          <a:r>
            <a:rPr lang="zh-CN" altLang="en-US" sz="1050" b="0" i="0" kern="1200" dirty="0">
              <a:latin typeface="FZLanTingHeiS-R-GB" panose="02000000000000000000" pitchFamily="2" charset="-122"/>
              <a:ea typeface="FZLanTingHeiS-R-GB" panose="02000000000000000000" pitchFamily="2" charset="-122"/>
              <a:cs typeface="Microsoft YaHei" charset="-122"/>
            </a:rPr>
            <a:t> 需求交叉弹性</a:t>
          </a:r>
        </a:p>
      </dsp:txBody>
      <dsp:txXfrm>
        <a:off x="1910467" y="1029148"/>
        <a:ext cx="1474416" cy="330319"/>
      </dsp:txXfrm>
    </dsp:sp>
  </dsp:spTree>
</dsp:drawing>
</file>

<file path=ppt/diagrams/drawing3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2800E8-CF94-FD43-8D0E-7E4B278315B1}">
      <dsp:nvSpPr>
        <dsp:cNvPr id="0" name=""/>
        <dsp:cNvSpPr/>
      </dsp:nvSpPr>
      <dsp:spPr>
        <a:xfrm>
          <a:off x="863191" y="789164"/>
          <a:ext cx="1047276" cy="405143"/>
        </a:xfrm>
        <a:custGeom>
          <a:avLst/>
          <a:gdLst/>
          <a:ahLst/>
          <a:cxnLst/>
          <a:rect l="0" t="0" r="0" b="0"/>
          <a:pathLst>
            <a:path>
              <a:moveTo>
                <a:pt x="0" y="0"/>
              </a:moveTo>
              <a:lnTo>
                <a:pt x="523638" y="0"/>
              </a:lnTo>
              <a:lnTo>
                <a:pt x="523638" y="405143"/>
              </a:lnTo>
              <a:lnTo>
                <a:pt x="1047276" y="405143"/>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44450">
            <a:lnSpc>
              <a:spcPct val="90000"/>
            </a:lnSpc>
            <a:spcBef>
              <a:spcPct val="0"/>
            </a:spcBef>
            <a:spcAft>
              <a:spcPct val="35000"/>
            </a:spcAft>
            <a:buNone/>
          </a:pPr>
          <a:endParaRPr lang="zh-CN" altLang="en-US" sz="100" b="0" i="0" kern="1200" dirty="0">
            <a:latin typeface="FZLanTingHeiS-R-GB" panose="02000000000000000000" pitchFamily="2" charset="-122"/>
            <a:ea typeface="FZLanTingHeiS-R-GB" panose="02000000000000000000" pitchFamily="2" charset="-122"/>
            <a:cs typeface="Microsoft YaHei" charset="-122"/>
          </a:endParaRPr>
        </a:p>
      </dsp:txBody>
      <dsp:txXfrm>
        <a:off x="1358756" y="963663"/>
        <a:ext cx="56145" cy="56145"/>
      </dsp:txXfrm>
    </dsp:sp>
    <dsp:sp modelId="{93180932-306E-E545-95F9-2A5635FDC9F1}">
      <dsp:nvSpPr>
        <dsp:cNvPr id="0" name=""/>
        <dsp:cNvSpPr/>
      </dsp:nvSpPr>
      <dsp:spPr>
        <a:xfrm>
          <a:off x="863191" y="743444"/>
          <a:ext cx="1047276" cy="91440"/>
        </a:xfrm>
        <a:custGeom>
          <a:avLst/>
          <a:gdLst/>
          <a:ahLst/>
          <a:cxnLst/>
          <a:rect l="0" t="0" r="0" b="0"/>
          <a:pathLst>
            <a:path>
              <a:moveTo>
                <a:pt x="0" y="45720"/>
              </a:moveTo>
              <a:lnTo>
                <a:pt x="1047276" y="4572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44450">
            <a:lnSpc>
              <a:spcPct val="90000"/>
            </a:lnSpc>
            <a:spcBef>
              <a:spcPct val="0"/>
            </a:spcBef>
            <a:spcAft>
              <a:spcPct val="35000"/>
            </a:spcAft>
            <a:buNone/>
          </a:pPr>
          <a:endParaRPr lang="zh-CN" altLang="en-US" sz="100" b="0" i="0" kern="1200" dirty="0">
            <a:latin typeface="FZLanTingHeiS-R-GB" panose="02000000000000000000" pitchFamily="2" charset="-122"/>
            <a:ea typeface="FZLanTingHeiS-R-GB" panose="02000000000000000000" pitchFamily="2" charset="-122"/>
            <a:cs typeface="Microsoft YaHei" charset="-122"/>
          </a:endParaRPr>
        </a:p>
      </dsp:txBody>
      <dsp:txXfrm>
        <a:off x="1360647" y="762982"/>
        <a:ext cx="52363" cy="52363"/>
      </dsp:txXfrm>
    </dsp:sp>
    <dsp:sp modelId="{082A771F-69AF-7C4C-86CB-DF1CD8CB6581}">
      <dsp:nvSpPr>
        <dsp:cNvPr id="0" name=""/>
        <dsp:cNvSpPr/>
      </dsp:nvSpPr>
      <dsp:spPr>
        <a:xfrm>
          <a:off x="863191" y="384020"/>
          <a:ext cx="1047276" cy="405143"/>
        </a:xfrm>
        <a:custGeom>
          <a:avLst/>
          <a:gdLst/>
          <a:ahLst/>
          <a:cxnLst/>
          <a:rect l="0" t="0" r="0" b="0"/>
          <a:pathLst>
            <a:path>
              <a:moveTo>
                <a:pt x="0" y="405143"/>
              </a:moveTo>
              <a:lnTo>
                <a:pt x="523638" y="405143"/>
              </a:lnTo>
              <a:lnTo>
                <a:pt x="523638" y="0"/>
              </a:lnTo>
              <a:lnTo>
                <a:pt x="1047276"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44450">
            <a:lnSpc>
              <a:spcPct val="90000"/>
            </a:lnSpc>
            <a:spcBef>
              <a:spcPct val="0"/>
            </a:spcBef>
            <a:spcAft>
              <a:spcPct val="35000"/>
            </a:spcAft>
            <a:buNone/>
          </a:pPr>
          <a:endParaRPr lang="zh-CN" altLang="en-US" sz="100" b="0" i="0" kern="1200" dirty="0">
            <a:latin typeface="FZLanTingHeiS-R-GB" panose="02000000000000000000" pitchFamily="2" charset="-122"/>
            <a:ea typeface="FZLanTingHeiS-R-GB" panose="02000000000000000000" pitchFamily="2" charset="-122"/>
            <a:cs typeface="Microsoft YaHei" charset="-122"/>
          </a:endParaRPr>
        </a:p>
      </dsp:txBody>
      <dsp:txXfrm>
        <a:off x="1358756" y="558519"/>
        <a:ext cx="56145" cy="56145"/>
      </dsp:txXfrm>
    </dsp:sp>
    <dsp:sp modelId="{7111AE39-B455-7C4D-91F4-9E37E3822D07}">
      <dsp:nvSpPr>
        <dsp:cNvPr id="0" name=""/>
        <dsp:cNvSpPr/>
      </dsp:nvSpPr>
      <dsp:spPr>
        <a:xfrm>
          <a:off x="90820" y="517636"/>
          <a:ext cx="1001684" cy="543056"/>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marL="0" lvl="0" indent="0" algn="l" defTabSz="533400">
            <a:lnSpc>
              <a:spcPct val="90000"/>
            </a:lnSpc>
            <a:spcBef>
              <a:spcPct val="0"/>
            </a:spcBef>
            <a:spcAft>
              <a:spcPct val="35000"/>
            </a:spcAft>
            <a:buNone/>
          </a:pPr>
          <a:r>
            <a:rPr lang="en-US" altLang="zh-CN" sz="1200" b="0" i="0" kern="1200" dirty="0">
              <a:latin typeface="FZLanTingHeiS-R-GB" panose="02000000000000000000" pitchFamily="2" charset="-122"/>
              <a:ea typeface="FZLanTingHeiS-R-GB" panose="02000000000000000000" pitchFamily="2" charset="-122"/>
              <a:cs typeface="Microsoft YaHei" charset="-122"/>
            </a:rPr>
            <a:t>4.1</a:t>
          </a:r>
          <a:r>
            <a:rPr lang="zh-CN" altLang="en-US" sz="1200" b="0" i="0" kern="1200" dirty="0">
              <a:latin typeface="FZLanTingHeiS-R-GB" panose="02000000000000000000" pitchFamily="2" charset="-122"/>
              <a:ea typeface="FZLanTingHeiS-R-GB" panose="02000000000000000000" pitchFamily="2" charset="-122"/>
              <a:cs typeface="Microsoft YaHei" charset="-122"/>
            </a:rPr>
            <a:t>需求弹性</a:t>
          </a:r>
        </a:p>
      </dsp:txBody>
      <dsp:txXfrm>
        <a:off x="90820" y="517636"/>
        <a:ext cx="1001684" cy="543056"/>
      </dsp:txXfrm>
    </dsp:sp>
    <dsp:sp modelId="{C852AF5D-E3CA-F844-B775-08DD6E6FB940}">
      <dsp:nvSpPr>
        <dsp:cNvPr id="0" name=""/>
        <dsp:cNvSpPr/>
      </dsp:nvSpPr>
      <dsp:spPr>
        <a:xfrm>
          <a:off x="1910467" y="218861"/>
          <a:ext cx="1474416" cy="330319"/>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l" defTabSz="466725">
            <a:lnSpc>
              <a:spcPct val="90000"/>
            </a:lnSpc>
            <a:spcBef>
              <a:spcPct val="0"/>
            </a:spcBef>
            <a:spcAft>
              <a:spcPct val="35000"/>
            </a:spcAft>
            <a:buNone/>
          </a:pPr>
          <a:r>
            <a:rPr lang="en-US" altLang="zh-CN" sz="1050" b="0" i="0" kern="1200" dirty="0">
              <a:solidFill>
                <a:schemeClr val="tx1"/>
              </a:solidFill>
              <a:latin typeface="FZLanTingHeiS-R-GB" panose="02000000000000000000" pitchFamily="2" charset="-122"/>
              <a:ea typeface="FZLanTingHeiS-R-GB" panose="02000000000000000000" pitchFamily="2" charset="-122"/>
              <a:cs typeface="Microsoft YaHei" charset="-122"/>
            </a:rPr>
            <a:t>4.1.1</a:t>
          </a:r>
          <a:r>
            <a:rPr lang="zh-CN" altLang="en-US" sz="1050" b="0" i="0" kern="1200" dirty="0">
              <a:solidFill>
                <a:schemeClr val="tx1"/>
              </a:solidFill>
              <a:latin typeface="FZLanTingHeiS-R-GB" panose="02000000000000000000" pitchFamily="2" charset="-122"/>
              <a:ea typeface="FZLanTingHeiS-R-GB" panose="02000000000000000000" pitchFamily="2" charset="-122"/>
              <a:cs typeface="Microsoft YaHei" charset="-122"/>
            </a:rPr>
            <a:t> 需求价格弹性</a:t>
          </a:r>
        </a:p>
      </dsp:txBody>
      <dsp:txXfrm>
        <a:off x="1910467" y="218861"/>
        <a:ext cx="1474416" cy="330319"/>
      </dsp:txXfrm>
    </dsp:sp>
    <dsp:sp modelId="{D3E2E567-EC04-E743-9B8C-985408EA1058}">
      <dsp:nvSpPr>
        <dsp:cNvPr id="0" name=""/>
        <dsp:cNvSpPr/>
      </dsp:nvSpPr>
      <dsp:spPr>
        <a:xfrm>
          <a:off x="1910467" y="624004"/>
          <a:ext cx="1474416" cy="33031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l" defTabSz="466725">
            <a:lnSpc>
              <a:spcPct val="90000"/>
            </a:lnSpc>
            <a:spcBef>
              <a:spcPct val="0"/>
            </a:spcBef>
            <a:spcAft>
              <a:spcPct val="35000"/>
            </a:spcAft>
            <a:buNone/>
          </a:pPr>
          <a:r>
            <a:rPr lang="en-US" altLang="zh-CN" sz="1050" b="0" i="0" kern="1200" dirty="0">
              <a:latin typeface="FZLanTingHeiS-R-GB" panose="02000000000000000000" pitchFamily="2" charset="-122"/>
              <a:ea typeface="FZLanTingHeiS-R-GB" panose="02000000000000000000" pitchFamily="2" charset="-122"/>
              <a:cs typeface="Microsoft YaHei" charset="-122"/>
            </a:rPr>
            <a:t>4.1.2</a:t>
          </a:r>
          <a:r>
            <a:rPr lang="zh-CN" altLang="en-US" sz="1050" b="0" i="0" kern="1200" dirty="0">
              <a:latin typeface="FZLanTingHeiS-R-GB" panose="02000000000000000000" pitchFamily="2" charset="-122"/>
              <a:ea typeface="FZLanTingHeiS-R-GB" panose="02000000000000000000" pitchFamily="2" charset="-122"/>
              <a:cs typeface="Microsoft YaHei" charset="-122"/>
            </a:rPr>
            <a:t> 需求的收入弹性</a:t>
          </a:r>
        </a:p>
      </dsp:txBody>
      <dsp:txXfrm>
        <a:off x="1910467" y="624004"/>
        <a:ext cx="1474416" cy="330319"/>
      </dsp:txXfrm>
    </dsp:sp>
    <dsp:sp modelId="{1C998B4A-F8C8-5D49-862A-38B9C7611407}">
      <dsp:nvSpPr>
        <dsp:cNvPr id="0" name=""/>
        <dsp:cNvSpPr/>
      </dsp:nvSpPr>
      <dsp:spPr>
        <a:xfrm>
          <a:off x="1910467" y="1029148"/>
          <a:ext cx="1474416" cy="33031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l" defTabSz="466725">
            <a:lnSpc>
              <a:spcPct val="90000"/>
            </a:lnSpc>
            <a:spcBef>
              <a:spcPct val="0"/>
            </a:spcBef>
            <a:spcAft>
              <a:spcPct val="35000"/>
            </a:spcAft>
            <a:buNone/>
          </a:pPr>
          <a:r>
            <a:rPr lang="en-US" altLang="zh-CN" sz="1050" b="0" i="0" kern="1200" dirty="0">
              <a:latin typeface="FZLanTingHeiS-R-GB" panose="02000000000000000000" pitchFamily="2" charset="-122"/>
              <a:ea typeface="FZLanTingHeiS-R-GB" panose="02000000000000000000" pitchFamily="2" charset="-122"/>
              <a:cs typeface="Microsoft YaHei" charset="-122"/>
            </a:rPr>
            <a:t>4.1.3</a:t>
          </a:r>
          <a:r>
            <a:rPr lang="zh-CN" altLang="en-US" sz="1050" b="0" i="0" kern="1200" dirty="0">
              <a:latin typeface="FZLanTingHeiS-R-GB" panose="02000000000000000000" pitchFamily="2" charset="-122"/>
              <a:ea typeface="FZLanTingHeiS-R-GB" panose="02000000000000000000" pitchFamily="2" charset="-122"/>
              <a:cs typeface="Microsoft YaHei" charset="-122"/>
            </a:rPr>
            <a:t> 需求交叉弹性</a:t>
          </a:r>
        </a:p>
      </dsp:txBody>
      <dsp:txXfrm>
        <a:off x="1910467" y="1029148"/>
        <a:ext cx="1474416" cy="330319"/>
      </dsp:txXfrm>
    </dsp:sp>
  </dsp:spTree>
</dsp:drawing>
</file>

<file path=ppt/diagrams/drawing3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2800E8-CF94-FD43-8D0E-7E4B278315B1}">
      <dsp:nvSpPr>
        <dsp:cNvPr id="0" name=""/>
        <dsp:cNvSpPr/>
      </dsp:nvSpPr>
      <dsp:spPr>
        <a:xfrm>
          <a:off x="863191" y="789164"/>
          <a:ext cx="1047276" cy="405143"/>
        </a:xfrm>
        <a:custGeom>
          <a:avLst/>
          <a:gdLst/>
          <a:ahLst/>
          <a:cxnLst/>
          <a:rect l="0" t="0" r="0" b="0"/>
          <a:pathLst>
            <a:path>
              <a:moveTo>
                <a:pt x="0" y="0"/>
              </a:moveTo>
              <a:lnTo>
                <a:pt x="523638" y="0"/>
              </a:lnTo>
              <a:lnTo>
                <a:pt x="523638" y="405143"/>
              </a:lnTo>
              <a:lnTo>
                <a:pt x="1047276" y="405143"/>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44450">
            <a:lnSpc>
              <a:spcPct val="90000"/>
            </a:lnSpc>
            <a:spcBef>
              <a:spcPct val="0"/>
            </a:spcBef>
            <a:spcAft>
              <a:spcPct val="35000"/>
            </a:spcAft>
            <a:buNone/>
          </a:pPr>
          <a:endParaRPr lang="zh-CN" altLang="en-US" sz="100" b="0" i="0" kern="1200" dirty="0">
            <a:latin typeface="FZLanTingHeiS-R-GB" panose="02000000000000000000" pitchFamily="2" charset="-122"/>
            <a:ea typeface="FZLanTingHeiS-R-GB" panose="02000000000000000000" pitchFamily="2" charset="-122"/>
            <a:cs typeface="Microsoft YaHei" charset="-122"/>
          </a:endParaRPr>
        </a:p>
      </dsp:txBody>
      <dsp:txXfrm>
        <a:off x="1358756" y="963663"/>
        <a:ext cx="56145" cy="56145"/>
      </dsp:txXfrm>
    </dsp:sp>
    <dsp:sp modelId="{93180932-306E-E545-95F9-2A5635FDC9F1}">
      <dsp:nvSpPr>
        <dsp:cNvPr id="0" name=""/>
        <dsp:cNvSpPr/>
      </dsp:nvSpPr>
      <dsp:spPr>
        <a:xfrm>
          <a:off x="863191" y="743444"/>
          <a:ext cx="1047276" cy="91440"/>
        </a:xfrm>
        <a:custGeom>
          <a:avLst/>
          <a:gdLst/>
          <a:ahLst/>
          <a:cxnLst/>
          <a:rect l="0" t="0" r="0" b="0"/>
          <a:pathLst>
            <a:path>
              <a:moveTo>
                <a:pt x="0" y="45720"/>
              </a:moveTo>
              <a:lnTo>
                <a:pt x="1047276" y="4572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44450">
            <a:lnSpc>
              <a:spcPct val="90000"/>
            </a:lnSpc>
            <a:spcBef>
              <a:spcPct val="0"/>
            </a:spcBef>
            <a:spcAft>
              <a:spcPct val="35000"/>
            </a:spcAft>
            <a:buNone/>
          </a:pPr>
          <a:endParaRPr lang="zh-CN" altLang="en-US" sz="100" b="0" i="0" kern="1200" dirty="0">
            <a:latin typeface="FZLanTingHeiS-R-GB" panose="02000000000000000000" pitchFamily="2" charset="-122"/>
            <a:ea typeface="FZLanTingHeiS-R-GB" panose="02000000000000000000" pitchFamily="2" charset="-122"/>
            <a:cs typeface="Microsoft YaHei" charset="-122"/>
          </a:endParaRPr>
        </a:p>
      </dsp:txBody>
      <dsp:txXfrm>
        <a:off x="1360647" y="762982"/>
        <a:ext cx="52363" cy="52363"/>
      </dsp:txXfrm>
    </dsp:sp>
    <dsp:sp modelId="{082A771F-69AF-7C4C-86CB-DF1CD8CB6581}">
      <dsp:nvSpPr>
        <dsp:cNvPr id="0" name=""/>
        <dsp:cNvSpPr/>
      </dsp:nvSpPr>
      <dsp:spPr>
        <a:xfrm>
          <a:off x="863191" y="384020"/>
          <a:ext cx="1047276" cy="405143"/>
        </a:xfrm>
        <a:custGeom>
          <a:avLst/>
          <a:gdLst/>
          <a:ahLst/>
          <a:cxnLst/>
          <a:rect l="0" t="0" r="0" b="0"/>
          <a:pathLst>
            <a:path>
              <a:moveTo>
                <a:pt x="0" y="405143"/>
              </a:moveTo>
              <a:lnTo>
                <a:pt x="523638" y="405143"/>
              </a:lnTo>
              <a:lnTo>
                <a:pt x="523638" y="0"/>
              </a:lnTo>
              <a:lnTo>
                <a:pt x="1047276"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44450">
            <a:lnSpc>
              <a:spcPct val="90000"/>
            </a:lnSpc>
            <a:spcBef>
              <a:spcPct val="0"/>
            </a:spcBef>
            <a:spcAft>
              <a:spcPct val="35000"/>
            </a:spcAft>
            <a:buNone/>
          </a:pPr>
          <a:endParaRPr lang="zh-CN" altLang="en-US" sz="100" b="0" i="0" kern="1200" dirty="0">
            <a:latin typeface="FZLanTingHeiS-R-GB" panose="02000000000000000000" pitchFamily="2" charset="-122"/>
            <a:ea typeface="FZLanTingHeiS-R-GB" panose="02000000000000000000" pitchFamily="2" charset="-122"/>
            <a:cs typeface="Microsoft YaHei" charset="-122"/>
          </a:endParaRPr>
        </a:p>
      </dsp:txBody>
      <dsp:txXfrm>
        <a:off x="1358756" y="558519"/>
        <a:ext cx="56145" cy="56145"/>
      </dsp:txXfrm>
    </dsp:sp>
    <dsp:sp modelId="{7111AE39-B455-7C4D-91F4-9E37E3822D07}">
      <dsp:nvSpPr>
        <dsp:cNvPr id="0" name=""/>
        <dsp:cNvSpPr/>
      </dsp:nvSpPr>
      <dsp:spPr>
        <a:xfrm>
          <a:off x="90820" y="517636"/>
          <a:ext cx="1001684" cy="543056"/>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marL="0" lvl="0" indent="0" algn="l" defTabSz="533400">
            <a:lnSpc>
              <a:spcPct val="90000"/>
            </a:lnSpc>
            <a:spcBef>
              <a:spcPct val="0"/>
            </a:spcBef>
            <a:spcAft>
              <a:spcPct val="35000"/>
            </a:spcAft>
            <a:buNone/>
          </a:pPr>
          <a:r>
            <a:rPr lang="en-US" altLang="zh-CN" sz="1200" b="0" i="0" kern="1200" dirty="0">
              <a:latin typeface="FZLanTingHeiS-R-GB" panose="02000000000000000000" pitchFamily="2" charset="-122"/>
              <a:ea typeface="FZLanTingHeiS-R-GB" panose="02000000000000000000" pitchFamily="2" charset="-122"/>
              <a:cs typeface="Microsoft YaHei" charset="-122"/>
            </a:rPr>
            <a:t>4.1</a:t>
          </a:r>
          <a:r>
            <a:rPr lang="zh-CN" altLang="en-US" sz="1200" b="0" i="0" kern="1200" dirty="0">
              <a:latin typeface="FZLanTingHeiS-R-GB" panose="02000000000000000000" pitchFamily="2" charset="-122"/>
              <a:ea typeface="FZLanTingHeiS-R-GB" panose="02000000000000000000" pitchFamily="2" charset="-122"/>
              <a:cs typeface="Microsoft YaHei" charset="-122"/>
            </a:rPr>
            <a:t>需求弹性</a:t>
          </a:r>
        </a:p>
      </dsp:txBody>
      <dsp:txXfrm>
        <a:off x="90820" y="517636"/>
        <a:ext cx="1001684" cy="543056"/>
      </dsp:txXfrm>
    </dsp:sp>
    <dsp:sp modelId="{C852AF5D-E3CA-F844-B775-08DD6E6FB940}">
      <dsp:nvSpPr>
        <dsp:cNvPr id="0" name=""/>
        <dsp:cNvSpPr/>
      </dsp:nvSpPr>
      <dsp:spPr>
        <a:xfrm>
          <a:off x="1910467" y="218861"/>
          <a:ext cx="1474416" cy="330319"/>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l" defTabSz="466725">
            <a:lnSpc>
              <a:spcPct val="90000"/>
            </a:lnSpc>
            <a:spcBef>
              <a:spcPct val="0"/>
            </a:spcBef>
            <a:spcAft>
              <a:spcPct val="35000"/>
            </a:spcAft>
            <a:buNone/>
          </a:pPr>
          <a:r>
            <a:rPr lang="en-US" altLang="zh-CN" sz="1050" b="0" i="0" kern="1200" dirty="0">
              <a:solidFill>
                <a:schemeClr val="tx1"/>
              </a:solidFill>
              <a:latin typeface="FZLanTingHeiS-R-GB" panose="02000000000000000000" pitchFamily="2" charset="-122"/>
              <a:ea typeface="FZLanTingHeiS-R-GB" panose="02000000000000000000" pitchFamily="2" charset="-122"/>
              <a:cs typeface="Microsoft YaHei" charset="-122"/>
            </a:rPr>
            <a:t>4.1.1</a:t>
          </a:r>
          <a:r>
            <a:rPr lang="zh-CN" altLang="en-US" sz="1050" b="0" i="0" kern="1200" dirty="0">
              <a:solidFill>
                <a:schemeClr val="tx1"/>
              </a:solidFill>
              <a:latin typeface="FZLanTingHeiS-R-GB" panose="02000000000000000000" pitchFamily="2" charset="-122"/>
              <a:ea typeface="FZLanTingHeiS-R-GB" panose="02000000000000000000" pitchFamily="2" charset="-122"/>
              <a:cs typeface="Microsoft YaHei" charset="-122"/>
            </a:rPr>
            <a:t> 需求价格弹性</a:t>
          </a:r>
        </a:p>
      </dsp:txBody>
      <dsp:txXfrm>
        <a:off x="1910467" y="218861"/>
        <a:ext cx="1474416" cy="330319"/>
      </dsp:txXfrm>
    </dsp:sp>
    <dsp:sp modelId="{D3E2E567-EC04-E743-9B8C-985408EA1058}">
      <dsp:nvSpPr>
        <dsp:cNvPr id="0" name=""/>
        <dsp:cNvSpPr/>
      </dsp:nvSpPr>
      <dsp:spPr>
        <a:xfrm>
          <a:off x="1910467" y="624004"/>
          <a:ext cx="1474416" cy="33031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l" defTabSz="466725">
            <a:lnSpc>
              <a:spcPct val="90000"/>
            </a:lnSpc>
            <a:spcBef>
              <a:spcPct val="0"/>
            </a:spcBef>
            <a:spcAft>
              <a:spcPct val="35000"/>
            </a:spcAft>
            <a:buNone/>
          </a:pPr>
          <a:r>
            <a:rPr lang="en-US" altLang="zh-CN" sz="1050" b="0" i="0" kern="1200" dirty="0">
              <a:latin typeface="FZLanTingHeiS-R-GB" panose="02000000000000000000" pitchFamily="2" charset="-122"/>
              <a:ea typeface="FZLanTingHeiS-R-GB" panose="02000000000000000000" pitchFamily="2" charset="-122"/>
              <a:cs typeface="Microsoft YaHei" charset="-122"/>
            </a:rPr>
            <a:t>4.1.2</a:t>
          </a:r>
          <a:r>
            <a:rPr lang="zh-CN" altLang="en-US" sz="1050" b="0" i="0" kern="1200" dirty="0">
              <a:latin typeface="FZLanTingHeiS-R-GB" panose="02000000000000000000" pitchFamily="2" charset="-122"/>
              <a:ea typeface="FZLanTingHeiS-R-GB" panose="02000000000000000000" pitchFamily="2" charset="-122"/>
              <a:cs typeface="Microsoft YaHei" charset="-122"/>
            </a:rPr>
            <a:t> 需求的收入弹性</a:t>
          </a:r>
        </a:p>
      </dsp:txBody>
      <dsp:txXfrm>
        <a:off x="1910467" y="624004"/>
        <a:ext cx="1474416" cy="330319"/>
      </dsp:txXfrm>
    </dsp:sp>
    <dsp:sp modelId="{1C998B4A-F8C8-5D49-862A-38B9C7611407}">
      <dsp:nvSpPr>
        <dsp:cNvPr id="0" name=""/>
        <dsp:cNvSpPr/>
      </dsp:nvSpPr>
      <dsp:spPr>
        <a:xfrm>
          <a:off x="1910467" y="1029148"/>
          <a:ext cx="1474416" cy="33031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l" defTabSz="466725">
            <a:lnSpc>
              <a:spcPct val="90000"/>
            </a:lnSpc>
            <a:spcBef>
              <a:spcPct val="0"/>
            </a:spcBef>
            <a:spcAft>
              <a:spcPct val="35000"/>
            </a:spcAft>
            <a:buNone/>
          </a:pPr>
          <a:r>
            <a:rPr lang="en-US" altLang="zh-CN" sz="1050" b="0" i="0" kern="1200" dirty="0">
              <a:latin typeface="FZLanTingHeiS-R-GB" panose="02000000000000000000" pitchFamily="2" charset="-122"/>
              <a:ea typeface="FZLanTingHeiS-R-GB" panose="02000000000000000000" pitchFamily="2" charset="-122"/>
              <a:cs typeface="Microsoft YaHei" charset="-122"/>
            </a:rPr>
            <a:t>4.1.3</a:t>
          </a:r>
          <a:r>
            <a:rPr lang="zh-CN" altLang="en-US" sz="1050" b="0" i="0" kern="1200" dirty="0">
              <a:latin typeface="FZLanTingHeiS-R-GB" panose="02000000000000000000" pitchFamily="2" charset="-122"/>
              <a:ea typeface="FZLanTingHeiS-R-GB" panose="02000000000000000000" pitchFamily="2" charset="-122"/>
              <a:cs typeface="Microsoft YaHei" charset="-122"/>
            </a:rPr>
            <a:t> 需求交叉弹性</a:t>
          </a:r>
        </a:p>
      </dsp:txBody>
      <dsp:txXfrm>
        <a:off x="1910467" y="1029148"/>
        <a:ext cx="1474416" cy="330319"/>
      </dsp:txXfrm>
    </dsp:sp>
  </dsp:spTree>
</dsp:drawing>
</file>

<file path=ppt/diagrams/drawing3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2800E8-CF94-FD43-8D0E-7E4B278315B1}">
      <dsp:nvSpPr>
        <dsp:cNvPr id="0" name=""/>
        <dsp:cNvSpPr/>
      </dsp:nvSpPr>
      <dsp:spPr>
        <a:xfrm>
          <a:off x="863191" y="789164"/>
          <a:ext cx="1047276" cy="405143"/>
        </a:xfrm>
        <a:custGeom>
          <a:avLst/>
          <a:gdLst/>
          <a:ahLst/>
          <a:cxnLst/>
          <a:rect l="0" t="0" r="0" b="0"/>
          <a:pathLst>
            <a:path>
              <a:moveTo>
                <a:pt x="0" y="0"/>
              </a:moveTo>
              <a:lnTo>
                <a:pt x="523638" y="0"/>
              </a:lnTo>
              <a:lnTo>
                <a:pt x="523638" y="405143"/>
              </a:lnTo>
              <a:lnTo>
                <a:pt x="1047276" y="405143"/>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44450">
            <a:lnSpc>
              <a:spcPct val="90000"/>
            </a:lnSpc>
            <a:spcBef>
              <a:spcPct val="0"/>
            </a:spcBef>
            <a:spcAft>
              <a:spcPct val="35000"/>
            </a:spcAft>
            <a:buNone/>
          </a:pPr>
          <a:endParaRPr lang="zh-CN" altLang="en-US" sz="100" b="0" i="0" kern="1200" dirty="0">
            <a:latin typeface="FZLanTingHeiS-R-GB" panose="02000000000000000000" pitchFamily="2" charset="-122"/>
            <a:ea typeface="FZLanTingHeiS-R-GB" panose="02000000000000000000" pitchFamily="2" charset="-122"/>
            <a:cs typeface="Microsoft YaHei" charset="-122"/>
          </a:endParaRPr>
        </a:p>
      </dsp:txBody>
      <dsp:txXfrm>
        <a:off x="1358756" y="963663"/>
        <a:ext cx="56145" cy="56145"/>
      </dsp:txXfrm>
    </dsp:sp>
    <dsp:sp modelId="{93180932-306E-E545-95F9-2A5635FDC9F1}">
      <dsp:nvSpPr>
        <dsp:cNvPr id="0" name=""/>
        <dsp:cNvSpPr/>
      </dsp:nvSpPr>
      <dsp:spPr>
        <a:xfrm>
          <a:off x="863191" y="743444"/>
          <a:ext cx="1047276" cy="91440"/>
        </a:xfrm>
        <a:custGeom>
          <a:avLst/>
          <a:gdLst/>
          <a:ahLst/>
          <a:cxnLst/>
          <a:rect l="0" t="0" r="0" b="0"/>
          <a:pathLst>
            <a:path>
              <a:moveTo>
                <a:pt x="0" y="45720"/>
              </a:moveTo>
              <a:lnTo>
                <a:pt x="1047276" y="4572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44450">
            <a:lnSpc>
              <a:spcPct val="90000"/>
            </a:lnSpc>
            <a:spcBef>
              <a:spcPct val="0"/>
            </a:spcBef>
            <a:spcAft>
              <a:spcPct val="35000"/>
            </a:spcAft>
            <a:buNone/>
          </a:pPr>
          <a:endParaRPr lang="zh-CN" altLang="en-US" sz="100" b="0" i="0" kern="1200" dirty="0">
            <a:latin typeface="FZLanTingHeiS-R-GB" panose="02000000000000000000" pitchFamily="2" charset="-122"/>
            <a:ea typeface="FZLanTingHeiS-R-GB" panose="02000000000000000000" pitchFamily="2" charset="-122"/>
            <a:cs typeface="Microsoft YaHei" charset="-122"/>
          </a:endParaRPr>
        </a:p>
      </dsp:txBody>
      <dsp:txXfrm>
        <a:off x="1360647" y="762982"/>
        <a:ext cx="52363" cy="52363"/>
      </dsp:txXfrm>
    </dsp:sp>
    <dsp:sp modelId="{082A771F-69AF-7C4C-86CB-DF1CD8CB6581}">
      <dsp:nvSpPr>
        <dsp:cNvPr id="0" name=""/>
        <dsp:cNvSpPr/>
      </dsp:nvSpPr>
      <dsp:spPr>
        <a:xfrm>
          <a:off x="863191" y="384020"/>
          <a:ext cx="1047276" cy="405143"/>
        </a:xfrm>
        <a:custGeom>
          <a:avLst/>
          <a:gdLst/>
          <a:ahLst/>
          <a:cxnLst/>
          <a:rect l="0" t="0" r="0" b="0"/>
          <a:pathLst>
            <a:path>
              <a:moveTo>
                <a:pt x="0" y="405143"/>
              </a:moveTo>
              <a:lnTo>
                <a:pt x="523638" y="405143"/>
              </a:lnTo>
              <a:lnTo>
                <a:pt x="523638" y="0"/>
              </a:lnTo>
              <a:lnTo>
                <a:pt x="1047276"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44450">
            <a:lnSpc>
              <a:spcPct val="90000"/>
            </a:lnSpc>
            <a:spcBef>
              <a:spcPct val="0"/>
            </a:spcBef>
            <a:spcAft>
              <a:spcPct val="35000"/>
            </a:spcAft>
            <a:buNone/>
          </a:pPr>
          <a:endParaRPr lang="zh-CN" altLang="en-US" sz="100" b="0" i="0" kern="1200" dirty="0">
            <a:latin typeface="FZLanTingHeiS-R-GB" panose="02000000000000000000" pitchFamily="2" charset="-122"/>
            <a:ea typeface="FZLanTingHeiS-R-GB" panose="02000000000000000000" pitchFamily="2" charset="-122"/>
            <a:cs typeface="Microsoft YaHei" charset="-122"/>
          </a:endParaRPr>
        </a:p>
      </dsp:txBody>
      <dsp:txXfrm>
        <a:off x="1358756" y="558519"/>
        <a:ext cx="56145" cy="56145"/>
      </dsp:txXfrm>
    </dsp:sp>
    <dsp:sp modelId="{7111AE39-B455-7C4D-91F4-9E37E3822D07}">
      <dsp:nvSpPr>
        <dsp:cNvPr id="0" name=""/>
        <dsp:cNvSpPr/>
      </dsp:nvSpPr>
      <dsp:spPr>
        <a:xfrm>
          <a:off x="90820" y="517636"/>
          <a:ext cx="1001684" cy="543056"/>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marL="0" lvl="0" indent="0" algn="l" defTabSz="533400">
            <a:lnSpc>
              <a:spcPct val="90000"/>
            </a:lnSpc>
            <a:spcBef>
              <a:spcPct val="0"/>
            </a:spcBef>
            <a:spcAft>
              <a:spcPct val="35000"/>
            </a:spcAft>
            <a:buNone/>
          </a:pPr>
          <a:r>
            <a:rPr lang="en-US" altLang="zh-CN" sz="1200" b="0" i="0" kern="1200" dirty="0">
              <a:latin typeface="FZLanTingHeiS-R-GB" panose="02000000000000000000" pitchFamily="2" charset="-122"/>
              <a:ea typeface="FZLanTingHeiS-R-GB" panose="02000000000000000000" pitchFamily="2" charset="-122"/>
              <a:cs typeface="Microsoft YaHei" charset="-122"/>
            </a:rPr>
            <a:t>4.1</a:t>
          </a:r>
          <a:r>
            <a:rPr lang="zh-CN" altLang="en-US" sz="1200" b="0" i="0" kern="1200" dirty="0">
              <a:latin typeface="FZLanTingHeiS-R-GB" panose="02000000000000000000" pitchFamily="2" charset="-122"/>
              <a:ea typeface="FZLanTingHeiS-R-GB" panose="02000000000000000000" pitchFamily="2" charset="-122"/>
              <a:cs typeface="Microsoft YaHei" charset="-122"/>
            </a:rPr>
            <a:t>需求弹性</a:t>
          </a:r>
        </a:p>
      </dsp:txBody>
      <dsp:txXfrm>
        <a:off x="90820" y="517636"/>
        <a:ext cx="1001684" cy="543056"/>
      </dsp:txXfrm>
    </dsp:sp>
    <dsp:sp modelId="{C852AF5D-E3CA-F844-B775-08DD6E6FB940}">
      <dsp:nvSpPr>
        <dsp:cNvPr id="0" name=""/>
        <dsp:cNvSpPr/>
      </dsp:nvSpPr>
      <dsp:spPr>
        <a:xfrm>
          <a:off x="1910467" y="218861"/>
          <a:ext cx="1474416" cy="330319"/>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l" defTabSz="466725">
            <a:lnSpc>
              <a:spcPct val="90000"/>
            </a:lnSpc>
            <a:spcBef>
              <a:spcPct val="0"/>
            </a:spcBef>
            <a:spcAft>
              <a:spcPct val="35000"/>
            </a:spcAft>
            <a:buNone/>
          </a:pPr>
          <a:r>
            <a:rPr lang="en-US" altLang="zh-CN" sz="1050" b="0" i="0" kern="1200" dirty="0">
              <a:solidFill>
                <a:schemeClr val="tx1"/>
              </a:solidFill>
              <a:latin typeface="FZLanTingHeiS-R-GB" panose="02000000000000000000" pitchFamily="2" charset="-122"/>
              <a:ea typeface="FZLanTingHeiS-R-GB" panose="02000000000000000000" pitchFamily="2" charset="-122"/>
              <a:cs typeface="Microsoft YaHei" charset="-122"/>
            </a:rPr>
            <a:t>4.1.1</a:t>
          </a:r>
          <a:r>
            <a:rPr lang="zh-CN" altLang="en-US" sz="1050" b="0" i="0" kern="1200" dirty="0">
              <a:solidFill>
                <a:schemeClr val="tx1"/>
              </a:solidFill>
              <a:latin typeface="FZLanTingHeiS-R-GB" panose="02000000000000000000" pitchFamily="2" charset="-122"/>
              <a:ea typeface="FZLanTingHeiS-R-GB" panose="02000000000000000000" pitchFamily="2" charset="-122"/>
              <a:cs typeface="Microsoft YaHei" charset="-122"/>
            </a:rPr>
            <a:t> 需求价格弹性</a:t>
          </a:r>
        </a:p>
      </dsp:txBody>
      <dsp:txXfrm>
        <a:off x="1910467" y="218861"/>
        <a:ext cx="1474416" cy="330319"/>
      </dsp:txXfrm>
    </dsp:sp>
    <dsp:sp modelId="{D3E2E567-EC04-E743-9B8C-985408EA1058}">
      <dsp:nvSpPr>
        <dsp:cNvPr id="0" name=""/>
        <dsp:cNvSpPr/>
      </dsp:nvSpPr>
      <dsp:spPr>
        <a:xfrm>
          <a:off x="1910467" y="624004"/>
          <a:ext cx="1474416" cy="33031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l" defTabSz="466725">
            <a:lnSpc>
              <a:spcPct val="90000"/>
            </a:lnSpc>
            <a:spcBef>
              <a:spcPct val="0"/>
            </a:spcBef>
            <a:spcAft>
              <a:spcPct val="35000"/>
            </a:spcAft>
            <a:buNone/>
          </a:pPr>
          <a:r>
            <a:rPr lang="en-US" altLang="zh-CN" sz="1050" b="0" i="0" kern="1200" dirty="0">
              <a:latin typeface="FZLanTingHeiS-R-GB" panose="02000000000000000000" pitchFamily="2" charset="-122"/>
              <a:ea typeface="FZLanTingHeiS-R-GB" panose="02000000000000000000" pitchFamily="2" charset="-122"/>
              <a:cs typeface="Microsoft YaHei" charset="-122"/>
            </a:rPr>
            <a:t>4.1.2</a:t>
          </a:r>
          <a:r>
            <a:rPr lang="zh-CN" altLang="en-US" sz="1050" b="0" i="0" kern="1200" dirty="0">
              <a:latin typeface="FZLanTingHeiS-R-GB" panose="02000000000000000000" pitchFamily="2" charset="-122"/>
              <a:ea typeface="FZLanTingHeiS-R-GB" panose="02000000000000000000" pitchFamily="2" charset="-122"/>
              <a:cs typeface="Microsoft YaHei" charset="-122"/>
            </a:rPr>
            <a:t> 需求的收入弹性</a:t>
          </a:r>
        </a:p>
      </dsp:txBody>
      <dsp:txXfrm>
        <a:off x="1910467" y="624004"/>
        <a:ext cx="1474416" cy="330319"/>
      </dsp:txXfrm>
    </dsp:sp>
    <dsp:sp modelId="{1C998B4A-F8C8-5D49-862A-38B9C7611407}">
      <dsp:nvSpPr>
        <dsp:cNvPr id="0" name=""/>
        <dsp:cNvSpPr/>
      </dsp:nvSpPr>
      <dsp:spPr>
        <a:xfrm>
          <a:off x="1910467" y="1029148"/>
          <a:ext cx="1474416" cy="33031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l" defTabSz="466725">
            <a:lnSpc>
              <a:spcPct val="90000"/>
            </a:lnSpc>
            <a:spcBef>
              <a:spcPct val="0"/>
            </a:spcBef>
            <a:spcAft>
              <a:spcPct val="35000"/>
            </a:spcAft>
            <a:buNone/>
          </a:pPr>
          <a:r>
            <a:rPr lang="en-US" altLang="zh-CN" sz="1050" b="0" i="0" kern="1200" dirty="0">
              <a:latin typeface="FZLanTingHeiS-R-GB" panose="02000000000000000000" pitchFamily="2" charset="-122"/>
              <a:ea typeface="FZLanTingHeiS-R-GB" panose="02000000000000000000" pitchFamily="2" charset="-122"/>
              <a:cs typeface="Microsoft YaHei" charset="-122"/>
            </a:rPr>
            <a:t>4.1.3</a:t>
          </a:r>
          <a:r>
            <a:rPr lang="zh-CN" altLang="en-US" sz="1050" b="0" i="0" kern="1200" dirty="0">
              <a:latin typeface="FZLanTingHeiS-R-GB" panose="02000000000000000000" pitchFamily="2" charset="-122"/>
              <a:ea typeface="FZLanTingHeiS-R-GB" panose="02000000000000000000" pitchFamily="2" charset="-122"/>
              <a:cs typeface="Microsoft YaHei" charset="-122"/>
            </a:rPr>
            <a:t> 需求交叉弹性</a:t>
          </a:r>
        </a:p>
      </dsp:txBody>
      <dsp:txXfrm>
        <a:off x="1910467" y="1029148"/>
        <a:ext cx="1474416" cy="330319"/>
      </dsp:txXfrm>
    </dsp:sp>
  </dsp:spTree>
</dsp:drawing>
</file>

<file path=ppt/diagrams/drawing3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2800E8-CF94-FD43-8D0E-7E4B278315B1}">
      <dsp:nvSpPr>
        <dsp:cNvPr id="0" name=""/>
        <dsp:cNvSpPr/>
      </dsp:nvSpPr>
      <dsp:spPr>
        <a:xfrm>
          <a:off x="863191" y="789164"/>
          <a:ext cx="1047276" cy="405143"/>
        </a:xfrm>
        <a:custGeom>
          <a:avLst/>
          <a:gdLst/>
          <a:ahLst/>
          <a:cxnLst/>
          <a:rect l="0" t="0" r="0" b="0"/>
          <a:pathLst>
            <a:path>
              <a:moveTo>
                <a:pt x="0" y="0"/>
              </a:moveTo>
              <a:lnTo>
                <a:pt x="523638" y="0"/>
              </a:lnTo>
              <a:lnTo>
                <a:pt x="523638" y="405143"/>
              </a:lnTo>
              <a:lnTo>
                <a:pt x="1047276" y="405143"/>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44450">
            <a:lnSpc>
              <a:spcPct val="90000"/>
            </a:lnSpc>
            <a:spcBef>
              <a:spcPct val="0"/>
            </a:spcBef>
            <a:spcAft>
              <a:spcPct val="35000"/>
            </a:spcAft>
            <a:buNone/>
          </a:pPr>
          <a:endParaRPr lang="zh-CN" altLang="en-US" sz="100" b="0" i="0" kern="1200" dirty="0">
            <a:latin typeface="FZLanTingHeiS-R-GB" panose="02000000000000000000" pitchFamily="2" charset="-122"/>
            <a:ea typeface="FZLanTingHeiS-R-GB" panose="02000000000000000000" pitchFamily="2" charset="-122"/>
            <a:cs typeface="Microsoft YaHei" charset="-122"/>
          </a:endParaRPr>
        </a:p>
      </dsp:txBody>
      <dsp:txXfrm>
        <a:off x="1358756" y="963663"/>
        <a:ext cx="56145" cy="56145"/>
      </dsp:txXfrm>
    </dsp:sp>
    <dsp:sp modelId="{93180932-306E-E545-95F9-2A5635FDC9F1}">
      <dsp:nvSpPr>
        <dsp:cNvPr id="0" name=""/>
        <dsp:cNvSpPr/>
      </dsp:nvSpPr>
      <dsp:spPr>
        <a:xfrm>
          <a:off x="863191" y="743444"/>
          <a:ext cx="1047276" cy="91440"/>
        </a:xfrm>
        <a:custGeom>
          <a:avLst/>
          <a:gdLst/>
          <a:ahLst/>
          <a:cxnLst/>
          <a:rect l="0" t="0" r="0" b="0"/>
          <a:pathLst>
            <a:path>
              <a:moveTo>
                <a:pt x="0" y="45720"/>
              </a:moveTo>
              <a:lnTo>
                <a:pt x="1047276" y="4572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44450">
            <a:lnSpc>
              <a:spcPct val="90000"/>
            </a:lnSpc>
            <a:spcBef>
              <a:spcPct val="0"/>
            </a:spcBef>
            <a:spcAft>
              <a:spcPct val="35000"/>
            </a:spcAft>
            <a:buNone/>
          </a:pPr>
          <a:endParaRPr lang="zh-CN" altLang="en-US" sz="100" b="0" i="0" kern="1200" dirty="0">
            <a:latin typeface="FZLanTingHeiS-R-GB" panose="02000000000000000000" pitchFamily="2" charset="-122"/>
            <a:ea typeface="FZLanTingHeiS-R-GB" panose="02000000000000000000" pitchFamily="2" charset="-122"/>
            <a:cs typeface="Microsoft YaHei" charset="-122"/>
          </a:endParaRPr>
        </a:p>
      </dsp:txBody>
      <dsp:txXfrm>
        <a:off x="1360647" y="762982"/>
        <a:ext cx="52363" cy="52363"/>
      </dsp:txXfrm>
    </dsp:sp>
    <dsp:sp modelId="{082A771F-69AF-7C4C-86CB-DF1CD8CB6581}">
      <dsp:nvSpPr>
        <dsp:cNvPr id="0" name=""/>
        <dsp:cNvSpPr/>
      </dsp:nvSpPr>
      <dsp:spPr>
        <a:xfrm>
          <a:off x="863191" y="384020"/>
          <a:ext cx="1047276" cy="405143"/>
        </a:xfrm>
        <a:custGeom>
          <a:avLst/>
          <a:gdLst/>
          <a:ahLst/>
          <a:cxnLst/>
          <a:rect l="0" t="0" r="0" b="0"/>
          <a:pathLst>
            <a:path>
              <a:moveTo>
                <a:pt x="0" y="405143"/>
              </a:moveTo>
              <a:lnTo>
                <a:pt x="523638" y="405143"/>
              </a:lnTo>
              <a:lnTo>
                <a:pt x="523638" y="0"/>
              </a:lnTo>
              <a:lnTo>
                <a:pt x="1047276"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44450">
            <a:lnSpc>
              <a:spcPct val="90000"/>
            </a:lnSpc>
            <a:spcBef>
              <a:spcPct val="0"/>
            </a:spcBef>
            <a:spcAft>
              <a:spcPct val="35000"/>
            </a:spcAft>
            <a:buNone/>
          </a:pPr>
          <a:endParaRPr lang="zh-CN" altLang="en-US" sz="100" b="0" i="0" kern="1200" dirty="0">
            <a:latin typeface="FZLanTingHeiS-R-GB" panose="02000000000000000000" pitchFamily="2" charset="-122"/>
            <a:ea typeface="FZLanTingHeiS-R-GB" panose="02000000000000000000" pitchFamily="2" charset="-122"/>
            <a:cs typeface="Microsoft YaHei" charset="-122"/>
          </a:endParaRPr>
        </a:p>
      </dsp:txBody>
      <dsp:txXfrm>
        <a:off x="1358756" y="558519"/>
        <a:ext cx="56145" cy="56145"/>
      </dsp:txXfrm>
    </dsp:sp>
    <dsp:sp modelId="{7111AE39-B455-7C4D-91F4-9E37E3822D07}">
      <dsp:nvSpPr>
        <dsp:cNvPr id="0" name=""/>
        <dsp:cNvSpPr/>
      </dsp:nvSpPr>
      <dsp:spPr>
        <a:xfrm>
          <a:off x="90820" y="517636"/>
          <a:ext cx="1001684" cy="543056"/>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marL="0" lvl="0" indent="0" algn="l" defTabSz="533400">
            <a:lnSpc>
              <a:spcPct val="90000"/>
            </a:lnSpc>
            <a:spcBef>
              <a:spcPct val="0"/>
            </a:spcBef>
            <a:spcAft>
              <a:spcPct val="35000"/>
            </a:spcAft>
            <a:buNone/>
          </a:pPr>
          <a:r>
            <a:rPr lang="en-US" altLang="zh-CN" sz="1200" b="0" i="0" kern="1200" dirty="0">
              <a:latin typeface="FZLanTingHeiS-R-GB" panose="02000000000000000000" pitchFamily="2" charset="-122"/>
              <a:ea typeface="FZLanTingHeiS-R-GB" panose="02000000000000000000" pitchFamily="2" charset="-122"/>
              <a:cs typeface="Microsoft YaHei" charset="-122"/>
            </a:rPr>
            <a:t>4.1</a:t>
          </a:r>
          <a:r>
            <a:rPr lang="zh-CN" altLang="en-US" sz="1200" b="0" i="0" kern="1200" dirty="0">
              <a:latin typeface="FZLanTingHeiS-R-GB" panose="02000000000000000000" pitchFamily="2" charset="-122"/>
              <a:ea typeface="FZLanTingHeiS-R-GB" panose="02000000000000000000" pitchFamily="2" charset="-122"/>
              <a:cs typeface="Microsoft YaHei" charset="-122"/>
            </a:rPr>
            <a:t>需求弹性</a:t>
          </a:r>
        </a:p>
      </dsp:txBody>
      <dsp:txXfrm>
        <a:off x="90820" y="517636"/>
        <a:ext cx="1001684" cy="543056"/>
      </dsp:txXfrm>
    </dsp:sp>
    <dsp:sp modelId="{C852AF5D-E3CA-F844-B775-08DD6E6FB940}">
      <dsp:nvSpPr>
        <dsp:cNvPr id="0" name=""/>
        <dsp:cNvSpPr/>
      </dsp:nvSpPr>
      <dsp:spPr>
        <a:xfrm>
          <a:off x="1910467" y="218861"/>
          <a:ext cx="1474416" cy="330319"/>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l" defTabSz="466725">
            <a:lnSpc>
              <a:spcPct val="90000"/>
            </a:lnSpc>
            <a:spcBef>
              <a:spcPct val="0"/>
            </a:spcBef>
            <a:spcAft>
              <a:spcPct val="35000"/>
            </a:spcAft>
            <a:buNone/>
          </a:pPr>
          <a:r>
            <a:rPr lang="en-US" altLang="zh-CN" sz="1050" b="0" i="0" kern="1200" dirty="0">
              <a:solidFill>
                <a:schemeClr val="tx1"/>
              </a:solidFill>
              <a:latin typeface="FZLanTingHeiS-R-GB" panose="02000000000000000000" pitchFamily="2" charset="-122"/>
              <a:ea typeface="FZLanTingHeiS-R-GB" panose="02000000000000000000" pitchFamily="2" charset="-122"/>
              <a:cs typeface="Microsoft YaHei" charset="-122"/>
            </a:rPr>
            <a:t>4.1.1</a:t>
          </a:r>
          <a:r>
            <a:rPr lang="zh-CN" altLang="en-US" sz="1050" b="0" i="0" kern="1200" dirty="0">
              <a:solidFill>
                <a:schemeClr val="tx1"/>
              </a:solidFill>
              <a:latin typeface="FZLanTingHeiS-R-GB" panose="02000000000000000000" pitchFamily="2" charset="-122"/>
              <a:ea typeface="FZLanTingHeiS-R-GB" panose="02000000000000000000" pitchFamily="2" charset="-122"/>
              <a:cs typeface="Microsoft YaHei" charset="-122"/>
            </a:rPr>
            <a:t> 需求价格弹性</a:t>
          </a:r>
        </a:p>
      </dsp:txBody>
      <dsp:txXfrm>
        <a:off x="1910467" y="218861"/>
        <a:ext cx="1474416" cy="330319"/>
      </dsp:txXfrm>
    </dsp:sp>
    <dsp:sp modelId="{D3E2E567-EC04-E743-9B8C-985408EA1058}">
      <dsp:nvSpPr>
        <dsp:cNvPr id="0" name=""/>
        <dsp:cNvSpPr/>
      </dsp:nvSpPr>
      <dsp:spPr>
        <a:xfrm>
          <a:off x="1910467" y="624004"/>
          <a:ext cx="1474416" cy="33031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l" defTabSz="466725">
            <a:lnSpc>
              <a:spcPct val="90000"/>
            </a:lnSpc>
            <a:spcBef>
              <a:spcPct val="0"/>
            </a:spcBef>
            <a:spcAft>
              <a:spcPct val="35000"/>
            </a:spcAft>
            <a:buNone/>
          </a:pPr>
          <a:r>
            <a:rPr lang="en-US" altLang="zh-CN" sz="1050" b="0" i="0" kern="1200" dirty="0">
              <a:latin typeface="FZLanTingHeiS-R-GB" panose="02000000000000000000" pitchFamily="2" charset="-122"/>
              <a:ea typeface="FZLanTingHeiS-R-GB" panose="02000000000000000000" pitchFamily="2" charset="-122"/>
              <a:cs typeface="Microsoft YaHei" charset="-122"/>
            </a:rPr>
            <a:t>4.1.2</a:t>
          </a:r>
          <a:r>
            <a:rPr lang="zh-CN" altLang="en-US" sz="1050" b="0" i="0" kern="1200" dirty="0">
              <a:latin typeface="FZLanTingHeiS-R-GB" panose="02000000000000000000" pitchFamily="2" charset="-122"/>
              <a:ea typeface="FZLanTingHeiS-R-GB" panose="02000000000000000000" pitchFamily="2" charset="-122"/>
              <a:cs typeface="Microsoft YaHei" charset="-122"/>
            </a:rPr>
            <a:t> 需求的收入弹性</a:t>
          </a:r>
        </a:p>
      </dsp:txBody>
      <dsp:txXfrm>
        <a:off x="1910467" y="624004"/>
        <a:ext cx="1474416" cy="330319"/>
      </dsp:txXfrm>
    </dsp:sp>
    <dsp:sp modelId="{1C998B4A-F8C8-5D49-862A-38B9C7611407}">
      <dsp:nvSpPr>
        <dsp:cNvPr id="0" name=""/>
        <dsp:cNvSpPr/>
      </dsp:nvSpPr>
      <dsp:spPr>
        <a:xfrm>
          <a:off x="1910467" y="1029148"/>
          <a:ext cx="1474416" cy="33031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l" defTabSz="466725">
            <a:lnSpc>
              <a:spcPct val="90000"/>
            </a:lnSpc>
            <a:spcBef>
              <a:spcPct val="0"/>
            </a:spcBef>
            <a:spcAft>
              <a:spcPct val="35000"/>
            </a:spcAft>
            <a:buNone/>
          </a:pPr>
          <a:r>
            <a:rPr lang="en-US" altLang="zh-CN" sz="1050" b="0" i="0" kern="1200" dirty="0">
              <a:latin typeface="FZLanTingHeiS-R-GB" panose="02000000000000000000" pitchFamily="2" charset="-122"/>
              <a:ea typeface="FZLanTingHeiS-R-GB" panose="02000000000000000000" pitchFamily="2" charset="-122"/>
              <a:cs typeface="Microsoft YaHei" charset="-122"/>
            </a:rPr>
            <a:t>4.1.3</a:t>
          </a:r>
          <a:r>
            <a:rPr lang="zh-CN" altLang="en-US" sz="1050" b="0" i="0" kern="1200" dirty="0">
              <a:latin typeface="FZLanTingHeiS-R-GB" panose="02000000000000000000" pitchFamily="2" charset="-122"/>
              <a:ea typeface="FZLanTingHeiS-R-GB" panose="02000000000000000000" pitchFamily="2" charset="-122"/>
              <a:cs typeface="Microsoft YaHei" charset="-122"/>
            </a:rPr>
            <a:t> 需求交叉弹性</a:t>
          </a:r>
        </a:p>
      </dsp:txBody>
      <dsp:txXfrm>
        <a:off x="1910467" y="1029148"/>
        <a:ext cx="1474416" cy="330319"/>
      </dsp:txXfrm>
    </dsp:sp>
  </dsp:spTree>
</dsp:drawing>
</file>

<file path=ppt/diagrams/drawing3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2800E8-CF94-FD43-8D0E-7E4B278315B1}">
      <dsp:nvSpPr>
        <dsp:cNvPr id="0" name=""/>
        <dsp:cNvSpPr/>
      </dsp:nvSpPr>
      <dsp:spPr>
        <a:xfrm>
          <a:off x="863191" y="789164"/>
          <a:ext cx="1047276" cy="405143"/>
        </a:xfrm>
        <a:custGeom>
          <a:avLst/>
          <a:gdLst/>
          <a:ahLst/>
          <a:cxnLst/>
          <a:rect l="0" t="0" r="0" b="0"/>
          <a:pathLst>
            <a:path>
              <a:moveTo>
                <a:pt x="0" y="0"/>
              </a:moveTo>
              <a:lnTo>
                <a:pt x="523638" y="0"/>
              </a:lnTo>
              <a:lnTo>
                <a:pt x="523638" y="405143"/>
              </a:lnTo>
              <a:lnTo>
                <a:pt x="1047276" y="405143"/>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44450">
            <a:lnSpc>
              <a:spcPct val="90000"/>
            </a:lnSpc>
            <a:spcBef>
              <a:spcPct val="0"/>
            </a:spcBef>
            <a:spcAft>
              <a:spcPct val="35000"/>
            </a:spcAft>
            <a:buNone/>
          </a:pPr>
          <a:endParaRPr lang="zh-CN" altLang="en-US" sz="100" b="0" i="0" kern="1200" dirty="0">
            <a:latin typeface="FZLanTingHeiS-R-GB" panose="02000000000000000000" pitchFamily="2" charset="-122"/>
            <a:ea typeface="FZLanTingHeiS-R-GB" panose="02000000000000000000" pitchFamily="2" charset="-122"/>
            <a:cs typeface="Microsoft YaHei" charset="-122"/>
          </a:endParaRPr>
        </a:p>
      </dsp:txBody>
      <dsp:txXfrm>
        <a:off x="1358756" y="963663"/>
        <a:ext cx="56145" cy="56145"/>
      </dsp:txXfrm>
    </dsp:sp>
    <dsp:sp modelId="{93180932-306E-E545-95F9-2A5635FDC9F1}">
      <dsp:nvSpPr>
        <dsp:cNvPr id="0" name=""/>
        <dsp:cNvSpPr/>
      </dsp:nvSpPr>
      <dsp:spPr>
        <a:xfrm>
          <a:off x="863191" y="743444"/>
          <a:ext cx="1047276" cy="91440"/>
        </a:xfrm>
        <a:custGeom>
          <a:avLst/>
          <a:gdLst/>
          <a:ahLst/>
          <a:cxnLst/>
          <a:rect l="0" t="0" r="0" b="0"/>
          <a:pathLst>
            <a:path>
              <a:moveTo>
                <a:pt x="0" y="45720"/>
              </a:moveTo>
              <a:lnTo>
                <a:pt x="1047276" y="4572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44450">
            <a:lnSpc>
              <a:spcPct val="90000"/>
            </a:lnSpc>
            <a:spcBef>
              <a:spcPct val="0"/>
            </a:spcBef>
            <a:spcAft>
              <a:spcPct val="35000"/>
            </a:spcAft>
            <a:buNone/>
          </a:pPr>
          <a:endParaRPr lang="zh-CN" altLang="en-US" sz="100" b="0" i="0" kern="1200" dirty="0">
            <a:latin typeface="FZLanTingHeiS-R-GB" panose="02000000000000000000" pitchFamily="2" charset="-122"/>
            <a:ea typeface="FZLanTingHeiS-R-GB" panose="02000000000000000000" pitchFamily="2" charset="-122"/>
            <a:cs typeface="Microsoft YaHei" charset="-122"/>
          </a:endParaRPr>
        </a:p>
      </dsp:txBody>
      <dsp:txXfrm>
        <a:off x="1360647" y="762982"/>
        <a:ext cx="52363" cy="52363"/>
      </dsp:txXfrm>
    </dsp:sp>
    <dsp:sp modelId="{082A771F-69AF-7C4C-86CB-DF1CD8CB6581}">
      <dsp:nvSpPr>
        <dsp:cNvPr id="0" name=""/>
        <dsp:cNvSpPr/>
      </dsp:nvSpPr>
      <dsp:spPr>
        <a:xfrm>
          <a:off x="863191" y="384020"/>
          <a:ext cx="1047276" cy="405143"/>
        </a:xfrm>
        <a:custGeom>
          <a:avLst/>
          <a:gdLst/>
          <a:ahLst/>
          <a:cxnLst/>
          <a:rect l="0" t="0" r="0" b="0"/>
          <a:pathLst>
            <a:path>
              <a:moveTo>
                <a:pt x="0" y="405143"/>
              </a:moveTo>
              <a:lnTo>
                <a:pt x="523638" y="405143"/>
              </a:lnTo>
              <a:lnTo>
                <a:pt x="523638" y="0"/>
              </a:lnTo>
              <a:lnTo>
                <a:pt x="1047276"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44450">
            <a:lnSpc>
              <a:spcPct val="90000"/>
            </a:lnSpc>
            <a:spcBef>
              <a:spcPct val="0"/>
            </a:spcBef>
            <a:spcAft>
              <a:spcPct val="35000"/>
            </a:spcAft>
            <a:buNone/>
          </a:pPr>
          <a:endParaRPr lang="zh-CN" altLang="en-US" sz="100" b="0" i="0" kern="1200" dirty="0">
            <a:latin typeface="FZLanTingHeiS-R-GB" panose="02000000000000000000" pitchFamily="2" charset="-122"/>
            <a:ea typeface="FZLanTingHeiS-R-GB" panose="02000000000000000000" pitchFamily="2" charset="-122"/>
            <a:cs typeface="Microsoft YaHei" charset="-122"/>
          </a:endParaRPr>
        </a:p>
      </dsp:txBody>
      <dsp:txXfrm>
        <a:off x="1358756" y="558519"/>
        <a:ext cx="56145" cy="56145"/>
      </dsp:txXfrm>
    </dsp:sp>
    <dsp:sp modelId="{7111AE39-B455-7C4D-91F4-9E37E3822D07}">
      <dsp:nvSpPr>
        <dsp:cNvPr id="0" name=""/>
        <dsp:cNvSpPr/>
      </dsp:nvSpPr>
      <dsp:spPr>
        <a:xfrm>
          <a:off x="90820" y="517636"/>
          <a:ext cx="1001684" cy="543056"/>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marL="0" lvl="0" indent="0" algn="l" defTabSz="533400">
            <a:lnSpc>
              <a:spcPct val="90000"/>
            </a:lnSpc>
            <a:spcBef>
              <a:spcPct val="0"/>
            </a:spcBef>
            <a:spcAft>
              <a:spcPct val="35000"/>
            </a:spcAft>
            <a:buNone/>
          </a:pPr>
          <a:r>
            <a:rPr lang="en-US" altLang="zh-CN" sz="1200" b="0" i="0" kern="1200" dirty="0">
              <a:latin typeface="FZLanTingHeiS-R-GB" panose="02000000000000000000" pitchFamily="2" charset="-122"/>
              <a:ea typeface="FZLanTingHeiS-R-GB" panose="02000000000000000000" pitchFamily="2" charset="-122"/>
              <a:cs typeface="Microsoft YaHei" charset="-122"/>
            </a:rPr>
            <a:t>4.1</a:t>
          </a:r>
          <a:r>
            <a:rPr lang="zh-CN" altLang="en-US" sz="1200" b="0" i="0" kern="1200" dirty="0">
              <a:latin typeface="FZLanTingHeiS-R-GB" panose="02000000000000000000" pitchFamily="2" charset="-122"/>
              <a:ea typeface="FZLanTingHeiS-R-GB" panose="02000000000000000000" pitchFamily="2" charset="-122"/>
              <a:cs typeface="Microsoft YaHei" charset="-122"/>
            </a:rPr>
            <a:t>需求弹性</a:t>
          </a:r>
        </a:p>
      </dsp:txBody>
      <dsp:txXfrm>
        <a:off x="90820" y="517636"/>
        <a:ext cx="1001684" cy="543056"/>
      </dsp:txXfrm>
    </dsp:sp>
    <dsp:sp modelId="{C852AF5D-E3CA-F844-B775-08DD6E6FB940}">
      <dsp:nvSpPr>
        <dsp:cNvPr id="0" name=""/>
        <dsp:cNvSpPr/>
      </dsp:nvSpPr>
      <dsp:spPr>
        <a:xfrm>
          <a:off x="1910467" y="218861"/>
          <a:ext cx="1474416" cy="330319"/>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l" defTabSz="466725">
            <a:lnSpc>
              <a:spcPct val="90000"/>
            </a:lnSpc>
            <a:spcBef>
              <a:spcPct val="0"/>
            </a:spcBef>
            <a:spcAft>
              <a:spcPct val="35000"/>
            </a:spcAft>
            <a:buNone/>
          </a:pPr>
          <a:r>
            <a:rPr lang="en-US" altLang="zh-CN" sz="1050" b="0" i="0" kern="1200" dirty="0">
              <a:solidFill>
                <a:schemeClr val="tx1"/>
              </a:solidFill>
              <a:latin typeface="FZLanTingHeiS-R-GB" panose="02000000000000000000" pitchFamily="2" charset="-122"/>
              <a:ea typeface="FZLanTingHeiS-R-GB" panose="02000000000000000000" pitchFamily="2" charset="-122"/>
              <a:cs typeface="Microsoft YaHei" charset="-122"/>
            </a:rPr>
            <a:t>4.1.1</a:t>
          </a:r>
          <a:r>
            <a:rPr lang="zh-CN" altLang="en-US" sz="1050" b="0" i="0" kern="1200" dirty="0">
              <a:solidFill>
                <a:schemeClr val="tx1"/>
              </a:solidFill>
              <a:latin typeface="FZLanTingHeiS-R-GB" panose="02000000000000000000" pitchFamily="2" charset="-122"/>
              <a:ea typeface="FZLanTingHeiS-R-GB" panose="02000000000000000000" pitchFamily="2" charset="-122"/>
              <a:cs typeface="Microsoft YaHei" charset="-122"/>
            </a:rPr>
            <a:t> 需求价格弹性</a:t>
          </a:r>
        </a:p>
      </dsp:txBody>
      <dsp:txXfrm>
        <a:off x="1910467" y="218861"/>
        <a:ext cx="1474416" cy="330319"/>
      </dsp:txXfrm>
    </dsp:sp>
    <dsp:sp modelId="{D3E2E567-EC04-E743-9B8C-985408EA1058}">
      <dsp:nvSpPr>
        <dsp:cNvPr id="0" name=""/>
        <dsp:cNvSpPr/>
      </dsp:nvSpPr>
      <dsp:spPr>
        <a:xfrm>
          <a:off x="1910467" y="624004"/>
          <a:ext cx="1474416" cy="33031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l" defTabSz="466725">
            <a:lnSpc>
              <a:spcPct val="90000"/>
            </a:lnSpc>
            <a:spcBef>
              <a:spcPct val="0"/>
            </a:spcBef>
            <a:spcAft>
              <a:spcPct val="35000"/>
            </a:spcAft>
            <a:buNone/>
          </a:pPr>
          <a:r>
            <a:rPr lang="en-US" altLang="zh-CN" sz="1050" b="0" i="0" kern="1200" dirty="0">
              <a:latin typeface="FZLanTingHeiS-R-GB" panose="02000000000000000000" pitchFamily="2" charset="-122"/>
              <a:ea typeface="FZLanTingHeiS-R-GB" panose="02000000000000000000" pitchFamily="2" charset="-122"/>
              <a:cs typeface="Microsoft YaHei" charset="-122"/>
            </a:rPr>
            <a:t>4.1.2</a:t>
          </a:r>
          <a:r>
            <a:rPr lang="zh-CN" altLang="en-US" sz="1050" b="0" i="0" kern="1200" dirty="0">
              <a:latin typeface="FZLanTingHeiS-R-GB" panose="02000000000000000000" pitchFamily="2" charset="-122"/>
              <a:ea typeface="FZLanTingHeiS-R-GB" panose="02000000000000000000" pitchFamily="2" charset="-122"/>
              <a:cs typeface="Microsoft YaHei" charset="-122"/>
            </a:rPr>
            <a:t> 需求的收入弹性</a:t>
          </a:r>
        </a:p>
      </dsp:txBody>
      <dsp:txXfrm>
        <a:off x="1910467" y="624004"/>
        <a:ext cx="1474416" cy="330319"/>
      </dsp:txXfrm>
    </dsp:sp>
    <dsp:sp modelId="{1C998B4A-F8C8-5D49-862A-38B9C7611407}">
      <dsp:nvSpPr>
        <dsp:cNvPr id="0" name=""/>
        <dsp:cNvSpPr/>
      </dsp:nvSpPr>
      <dsp:spPr>
        <a:xfrm>
          <a:off x="1910467" y="1029148"/>
          <a:ext cx="1474416" cy="33031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l" defTabSz="466725">
            <a:lnSpc>
              <a:spcPct val="90000"/>
            </a:lnSpc>
            <a:spcBef>
              <a:spcPct val="0"/>
            </a:spcBef>
            <a:spcAft>
              <a:spcPct val="35000"/>
            </a:spcAft>
            <a:buNone/>
          </a:pPr>
          <a:r>
            <a:rPr lang="en-US" altLang="zh-CN" sz="1050" b="0" i="0" kern="1200" dirty="0">
              <a:latin typeface="FZLanTingHeiS-R-GB" panose="02000000000000000000" pitchFamily="2" charset="-122"/>
              <a:ea typeface="FZLanTingHeiS-R-GB" panose="02000000000000000000" pitchFamily="2" charset="-122"/>
              <a:cs typeface="Microsoft YaHei" charset="-122"/>
            </a:rPr>
            <a:t>4.1.3</a:t>
          </a:r>
          <a:r>
            <a:rPr lang="zh-CN" altLang="en-US" sz="1050" b="0" i="0" kern="1200" dirty="0">
              <a:latin typeface="FZLanTingHeiS-R-GB" panose="02000000000000000000" pitchFamily="2" charset="-122"/>
              <a:ea typeface="FZLanTingHeiS-R-GB" panose="02000000000000000000" pitchFamily="2" charset="-122"/>
              <a:cs typeface="Microsoft YaHei" charset="-122"/>
            </a:rPr>
            <a:t> 需求交叉弹性</a:t>
          </a:r>
        </a:p>
      </dsp:txBody>
      <dsp:txXfrm>
        <a:off x="1910467" y="1029148"/>
        <a:ext cx="1474416" cy="330319"/>
      </dsp:txXfrm>
    </dsp:sp>
  </dsp:spTree>
</dsp:drawing>
</file>

<file path=ppt/diagrams/drawing3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2800E8-CF94-FD43-8D0E-7E4B278315B1}">
      <dsp:nvSpPr>
        <dsp:cNvPr id="0" name=""/>
        <dsp:cNvSpPr/>
      </dsp:nvSpPr>
      <dsp:spPr>
        <a:xfrm>
          <a:off x="863191" y="789164"/>
          <a:ext cx="1047276" cy="405143"/>
        </a:xfrm>
        <a:custGeom>
          <a:avLst/>
          <a:gdLst/>
          <a:ahLst/>
          <a:cxnLst/>
          <a:rect l="0" t="0" r="0" b="0"/>
          <a:pathLst>
            <a:path>
              <a:moveTo>
                <a:pt x="0" y="0"/>
              </a:moveTo>
              <a:lnTo>
                <a:pt x="523638" y="0"/>
              </a:lnTo>
              <a:lnTo>
                <a:pt x="523638" y="405143"/>
              </a:lnTo>
              <a:lnTo>
                <a:pt x="1047276" y="405143"/>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44450">
            <a:lnSpc>
              <a:spcPct val="90000"/>
            </a:lnSpc>
            <a:spcBef>
              <a:spcPct val="0"/>
            </a:spcBef>
            <a:spcAft>
              <a:spcPct val="35000"/>
            </a:spcAft>
            <a:buNone/>
          </a:pPr>
          <a:endParaRPr lang="zh-CN" altLang="en-US" sz="100" b="0" i="0" kern="1200" dirty="0">
            <a:latin typeface="FZLanTingHeiS-R-GB" panose="02000000000000000000" pitchFamily="2" charset="-122"/>
            <a:ea typeface="FZLanTingHeiS-R-GB" panose="02000000000000000000" pitchFamily="2" charset="-122"/>
            <a:cs typeface="Microsoft YaHei" charset="-122"/>
          </a:endParaRPr>
        </a:p>
      </dsp:txBody>
      <dsp:txXfrm>
        <a:off x="1358756" y="963663"/>
        <a:ext cx="56145" cy="56145"/>
      </dsp:txXfrm>
    </dsp:sp>
    <dsp:sp modelId="{93180932-306E-E545-95F9-2A5635FDC9F1}">
      <dsp:nvSpPr>
        <dsp:cNvPr id="0" name=""/>
        <dsp:cNvSpPr/>
      </dsp:nvSpPr>
      <dsp:spPr>
        <a:xfrm>
          <a:off x="863191" y="743444"/>
          <a:ext cx="1047276" cy="91440"/>
        </a:xfrm>
        <a:custGeom>
          <a:avLst/>
          <a:gdLst/>
          <a:ahLst/>
          <a:cxnLst/>
          <a:rect l="0" t="0" r="0" b="0"/>
          <a:pathLst>
            <a:path>
              <a:moveTo>
                <a:pt x="0" y="45720"/>
              </a:moveTo>
              <a:lnTo>
                <a:pt x="1047276" y="4572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44450">
            <a:lnSpc>
              <a:spcPct val="90000"/>
            </a:lnSpc>
            <a:spcBef>
              <a:spcPct val="0"/>
            </a:spcBef>
            <a:spcAft>
              <a:spcPct val="35000"/>
            </a:spcAft>
            <a:buNone/>
          </a:pPr>
          <a:endParaRPr lang="zh-CN" altLang="en-US" sz="100" b="0" i="0" kern="1200" dirty="0">
            <a:latin typeface="FZLanTingHeiS-R-GB" panose="02000000000000000000" pitchFamily="2" charset="-122"/>
            <a:ea typeface="FZLanTingHeiS-R-GB" panose="02000000000000000000" pitchFamily="2" charset="-122"/>
            <a:cs typeface="Microsoft YaHei" charset="-122"/>
          </a:endParaRPr>
        </a:p>
      </dsp:txBody>
      <dsp:txXfrm>
        <a:off x="1360647" y="762982"/>
        <a:ext cx="52363" cy="52363"/>
      </dsp:txXfrm>
    </dsp:sp>
    <dsp:sp modelId="{082A771F-69AF-7C4C-86CB-DF1CD8CB6581}">
      <dsp:nvSpPr>
        <dsp:cNvPr id="0" name=""/>
        <dsp:cNvSpPr/>
      </dsp:nvSpPr>
      <dsp:spPr>
        <a:xfrm>
          <a:off x="863191" y="384020"/>
          <a:ext cx="1047276" cy="405143"/>
        </a:xfrm>
        <a:custGeom>
          <a:avLst/>
          <a:gdLst/>
          <a:ahLst/>
          <a:cxnLst/>
          <a:rect l="0" t="0" r="0" b="0"/>
          <a:pathLst>
            <a:path>
              <a:moveTo>
                <a:pt x="0" y="405143"/>
              </a:moveTo>
              <a:lnTo>
                <a:pt x="523638" y="405143"/>
              </a:lnTo>
              <a:lnTo>
                <a:pt x="523638" y="0"/>
              </a:lnTo>
              <a:lnTo>
                <a:pt x="1047276"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44450">
            <a:lnSpc>
              <a:spcPct val="90000"/>
            </a:lnSpc>
            <a:spcBef>
              <a:spcPct val="0"/>
            </a:spcBef>
            <a:spcAft>
              <a:spcPct val="35000"/>
            </a:spcAft>
            <a:buNone/>
          </a:pPr>
          <a:endParaRPr lang="zh-CN" altLang="en-US" sz="100" b="0" i="0" kern="1200" dirty="0">
            <a:latin typeface="FZLanTingHeiS-R-GB" panose="02000000000000000000" pitchFamily="2" charset="-122"/>
            <a:ea typeface="FZLanTingHeiS-R-GB" panose="02000000000000000000" pitchFamily="2" charset="-122"/>
            <a:cs typeface="Microsoft YaHei" charset="-122"/>
          </a:endParaRPr>
        </a:p>
      </dsp:txBody>
      <dsp:txXfrm>
        <a:off x="1358756" y="558519"/>
        <a:ext cx="56145" cy="56145"/>
      </dsp:txXfrm>
    </dsp:sp>
    <dsp:sp modelId="{7111AE39-B455-7C4D-91F4-9E37E3822D07}">
      <dsp:nvSpPr>
        <dsp:cNvPr id="0" name=""/>
        <dsp:cNvSpPr/>
      </dsp:nvSpPr>
      <dsp:spPr>
        <a:xfrm>
          <a:off x="90820" y="517636"/>
          <a:ext cx="1001684" cy="543056"/>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marL="0" lvl="0" indent="0" algn="l" defTabSz="533400">
            <a:lnSpc>
              <a:spcPct val="90000"/>
            </a:lnSpc>
            <a:spcBef>
              <a:spcPct val="0"/>
            </a:spcBef>
            <a:spcAft>
              <a:spcPct val="35000"/>
            </a:spcAft>
            <a:buNone/>
          </a:pPr>
          <a:r>
            <a:rPr lang="en-US" altLang="zh-CN" sz="1200" b="0" i="0" kern="1200" dirty="0">
              <a:latin typeface="FZLanTingHeiS-R-GB" panose="02000000000000000000" pitchFamily="2" charset="-122"/>
              <a:ea typeface="FZLanTingHeiS-R-GB" panose="02000000000000000000" pitchFamily="2" charset="-122"/>
              <a:cs typeface="Microsoft YaHei" charset="-122"/>
            </a:rPr>
            <a:t>4.1</a:t>
          </a:r>
          <a:r>
            <a:rPr lang="zh-CN" altLang="en-US" sz="1200" b="0" i="0" kern="1200" dirty="0">
              <a:latin typeface="FZLanTingHeiS-R-GB" panose="02000000000000000000" pitchFamily="2" charset="-122"/>
              <a:ea typeface="FZLanTingHeiS-R-GB" panose="02000000000000000000" pitchFamily="2" charset="-122"/>
              <a:cs typeface="Microsoft YaHei" charset="-122"/>
            </a:rPr>
            <a:t>需求弹性</a:t>
          </a:r>
        </a:p>
      </dsp:txBody>
      <dsp:txXfrm>
        <a:off x="90820" y="517636"/>
        <a:ext cx="1001684" cy="543056"/>
      </dsp:txXfrm>
    </dsp:sp>
    <dsp:sp modelId="{C852AF5D-E3CA-F844-B775-08DD6E6FB940}">
      <dsp:nvSpPr>
        <dsp:cNvPr id="0" name=""/>
        <dsp:cNvSpPr/>
      </dsp:nvSpPr>
      <dsp:spPr>
        <a:xfrm>
          <a:off x="1910467" y="218861"/>
          <a:ext cx="1474416" cy="330319"/>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l" defTabSz="466725">
            <a:lnSpc>
              <a:spcPct val="90000"/>
            </a:lnSpc>
            <a:spcBef>
              <a:spcPct val="0"/>
            </a:spcBef>
            <a:spcAft>
              <a:spcPct val="35000"/>
            </a:spcAft>
            <a:buNone/>
          </a:pPr>
          <a:r>
            <a:rPr lang="en-US" altLang="zh-CN" sz="1050" b="0" i="0" kern="1200" dirty="0">
              <a:solidFill>
                <a:schemeClr val="tx1"/>
              </a:solidFill>
              <a:latin typeface="FZLanTingHeiS-R-GB" panose="02000000000000000000" pitchFamily="2" charset="-122"/>
              <a:ea typeface="FZLanTingHeiS-R-GB" panose="02000000000000000000" pitchFamily="2" charset="-122"/>
              <a:cs typeface="Microsoft YaHei" charset="-122"/>
            </a:rPr>
            <a:t>4.1.1</a:t>
          </a:r>
          <a:r>
            <a:rPr lang="zh-CN" altLang="en-US" sz="1050" b="0" i="0" kern="1200" dirty="0">
              <a:solidFill>
                <a:schemeClr val="tx1"/>
              </a:solidFill>
              <a:latin typeface="FZLanTingHeiS-R-GB" panose="02000000000000000000" pitchFamily="2" charset="-122"/>
              <a:ea typeface="FZLanTingHeiS-R-GB" panose="02000000000000000000" pitchFamily="2" charset="-122"/>
              <a:cs typeface="Microsoft YaHei" charset="-122"/>
            </a:rPr>
            <a:t> 需求价格弹性</a:t>
          </a:r>
        </a:p>
      </dsp:txBody>
      <dsp:txXfrm>
        <a:off x="1910467" y="218861"/>
        <a:ext cx="1474416" cy="330319"/>
      </dsp:txXfrm>
    </dsp:sp>
    <dsp:sp modelId="{D3E2E567-EC04-E743-9B8C-985408EA1058}">
      <dsp:nvSpPr>
        <dsp:cNvPr id="0" name=""/>
        <dsp:cNvSpPr/>
      </dsp:nvSpPr>
      <dsp:spPr>
        <a:xfrm>
          <a:off x="1910467" y="624004"/>
          <a:ext cx="1474416" cy="33031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l" defTabSz="466725">
            <a:lnSpc>
              <a:spcPct val="90000"/>
            </a:lnSpc>
            <a:spcBef>
              <a:spcPct val="0"/>
            </a:spcBef>
            <a:spcAft>
              <a:spcPct val="35000"/>
            </a:spcAft>
            <a:buNone/>
          </a:pPr>
          <a:r>
            <a:rPr lang="en-US" altLang="zh-CN" sz="1050" b="0" i="0" kern="1200" dirty="0">
              <a:latin typeface="FZLanTingHeiS-R-GB" panose="02000000000000000000" pitchFamily="2" charset="-122"/>
              <a:ea typeface="FZLanTingHeiS-R-GB" panose="02000000000000000000" pitchFamily="2" charset="-122"/>
              <a:cs typeface="Microsoft YaHei" charset="-122"/>
            </a:rPr>
            <a:t>4.1.2</a:t>
          </a:r>
          <a:r>
            <a:rPr lang="zh-CN" altLang="en-US" sz="1050" b="0" i="0" kern="1200" dirty="0">
              <a:latin typeface="FZLanTingHeiS-R-GB" panose="02000000000000000000" pitchFamily="2" charset="-122"/>
              <a:ea typeface="FZLanTingHeiS-R-GB" panose="02000000000000000000" pitchFamily="2" charset="-122"/>
              <a:cs typeface="Microsoft YaHei" charset="-122"/>
            </a:rPr>
            <a:t> 需求的收入弹性</a:t>
          </a:r>
        </a:p>
      </dsp:txBody>
      <dsp:txXfrm>
        <a:off x="1910467" y="624004"/>
        <a:ext cx="1474416" cy="330319"/>
      </dsp:txXfrm>
    </dsp:sp>
    <dsp:sp modelId="{1C998B4A-F8C8-5D49-862A-38B9C7611407}">
      <dsp:nvSpPr>
        <dsp:cNvPr id="0" name=""/>
        <dsp:cNvSpPr/>
      </dsp:nvSpPr>
      <dsp:spPr>
        <a:xfrm>
          <a:off x="1910467" y="1029148"/>
          <a:ext cx="1474416" cy="33031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l" defTabSz="466725">
            <a:lnSpc>
              <a:spcPct val="90000"/>
            </a:lnSpc>
            <a:spcBef>
              <a:spcPct val="0"/>
            </a:spcBef>
            <a:spcAft>
              <a:spcPct val="35000"/>
            </a:spcAft>
            <a:buNone/>
          </a:pPr>
          <a:r>
            <a:rPr lang="en-US" altLang="zh-CN" sz="1050" b="0" i="0" kern="1200" dirty="0">
              <a:latin typeface="FZLanTingHeiS-R-GB" panose="02000000000000000000" pitchFamily="2" charset="-122"/>
              <a:ea typeface="FZLanTingHeiS-R-GB" panose="02000000000000000000" pitchFamily="2" charset="-122"/>
              <a:cs typeface="Microsoft YaHei" charset="-122"/>
            </a:rPr>
            <a:t>4.1.3</a:t>
          </a:r>
          <a:r>
            <a:rPr lang="zh-CN" altLang="en-US" sz="1050" b="0" i="0" kern="1200" dirty="0">
              <a:latin typeface="FZLanTingHeiS-R-GB" panose="02000000000000000000" pitchFamily="2" charset="-122"/>
              <a:ea typeface="FZLanTingHeiS-R-GB" panose="02000000000000000000" pitchFamily="2" charset="-122"/>
              <a:cs typeface="Microsoft YaHei" charset="-122"/>
            </a:rPr>
            <a:t> 需求交叉弹性</a:t>
          </a:r>
        </a:p>
      </dsp:txBody>
      <dsp:txXfrm>
        <a:off x="1910467" y="1029148"/>
        <a:ext cx="1474416" cy="330319"/>
      </dsp:txXfrm>
    </dsp:sp>
  </dsp:spTree>
</dsp:drawing>
</file>

<file path=ppt/diagrams/drawing3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2800E8-CF94-FD43-8D0E-7E4B278315B1}">
      <dsp:nvSpPr>
        <dsp:cNvPr id="0" name=""/>
        <dsp:cNvSpPr/>
      </dsp:nvSpPr>
      <dsp:spPr>
        <a:xfrm>
          <a:off x="863191" y="789164"/>
          <a:ext cx="1047276" cy="405143"/>
        </a:xfrm>
        <a:custGeom>
          <a:avLst/>
          <a:gdLst/>
          <a:ahLst/>
          <a:cxnLst/>
          <a:rect l="0" t="0" r="0" b="0"/>
          <a:pathLst>
            <a:path>
              <a:moveTo>
                <a:pt x="0" y="0"/>
              </a:moveTo>
              <a:lnTo>
                <a:pt x="523638" y="0"/>
              </a:lnTo>
              <a:lnTo>
                <a:pt x="523638" y="405143"/>
              </a:lnTo>
              <a:lnTo>
                <a:pt x="1047276" y="405143"/>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44450">
            <a:lnSpc>
              <a:spcPct val="90000"/>
            </a:lnSpc>
            <a:spcBef>
              <a:spcPct val="0"/>
            </a:spcBef>
            <a:spcAft>
              <a:spcPct val="35000"/>
            </a:spcAft>
            <a:buNone/>
          </a:pPr>
          <a:endParaRPr lang="zh-CN" altLang="en-US" sz="100" b="0" i="0" kern="1200" dirty="0">
            <a:latin typeface="FZLanTingHeiS-R-GB" panose="02000000000000000000" pitchFamily="2" charset="-122"/>
            <a:ea typeface="FZLanTingHeiS-R-GB" panose="02000000000000000000" pitchFamily="2" charset="-122"/>
            <a:cs typeface="Microsoft YaHei" charset="-122"/>
          </a:endParaRPr>
        </a:p>
      </dsp:txBody>
      <dsp:txXfrm>
        <a:off x="1358756" y="963663"/>
        <a:ext cx="56145" cy="56145"/>
      </dsp:txXfrm>
    </dsp:sp>
    <dsp:sp modelId="{93180932-306E-E545-95F9-2A5635FDC9F1}">
      <dsp:nvSpPr>
        <dsp:cNvPr id="0" name=""/>
        <dsp:cNvSpPr/>
      </dsp:nvSpPr>
      <dsp:spPr>
        <a:xfrm>
          <a:off x="863191" y="743444"/>
          <a:ext cx="1047276" cy="91440"/>
        </a:xfrm>
        <a:custGeom>
          <a:avLst/>
          <a:gdLst/>
          <a:ahLst/>
          <a:cxnLst/>
          <a:rect l="0" t="0" r="0" b="0"/>
          <a:pathLst>
            <a:path>
              <a:moveTo>
                <a:pt x="0" y="45720"/>
              </a:moveTo>
              <a:lnTo>
                <a:pt x="1047276" y="4572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44450">
            <a:lnSpc>
              <a:spcPct val="90000"/>
            </a:lnSpc>
            <a:spcBef>
              <a:spcPct val="0"/>
            </a:spcBef>
            <a:spcAft>
              <a:spcPct val="35000"/>
            </a:spcAft>
            <a:buNone/>
          </a:pPr>
          <a:endParaRPr lang="zh-CN" altLang="en-US" sz="100" b="0" i="0" kern="1200" dirty="0">
            <a:latin typeface="FZLanTingHeiS-R-GB" panose="02000000000000000000" pitchFamily="2" charset="-122"/>
            <a:ea typeface="FZLanTingHeiS-R-GB" panose="02000000000000000000" pitchFamily="2" charset="-122"/>
            <a:cs typeface="Microsoft YaHei" charset="-122"/>
          </a:endParaRPr>
        </a:p>
      </dsp:txBody>
      <dsp:txXfrm>
        <a:off x="1360647" y="762982"/>
        <a:ext cx="52363" cy="52363"/>
      </dsp:txXfrm>
    </dsp:sp>
    <dsp:sp modelId="{082A771F-69AF-7C4C-86CB-DF1CD8CB6581}">
      <dsp:nvSpPr>
        <dsp:cNvPr id="0" name=""/>
        <dsp:cNvSpPr/>
      </dsp:nvSpPr>
      <dsp:spPr>
        <a:xfrm>
          <a:off x="863191" y="384020"/>
          <a:ext cx="1047276" cy="405143"/>
        </a:xfrm>
        <a:custGeom>
          <a:avLst/>
          <a:gdLst/>
          <a:ahLst/>
          <a:cxnLst/>
          <a:rect l="0" t="0" r="0" b="0"/>
          <a:pathLst>
            <a:path>
              <a:moveTo>
                <a:pt x="0" y="405143"/>
              </a:moveTo>
              <a:lnTo>
                <a:pt x="523638" y="405143"/>
              </a:lnTo>
              <a:lnTo>
                <a:pt x="523638" y="0"/>
              </a:lnTo>
              <a:lnTo>
                <a:pt x="1047276"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44450">
            <a:lnSpc>
              <a:spcPct val="90000"/>
            </a:lnSpc>
            <a:spcBef>
              <a:spcPct val="0"/>
            </a:spcBef>
            <a:spcAft>
              <a:spcPct val="35000"/>
            </a:spcAft>
            <a:buNone/>
          </a:pPr>
          <a:endParaRPr lang="zh-CN" altLang="en-US" sz="100" b="0" i="0" kern="1200" dirty="0">
            <a:latin typeface="FZLanTingHeiS-R-GB" panose="02000000000000000000" pitchFamily="2" charset="-122"/>
            <a:ea typeface="FZLanTingHeiS-R-GB" panose="02000000000000000000" pitchFamily="2" charset="-122"/>
            <a:cs typeface="Microsoft YaHei" charset="-122"/>
          </a:endParaRPr>
        </a:p>
      </dsp:txBody>
      <dsp:txXfrm>
        <a:off x="1358756" y="558519"/>
        <a:ext cx="56145" cy="56145"/>
      </dsp:txXfrm>
    </dsp:sp>
    <dsp:sp modelId="{7111AE39-B455-7C4D-91F4-9E37E3822D07}">
      <dsp:nvSpPr>
        <dsp:cNvPr id="0" name=""/>
        <dsp:cNvSpPr/>
      </dsp:nvSpPr>
      <dsp:spPr>
        <a:xfrm>
          <a:off x="90820" y="517636"/>
          <a:ext cx="1001684" cy="543056"/>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marL="0" lvl="0" indent="0" algn="l" defTabSz="533400">
            <a:lnSpc>
              <a:spcPct val="90000"/>
            </a:lnSpc>
            <a:spcBef>
              <a:spcPct val="0"/>
            </a:spcBef>
            <a:spcAft>
              <a:spcPct val="35000"/>
            </a:spcAft>
            <a:buNone/>
          </a:pPr>
          <a:r>
            <a:rPr lang="en-US" altLang="zh-CN" sz="1200" b="0" i="0" kern="1200" dirty="0">
              <a:latin typeface="FZLanTingHeiS-R-GB" panose="02000000000000000000" pitchFamily="2" charset="-122"/>
              <a:ea typeface="FZLanTingHeiS-R-GB" panose="02000000000000000000" pitchFamily="2" charset="-122"/>
              <a:cs typeface="Microsoft YaHei" charset="-122"/>
            </a:rPr>
            <a:t>4.1</a:t>
          </a:r>
          <a:r>
            <a:rPr lang="zh-CN" altLang="en-US" sz="1200" b="0" i="0" kern="1200" dirty="0">
              <a:latin typeface="FZLanTingHeiS-R-GB" panose="02000000000000000000" pitchFamily="2" charset="-122"/>
              <a:ea typeface="FZLanTingHeiS-R-GB" panose="02000000000000000000" pitchFamily="2" charset="-122"/>
              <a:cs typeface="Microsoft YaHei" charset="-122"/>
            </a:rPr>
            <a:t>需求弹性</a:t>
          </a:r>
        </a:p>
      </dsp:txBody>
      <dsp:txXfrm>
        <a:off x="90820" y="517636"/>
        <a:ext cx="1001684" cy="543056"/>
      </dsp:txXfrm>
    </dsp:sp>
    <dsp:sp modelId="{C852AF5D-E3CA-F844-B775-08DD6E6FB940}">
      <dsp:nvSpPr>
        <dsp:cNvPr id="0" name=""/>
        <dsp:cNvSpPr/>
      </dsp:nvSpPr>
      <dsp:spPr>
        <a:xfrm>
          <a:off x="1910467" y="218861"/>
          <a:ext cx="1474416" cy="330319"/>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l" defTabSz="466725">
            <a:lnSpc>
              <a:spcPct val="90000"/>
            </a:lnSpc>
            <a:spcBef>
              <a:spcPct val="0"/>
            </a:spcBef>
            <a:spcAft>
              <a:spcPct val="35000"/>
            </a:spcAft>
            <a:buNone/>
          </a:pPr>
          <a:r>
            <a:rPr lang="en-US" altLang="zh-CN" sz="1050" b="0" i="0" kern="1200" dirty="0">
              <a:solidFill>
                <a:schemeClr val="tx1"/>
              </a:solidFill>
              <a:latin typeface="FZLanTingHeiS-R-GB" panose="02000000000000000000" pitchFamily="2" charset="-122"/>
              <a:ea typeface="FZLanTingHeiS-R-GB" panose="02000000000000000000" pitchFamily="2" charset="-122"/>
              <a:cs typeface="Microsoft YaHei" charset="-122"/>
            </a:rPr>
            <a:t>4.1.1</a:t>
          </a:r>
          <a:r>
            <a:rPr lang="zh-CN" altLang="en-US" sz="1050" b="0" i="0" kern="1200" dirty="0">
              <a:solidFill>
                <a:schemeClr val="tx1"/>
              </a:solidFill>
              <a:latin typeface="FZLanTingHeiS-R-GB" panose="02000000000000000000" pitchFamily="2" charset="-122"/>
              <a:ea typeface="FZLanTingHeiS-R-GB" panose="02000000000000000000" pitchFamily="2" charset="-122"/>
              <a:cs typeface="Microsoft YaHei" charset="-122"/>
            </a:rPr>
            <a:t> 需求价格弹性</a:t>
          </a:r>
        </a:p>
      </dsp:txBody>
      <dsp:txXfrm>
        <a:off x="1910467" y="218861"/>
        <a:ext cx="1474416" cy="330319"/>
      </dsp:txXfrm>
    </dsp:sp>
    <dsp:sp modelId="{D3E2E567-EC04-E743-9B8C-985408EA1058}">
      <dsp:nvSpPr>
        <dsp:cNvPr id="0" name=""/>
        <dsp:cNvSpPr/>
      </dsp:nvSpPr>
      <dsp:spPr>
        <a:xfrm>
          <a:off x="1910467" y="624004"/>
          <a:ext cx="1474416" cy="33031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l" defTabSz="466725">
            <a:lnSpc>
              <a:spcPct val="90000"/>
            </a:lnSpc>
            <a:spcBef>
              <a:spcPct val="0"/>
            </a:spcBef>
            <a:spcAft>
              <a:spcPct val="35000"/>
            </a:spcAft>
            <a:buNone/>
          </a:pPr>
          <a:r>
            <a:rPr lang="en-US" altLang="zh-CN" sz="1050" b="0" i="0" kern="1200" dirty="0">
              <a:latin typeface="FZLanTingHeiS-R-GB" panose="02000000000000000000" pitchFamily="2" charset="-122"/>
              <a:ea typeface="FZLanTingHeiS-R-GB" panose="02000000000000000000" pitchFamily="2" charset="-122"/>
              <a:cs typeface="Microsoft YaHei" charset="-122"/>
            </a:rPr>
            <a:t>4.1.2</a:t>
          </a:r>
          <a:r>
            <a:rPr lang="zh-CN" altLang="en-US" sz="1050" b="0" i="0" kern="1200" dirty="0">
              <a:latin typeface="FZLanTingHeiS-R-GB" panose="02000000000000000000" pitchFamily="2" charset="-122"/>
              <a:ea typeface="FZLanTingHeiS-R-GB" panose="02000000000000000000" pitchFamily="2" charset="-122"/>
              <a:cs typeface="Microsoft YaHei" charset="-122"/>
            </a:rPr>
            <a:t> 需求的收入弹性</a:t>
          </a:r>
        </a:p>
      </dsp:txBody>
      <dsp:txXfrm>
        <a:off x="1910467" y="624004"/>
        <a:ext cx="1474416" cy="330319"/>
      </dsp:txXfrm>
    </dsp:sp>
    <dsp:sp modelId="{1C998B4A-F8C8-5D49-862A-38B9C7611407}">
      <dsp:nvSpPr>
        <dsp:cNvPr id="0" name=""/>
        <dsp:cNvSpPr/>
      </dsp:nvSpPr>
      <dsp:spPr>
        <a:xfrm>
          <a:off x="1910467" y="1029148"/>
          <a:ext cx="1474416" cy="33031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l" defTabSz="466725">
            <a:lnSpc>
              <a:spcPct val="90000"/>
            </a:lnSpc>
            <a:spcBef>
              <a:spcPct val="0"/>
            </a:spcBef>
            <a:spcAft>
              <a:spcPct val="35000"/>
            </a:spcAft>
            <a:buNone/>
          </a:pPr>
          <a:r>
            <a:rPr lang="en-US" altLang="zh-CN" sz="1050" b="0" i="0" kern="1200" dirty="0">
              <a:latin typeface="FZLanTingHeiS-R-GB" panose="02000000000000000000" pitchFamily="2" charset="-122"/>
              <a:ea typeface="FZLanTingHeiS-R-GB" panose="02000000000000000000" pitchFamily="2" charset="-122"/>
              <a:cs typeface="Microsoft YaHei" charset="-122"/>
            </a:rPr>
            <a:t>4.1.3</a:t>
          </a:r>
          <a:r>
            <a:rPr lang="zh-CN" altLang="en-US" sz="1050" b="0" i="0" kern="1200" dirty="0">
              <a:latin typeface="FZLanTingHeiS-R-GB" panose="02000000000000000000" pitchFamily="2" charset="-122"/>
              <a:ea typeface="FZLanTingHeiS-R-GB" panose="02000000000000000000" pitchFamily="2" charset="-122"/>
              <a:cs typeface="Microsoft YaHei" charset="-122"/>
            </a:rPr>
            <a:t> 需求交叉弹性</a:t>
          </a:r>
        </a:p>
      </dsp:txBody>
      <dsp:txXfrm>
        <a:off x="1910467" y="1029148"/>
        <a:ext cx="1474416" cy="330319"/>
      </dsp:txXfrm>
    </dsp:sp>
  </dsp:spTree>
</dsp:drawing>
</file>

<file path=ppt/diagrams/drawing3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2800E8-CF94-FD43-8D0E-7E4B278315B1}">
      <dsp:nvSpPr>
        <dsp:cNvPr id="0" name=""/>
        <dsp:cNvSpPr/>
      </dsp:nvSpPr>
      <dsp:spPr>
        <a:xfrm>
          <a:off x="863191" y="789164"/>
          <a:ext cx="1047276" cy="405143"/>
        </a:xfrm>
        <a:custGeom>
          <a:avLst/>
          <a:gdLst/>
          <a:ahLst/>
          <a:cxnLst/>
          <a:rect l="0" t="0" r="0" b="0"/>
          <a:pathLst>
            <a:path>
              <a:moveTo>
                <a:pt x="0" y="0"/>
              </a:moveTo>
              <a:lnTo>
                <a:pt x="523638" y="0"/>
              </a:lnTo>
              <a:lnTo>
                <a:pt x="523638" y="405143"/>
              </a:lnTo>
              <a:lnTo>
                <a:pt x="1047276" y="405143"/>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44450">
            <a:lnSpc>
              <a:spcPct val="90000"/>
            </a:lnSpc>
            <a:spcBef>
              <a:spcPct val="0"/>
            </a:spcBef>
            <a:spcAft>
              <a:spcPct val="35000"/>
            </a:spcAft>
            <a:buNone/>
          </a:pPr>
          <a:endParaRPr lang="zh-CN" altLang="en-US" sz="100" b="0" i="0" kern="1200" dirty="0">
            <a:latin typeface="FZLanTingHeiS-R-GB" panose="02000000000000000000" pitchFamily="2" charset="-122"/>
            <a:ea typeface="FZLanTingHeiS-R-GB" panose="02000000000000000000" pitchFamily="2" charset="-122"/>
            <a:cs typeface="Microsoft YaHei" charset="-122"/>
          </a:endParaRPr>
        </a:p>
      </dsp:txBody>
      <dsp:txXfrm>
        <a:off x="1358756" y="963663"/>
        <a:ext cx="56145" cy="56145"/>
      </dsp:txXfrm>
    </dsp:sp>
    <dsp:sp modelId="{93180932-306E-E545-95F9-2A5635FDC9F1}">
      <dsp:nvSpPr>
        <dsp:cNvPr id="0" name=""/>
        <dsp:cNvSpPr/>
      </dsp:nvSpPr>
      <dsp:spPr>
        <a:xfrm>
          <a:off x="863191" y="743444"/>
          <a:ext cx="1047276" cy="91440"/>
        </a:xfrm>
        <a:custGeom>
          <a:avLst/>
          <a:gdLst/>
          <a:ahLst/>
          <a:cxnLst/>
          <a:rect l="0" t="0" r="0" b="0"/>
          <a:pathLst>
            <a:path>
              <a:moveTo>
                <a:pt x="0" y="45720"/>
              </a:moveTo>
              <a:lnTo>
                <a:pt x="1047276" y="4572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44450">
            <a:lnSpc>
              <a:spcPct val="90000"/>
            </a:lnSpc>
            <a:spcBef>
              <a:spcPct val="0"/>
            </a:spcBef>
            <a:spcAft>
              <a:spcPct val="35000"/>
            </a:spcAft>
            <a:buNone/>
          </a:pPr>
          <a:endParaRPr lang="zh-CN" altLang="en-US" sz="100" b="0" i="0" kern="1200" dirty="0">
            <a:latin typeface="FZLanTingHeiS-R-GB" panose="02000000000000000000" pitchFamily="2" charset="-122"/>
            <a:ea typeface="FZLanTingHeiS-R-GB" panose="02000000000000000000" pitchFamily="2" charset="-122"/>
            <a:cs typeface="Microsoft YaHei" charset="-122"/>
          </a:endParaRPr>
        </a:p>
      </dsp:txBody>
      <dsp:txXfrm>
        <a:off x="1360647" y="762982"/>
        <a:ext cx="52363" cy="52363"/>
      </dsp:txXfrm>
    </dsp:sp>
    <dsp:sp modelId="{082A771F-69AF-7C4C-86CB-DF1CD8CB6581}">
      <dsp:nvSpPr>
        <dsp:cNvPr id="0" name=""/>
        <dsp:cNvSpPr/>
      </dsp:nvSpPr>
      <dsp:spPr>
        <a:xfrm>
          <a:off x="863191" y="384020"/>
          <a:ext cx="1047276" cy="405143"/>
        </a:xfrm>
        <a:custGeom>
          <a:avLst/>
          <a:gdLst/>
          <a:ahLst/>
          <a:cxnLst/>
          <a:rect l="0" t="0" r="0" b="0"/>
          <a:pathLst>
            <a:path>
              <a:moveTo>
                <a:pt x="0" y="405143"/>
              </a:moveTo>
              <a:lnTo>
                <a:pt x="523638" y="405143"/>
              </a:lnTo>
              <a:lnTo>
                <a:pt x="523638" y="0"/>
              </a:lnTo>
              <a:lnTo>
                <a:pt x="1047276"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44450">
            <a:lnSpc>
              <a:spcPct val="90000"/>
            </a:lnSpc>
            <a:spcBef>
              <a:spcPct val="0"/>
            </a:spcBef>
            <a:spcAft>
              <a:spcPct val="35000"/>
            </a:spcAft>
            <a:buNone/>
          </a:pPr>
          <a:endParaRPr lang="zh-CN" altLang="en-US" sz="100" b="0" i="0" kern="1200" dirty="0">
            <a:latin typeface="FZLanTingHeiS-R-GB" panose="02000000000000000000" pitchFamily="2" charset="-122"/>
            <a:ea typeface="FZLanTingHeiS-R-GB" panose="02000000000000000000" pitchFamily="2" charset="-122"/>
            <a:cs typeface="Microsoft YaHei" charset="-122"/>
          </a:endParaRPr>
        </a:p>
      </dsp:txBody>
      <dsp:txXfrm>
        <a:off x="1358756" y="558519"/>
        <a:ext cx="56145" cy="56145"/>
      </dsp:txXfrm>
    </dsp:sp>
    <dsp:sp modelId="{7111AE39-B455-7C4D-91F4-9E37E3822D07}">
      <dsp:nvSpPr>
        <dsp:cNvPr id="0" name=""/>
        <dsp:cNvSpPr/>
      </dsp:nvSpPr>
      <dsp:spPr>
        <a:xfrm>
          <a:off x="90820" y="517636"/>
          <a:ext cx="1001684" cy="543056"/>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marL="0" lvl="0" indent="0" algn="l" defTabSz="533400">
            <a:lnSpc>
              <a:spcPct val="90000"/>
            </a:lnSpc>
            <a:spcBef>
              <a:spcPct val="0"/>
            </a:spcBef>
            <a:spcAft>
              <a:spcPct val="35000"/>
            </a:spcAft>
            <a:buNone/>
          </a:pPr>
          <a:r>
            <a:rPr lang="en-US" altLang="zh-CN" sz="1200" b="0" i="0" kern="1200" dirty="0">
              <a:latin typeface="FZLanTingHeiS-R-GB" panose="02000000000000000000" pitchFamily="2" charset="-122"/>
              <a:ea typeface="FZLanTingHeiS-R-GB" panose="02000000000000000000" pitchFamily="2" charset="-122"/>
              <a:cs typeface="Microsoft YaHei" charset="-122"/>
            </a:rPr>
            <a:t>4.1</a:t>
          </a:r>
          <a:r>
            <a:rPr lang="zh-CN" altLang="en-US" sz="1200" b="0" i="0" kern="1200" dirty="0">
              <a:latin typeface="FZLanTingHeiS-R-GB" panose="02000000000000000000" pitchFamily="2" charset="-122"/>
              <a:ea typeface="FZLanTingHeiS-R-GB" panose="02000000000000000000" pitchFamily="2" charset="-122"/>
              <a:cs typeface="Microsoft YaHei" charset="-122"/>
            </a:rPr>
            <a:t>需求弹性</a:t>
          </a:r>
        </a:p>
      </dsp:txBody>
      <dsp:txXfrm>
        <a:off x="90820" y="517636"/>
        <a:ext cx="1001684" cy="543056"/>
      </dsp:txXfrm>
    </dsp:sp>
    <dsp:sp modelId="{C852AF5D-E3CA-F844-B775-08DD6E6FB940}">
      <dsp:nvSpPr>
        <dsp:cNvPr id="0" name=""/>
        <dsp:cNvSpPr/>
      </dsp:nvSpPr>
      <dsp:spPr>
        <a:xfrm>
          <a:off x="1910467" y="218861"/>
          <a:ext cx="1474416" cy="330319"/>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l" defTabSz="466725">
            <a:lnSpc>
              <a:spcPct val="90000"/>
            </a:lnSpc>
            <a:spcBef>
              <a:spcPct val="0"/>
            </a:spcBef>
            <a:spcAft>
              <a:spcPct val="35000"/>
            </a:spcAft>
            <a:buNone/>
          </a:pPr>
          <a:r>
            <a:rPr lang="en-US" altLang="zh-CN" sz="1050" b="0" i="0" kern="1200" dirty="0">
              <a:solidFill>
                <a:schemeClr val="tx1"/>
              </a:solidFill>
              <a:latin typeface="FZLanTingHeiS-R-GB" panose="02000000000000000000" pitchFamily="2" charset="-122"/>
              <a:ea typeface="FZLanTingHeiS-R-GB" panose="02000000000000000000" pitchFamily="2" charset="-122"/>
              <a:cs typeface="Microsoft YaHei" charset="-122"/>
            </a:rPr>
            <a:t>4.1.1</a:t>
          </a:r>
          <a:r>
            <a:rPr lang="zh-CN" altLang="en-US" sz="1050" b="0" i="0" kern="1200" dirty="0">
              <a:solidFill>
                <a:schemeClr val="tx1"/>
              </a:solidFill>
              <a:latin typeface="FZLanTingHeiS-R-GB" panose="02000000000000000000" pitchFamily="2" charset="-122"/>
              <a:ea typeface="FZLanTingHeiS-R-GB" panose="02000000000000000000" pitchFamily="2" charset="-122"/>
              <a:cs typeface="Microsoft YaHei" charset="-122"/>
            </a:rPr>
            <a:t> 需求价格弹性</a:t>
          </a:r>
        </a:p>
      </dsp:txBody>
      <dsp:txXfrm>
        <a:off x="1910467" y="218861"/>
        <a:ext cx="1474416" cy="330319"/>
      </dsp:txXfrm>
    </dsp:sp>
    <dsp:sp modelId="{D3E2E567-EC04-E743-9B8C-985408EA1058}">
      <dsp:nvSpPr>
        <dsp:cNvPr id="0" name=""/>
        <dsp:cNvSpPr/>
      </dsp:nvSpPr>
      <dsp:spPr>
        <a:xfrm>
          <a:off x="1910467" y="624004"/>
          <a:ext cx="1474416" cy="33031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l" defTabSz="466725">
            <a:lnSpc>
              <a:spcPct val="90000"/>
            </a:lnSpc>
            <a:spcBef>
              <a:spcPct val="0"/>
            </a:spcBef>
            <a:spcAft>
              <a:spcPct val="35000"/>
            </a:spcAft>
            <a:buNone/>
          </a:pPr>
          <a:r>
            <a:rPr lang="en-US" altLang="zh-CN" sz="1050" b="0" i="0" kern="1200" dirty="0">
              <a:latin typeface="FZLanTingHeiS-R-GB" panose="02000000000000000000" pitchFamily="2" charset="-122"/>
              <a:ea typeface="FZLanTingHeiS-R-GB" panose="02000000000000000000" pitchFamily="2" charset="-122"/>
              <a:cs typeface="Microsoft YaHei" charset="-122"/>
            </a:rPr>
            <a:t>4.1.2</a:t>
          </a:r>
          <a:r>
            <a:rPr lang="zh-CN" altLang="en-US" sz="1050" b="0" i="0" kern="1200" dirty="0">
              <a:latin typeface="FZLanTingHeiS-R-GB" panose="02000000000000000000" pitchFamily="2" charset="-122"/>
              <a:ea typeface="FZLanTingHeiS-R-GB" panose="02000000000000000000" pitchFamily="2" charset="-122"/>
              <a:cs typeface="Microsoft YaHei" charset="-122"/>
            </a:rPr>
            <a:t> 需求的收入弹性</a:t>
          </a:r>
        </a:p>
      </dsp:txBody>
      <dsp:txXfrm>
        <a:off x="1910467" y="624004"/>
        <a:ext cx="1474416" cy="330319"/>
      </dsp:txXfrm>
    </dsp:sp>
    <dsp:sp modelId="{1C998B4A-F8C8-5D49-862A-38B9C7611407}">
      <dsp:nvSpPr>
        <dsp:cNvPr id="0" name=""/>
        <dsp:cNvSpPr/>
      </dsp:nvSpPr>
      <dsp:spPr>
        <a:xfrm>
          <a:off x="1910467" y="1029148"/>
          <a:ext cx="1474416" cy="33031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l" defTabSz="466725">
            <a:lnSpc>
              <a:spcPct val="90000"/>
            </a:lnSpc>
            <a:spcBef>
              <a:spcPct val="0"/>
            </a:spcBef>
            <a:spcAft>
              <a:spcPct val="35000"/>
            </a:spcAft>
            <a:buNone/>
          </a:pPr>
          <a:r>
            <a:rPr lang="en-US" altLang="zh-CN" sz="1050" b="0" i="0" kern="1200" dirty="0">
              <a:latin typeface="FZLanTingHeiS-R-GB" panose="02000000000000000000" pitchFamily="2" charset="-122"/>
              <a:ea typeface="FZLanTingHeiS-R-GB" panose="02000000000000000000" pitchFamily="2" charset="-122"/>
              <a:cs typeface="Microsoft YaHei" charset="-122"/>
            </a:rPr>
            <a:t>4.1.3</a:t>
          </a:r>
          <a:r>
            <a:rPr lang="zh-CN" altLang="en-US" sz="1050" b="0" i="0" kern="1200" dirty="0">
              <a:latin typeface="FZLanTingHeiS-R-GB" panose="02000000000000000000" pitchFamily="2" charset="-122"/>
              <a:ea typeface="FZLanTingHeiS-R-GB" panose="02000000000000000000" pitchFamily="2" charset="-122"/>
              <a:cs typeface="Microsoft YaHei" charset="-122"/>
            </a:rPr>
            <a:t> 需求交叉弹性</a:t>
          </a:r>
        </a:p>
      </dsp:txBody>
      <dsp:txXfrm>
        <a:off x="1910467" y="1029148"/>
        <a:ext cx="1474416" cy="330319"/>
      </dsp:txXfrm>
    </dsp:sp>
  </dsp:spTree>
</dsp:drawing>
</file>

<file path=ppt/diagrams/drawing3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2800E8-CF94-FD43-8D0E-7E4B278315B1}">
      <dsp:nvSpPr>
        <dsp:cNvPr id="0" name=""/>
        <dsp:cNvSpPr/>
      </dsp:nvSpPr>
      <dsp:spPr>
        <a:xfrm>
          <a:off x="863191" y="789164"/>
          <a:ext cx="1047276" cy="405143"/>
        </a:xfrm>
        <a:custGeom>
          <a:avLst/>
          <a:gdLst/>
          <a:ahLst/>
          <a:cxnLst/>
          <a:rect l="0" t="0" r="0" b="0"/>
          <a:pathLst>
            <a:path>
              <a:moveTo>
                <a:pt x="0" y="0"/>
              </a:moveTo>
              <a:lnTo>
                <a:pt x="523638" y="0"/>
              </a:lnTo>
              <a:lnTo>
                <a:pt x="523638" y="405143"/>
              </a:lnTo>
              <a:lnTo>
                <a:pt x="1047276" y="405143"/>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44450">
            <a:lnSpc>
              <a:spcPct val="90000"/>
            </a:lnSpc>
            <a:spcBef>
              <a:spcPct val="0"/>
            </a:spcBef>
            <a:spcAft>
              <a:spcPct val="35000"/>
            </a:spcAft>
            <a:buNone/>
          </a:pPr>
          <a:endParaRPr lang="zh-CN" altLang="en-US" sz="100" b="0" i="0" kern="1200" dirty="0">
            <a:latin typeface="FZLanTingHeiS-R-GB" panose="02000000000000000000" pitchFamily="2" charset="-122"/>
            <a:ea typeface="FZLanTingHeiS-R-GB" panose="02000000000000000000" pitchFamily="2" charset="-122"/>
            <a:cs typeface="Microsoft YaHei" charset="-122"/>
          </a:endParaRPr>
        </a:p>
      </dsp:txBody>
      <dsp:txXfrm>
        <a:off x="1358756" y="963663"/>
        <a:ext cx="56145" cy="56145"/>
      </dsp:txXfrm>
    </dsp:sp>
    <dsp:sp modelId="{93180932-306E-E545-95F9-2A5635FDC9F1}">
      <dsp:nvSpPr>
        <dsp:cNvPr id="0" name=""/>
        <dsp:cNvSpPr/>
      </dsp:nvSpPr>
      <dsp:spPr>
        <a:xfrm>
          <a:off x="863191" y="743444"/>
          <a:ext cx="1047276" cy="91440"/>
        </a:xfrm>
        <a:custGeom>
          <a:avLst/>
          <a:gdLst/>
          <a:ahLst/>
          <a:cxnLst/>
          <a:rect l="0" t="0" r="0" b="0"/>
          <a:pathLst>
            <a:path>
              <a:moveTo>
                <a:pt x="0" y="45720"/>
              </a:moveTo>
              <a:lnTo>
                <a:pt x="1047276" y="4572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44450">
            <a:lnSpc>
              <a:spcPct val="90000"/>
            </a:lnSpc>
            <a:spcBef>
              <a:spcPct val="0"/>
            </a:spcBef>
            <a:spcAft>
              <a:spcPct val="35000"/>
            </a:spcAft>
            <a:buNone/>
          </a:pPr>
          <a:endParaRPr lang="zh-CN" altLang="en-US" sz="100" b="0" i="0" kern="1200" dirty="0">
            <a:latin typeface="FZLanTingHeiS-R-GB" panose="02000000000000000000" pitchFamily="2" charset="-122"/>
            <a:ea typeface="FZLanTingHeiS-R-GB" panose="02000000000000000000" pitchFamily="2" charset="-122"/>
            <a:cs typeface="Microsoft YaHei" charset="-122"/>
          </a:endParaRPr>
        </a:p>
      </dsp:txBody>
      <dsp:txXfrm>
        <a:off x="1360647" y="762982"/>
        <a:ext cx="52363" cy="52363"/>
      </dsp:txXfrm>
    </dsp:sp>
    <dsp:sp modelId="{082A771F-69AF-7C4C-86CB-DF1CD8CB6581}">
      <dsp:nvSpPr>
        <dsp:cNvPr id="0" name=""/>
        <dsp:cNvSpPr/>
      </dsp:nvSpPr>
      <dsp:spPr>
        <a:xfrm>
          <a:off x="863191" y="384020"/>
          <a:ext cx="1047276" cy="405143"/>
        </a:xfrm>
        <a:custGeom>
          <a:avLst/>
          <a:gdLst/>
          <a:ahLst/>
          <a:cxnLst/>
          <a:rect l="0" t="0" r="0" b="0"/>
          <a:pathLst>
            <a:path>
              <a:moveTo>
                <a:pt x="0" y="405143"/>
              </a:moveTo>
              <a:lnTo>
                <a:pt x="523638" y="405143"/>
              </a:lnTo>
              <a:lnTo>
                <a:pt x="523638" y="0"/>
              </a:lnTo>
              <a:lnTo>
                <a:pt x="1047276"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44450">
            <a:lnSpc>
              <a:spcPct val="90000"/>
            </a:lnSpc>
            <a:spcBef>
              <a:spcPct val="0"/>
            </a:spcBef>
            <a:spcAft>
              <a:spcPct val="35000"/>
            </a:spcAft>
            <a:buNone/>
          </a:pPr>
          <a:endParaRPr lang="zh-CN" altLang="en-US" sz="100" b="0" i="0" kern="1200" dirty="0">
            <a:latin typeface="FZLanTingHeiS-R-GB" panose="02000000000000000000" pitchFamily="2" charset="-122"/>
            <a:ea typeface="FZLanTingHeiS-R-GB" panose="02000000000000000000" pitchFamily="2" charset="-122"/>
            <a:cs typeface="Microsoft YaHei" charset="-122"/>
          </a:endParaRPr>
        </a:p>
      </dsp:txBody>
      <dsp:txXfrm>
        <a:off x="1358756" y="558519"/>
        <a:ext cx="56145" cy="56145"/>
      </dsp:txXfrm>
    </dsp:sp>
    <dsp:sp modelId="{7111AE39-B455-7C4D-91F4-9E37E3822D07}">
      <dsp:nvSpPr>
        <dsp:cNvPr id="0" name=""/>
        <dsp:cNvSpPr/>
      </dsp:nvSpPr>
      <dsp:spPr>
        <a:xfrm>
          <a:off x="90820" y="517636"/>
          <a:ext cx="1001684" cy="543056"/>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marL="0" lvl="0" indent="0" algn="l" defTabSz="533400">
            <a:lnSpc>
              <a:spcPct val="90000"/>
            </a:lnSpc>
            <a:spcBef>
              <a:spcPct val="0"/>
            </a:spcBef>
            <a:spcAft>
              <a:spcPct val="35000"/>
            </a:spcAft>
            <a:buNone/>
          </a:pPr>
          <a:r>
            <a:rPr lang="en-US" altLang="zh-CN" sz="1200" b="0" i="0" kern="1200" dirty="0">
              <a:latin typeface="FZLanTingHeiS-R-GB" panose="02000000000000000000" pitchFamily="2" charset="-122"/>
              <a:ea typeface="FZLanTingHeiS-R-GB" panose="02000000000000000000" pitchFamily="2" charset="-122"/>
              <a:cs typeface="Microsoft YaHei" charset="-122"/>
            </a:rPr>
            <a:t>4.1</a:t>
          </a:r>
          <a:r>
            <a:rPr lang="zh-CN" altLang="en-US" sz="1200" b="0" i="0" kern="1200" dirty="0">
              <a:latin typeface="FZLanTingHeiS-R-GB" panose="02000000000000000000" pitchFamily="2" charset="-122"/>
              <a:ea typeface="FZLanTingHeiS-R-GB" panose="02000000000000000000" pitchFamily="2" charset="-122"/>
              <a:cs typeface="Microsoft YaHei" charset="-122"/>
            </a:rPr>
            <a:t>需求弹性</a:t>
          </a:r>
        </a:p>
      </dsp:txBody>
      <dsp:txXfrm>
        <a:off x="90820" y="517636"/>
        <a:ext cx="1001684" cy="543056"/>
      </dsp:txXfrm>
    </dsp:sp>
    <dsp:sp modelId="{C852AF5D-E3CA-F844-B775-08DD6E6FB940}">
      <dsp:nvSpPr>
        <dsp:cNvPr id="0" name=""/>
        <dsp:cNvSpPr/>
      </dsp:nvSpPr>
      <dsp:spPr>
        <a:xfrm>
          <a:off x="1910467" y="218861"/>
          <a:ext cx="1474416" cy="330319"/>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l" defTabSz="466725">
            <a:lnSpc>
              <a:spcPct val="90000"/>
            </a:lnSpc>
            <a:spcBef>
              <a:spcPct val="0"/>
            </a:spcBef>
            <a:spcAft>
              <a:spcPct val="35000"/>
            </a:spcAft>
            <a:buNone/>
          </a:pPr>
          <a:r>
            <a:rPr lang="en-US" altLang="zh-CN" sz="1050" b="0" i="0" kern="1200" dirty="0">
              <a:solidFill>
                <a:schemeClr val="tx1"/>
              </a:solidFill>
              <a:latin typeface="FZLanTingHeiS-R-GB" panose="02000000000000000000" pitchFamily="2" charset="-122"/>
              <a:ea typeface="FZLanTingHeiS-R-GB" panose="02000000000000000000" pitchFamily="2" charset="-122"/>
              <a:cs typeface="Microsoft YaHei" charset="-122"/>
            </a:rPr>
            <a:t>4.1.1</a:t>
          </a:r>
          <a:r>
            <a:rPr lang="zh-CN" altLang="en-US" sz="1050" b="0" i="0" kern="1200" dirty="0">
              <a:solidFill>
                <a:schemeClr val="tx1"/>
              </a:solidFill>
              <a:latin typeface="FZLanTingHeiS-R-GB" panose="02000000000000000000" pitchFamily="2" charset="-122"/>
              <a:ea typeface="FZLanTingHeiS-R-GB" panose="02000000000000000000" pitchFamily="2" charset="-122"/>
              <a:cs typeface="Microsoft YaHei" charset="-122"/>
            </a:rPr>
            <a:t> 需求价格弹性</a:t>
          </a:r>
        </a:p>
      </dsp:txBody>
      <dsp:txXfrm>
        <a:off x="1910467" y="218861"/>
        <a:ext cx="1474416" cy="330319"/>
      </dsp:txXfrm>
    </dsp:sp>
    <dsp:sp modelId="{D3E2E567-EC04-E743-9B8C-985408EA1058}">
      <dsp:nvSpPr>
        <dsp:cNvPr id="0" name=""/>
        <dsp:cNvSpPr/>
      </dsp:nvSpPr>
      <dsp:spPr>
        <a:xfrm>
          <a:off x="1910467" y="624004"/>
          <a:ext cx="1474416" cy="33031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l" defTabSz="466725">
            <a:lnSpc>
              <a:spcPct val="90000"/>
            </a:lnSpc>
            <a:spcBef>
              <a:spcPct val="0"/>
            </a:spcBef>
            <a:spcAft>
              <a:spcPct val="35000"/>
            </a:spcAft>
            <a:buNone/>
          </a:pPr>
          <a:r>
            <a:rPr lang="en-US" altLang="zh-CN" sz="1050" b="0" i="0" kern="1200" dirty="0">
              <a:latin typeface="FZLanTingHeiS-R-GB" panose="02000000000000000000" pitchFamily="2" charset="-122"/>
              <a:ea typeface="FZLanTingHeiS-R-GB" panose="02000000000000000000" pitchFamily="2" charset="-122"/>
              <a:cs typeface="Microsoft YaHei" charset="-122"/>
            </a:rPr>
            <a:t>4.1.2</a:t>
          </a:r>
          <a:r>
            <a:rPr lang="zh-CN" altLang="en-US" sz="1050" b="0" i="0" kern="1200" dirty="0">
              <a:latin typeface="FZLanTingHeiS-R-GB" panose="02000000000000000000" pitchFamily="2" charset="-122"/>
              <a:ea typeface="FZLanTingHeiS-R-GB" panose="02000000000000000000" pitchFamily="2" charset="-122"/>
              <a:cs typeface="Microsoft YaHei" charset="-122"/>
            </a:rPr>
            <a:t> 需求的收入弹性</a:t>
          </a:r>
        </a:p>
      </dsp:txBody>
      <dsp:txXfrm>
        <a:off x="1910467" y="624004"/>
        <a:ext cx="1474416" cy="330319"/>
      </dsp:txXfrm>
    </dsp:sp>
    <dsp:sp modelId="{1C998B4A-F8C8-5D49-862A-38B9C7611407}">
      <dsp:nvSpPr>
        <dsp:cNvPr id="0" name=""/>
        <dsp:cNvSpPr/>
      </dsp:nvSpPr>
      <dsp:spPr>
        <a:xfrm>
          <a:off x="1910467" y="1029148"/>
          <a:ext cx="1474416" cy="33031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l" defTabSz="466725">
            <a:lnSpc>
              <a:spcPct val="90000"/>
            </a:lnSpc>
            <a:spcBef>
              <a:spcPct val="0"/>
            </a:spcBef>
            <a:spcAft>
              <a:spcPct val="35000"/>
            </a:spcAft>
            <a:buNone/>
          </a:pPr>
          <a:r>
            <a:rPr lang="en-US" altLang="zh-CN" sz="1050" b="0" i="0" kern="1200" dirty="0">
              <a:latin typeface="FZLanTingHeiS-R-GB" panose="02000000000000000000" pitchFamily="2" charset="-122"/>
              <a:ea typeface="FZLanTingHeiS-R-GB" panose="02000000000000000000" pitchFamily="2" charset="-122"/>
              <a:cs typeface="Microsoft YaHei" charset="-122"/>
            </a:rPr>
            <a:t>4.1.3</a:t>
          </a:r>
          <a:r>
            <a:rPr lang="zh-CN" altLang="en-US" sz="1050" b="0" i="0" kern="1200" dirty="0">
              <a:latin typeface="FZLanTingHeiS-R-GB" panose="02000000000000000000" pitchFamily="2" charset="-122"/>
              <a:ea typeface="FZLanTingHeiS-R-GB" panose="02000000000000000000" pitchFamily="2" charset="-122"/>
              <a:cs typeface="Microsoft YaHei" charset="-122"/>
            </a:rPr>
            <a:t> 需求交叉弹性</a:t>
          </a:r>
        </a:p>
      </dsp:txBody>
      <dsp:txXfrm>
        <a:off x="1910467" y="1029148"/>
        <a:ext cx="1474416" cy="33031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2800E8-CF94-FD43-8D0E-7E4B278315B1}">
      <dsp:nvSpPr>
        <dsp:cNvPr id="0" name=""/>
        <dsp:cNvSpPr/>
      </dsp:nvSpPr>
      <dsp:spPr>
        <a:xfrm>
          <a:off x="910517" y="972723"/>
          <a:ext cx="1240728" cy="339436"/>
        </a:xfrm>
        <a:custGeom>
          <a:avLst/>
          <a:gdLst/>
          <a:ahLst/>
          <a:cxnLst/>
          <a:rect l="0" t="0" r="0" b="0"/>
          <a:pathLst>
            <a:path>
              <a:moveTo>
                <a:pt x="0" y="0"/>
              </a:moveTo>
              <a:lnTo>
                <a:pt x="620364" y="0"/>
              </a:lnTo>
              <a:lnTo>
                <a:pt x="620364" y="339436"/>
              </a:lnTo>
              <a:lnTo>
                <a:pt x="1240728" y="339436"/>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8900">
            <a:lnSpc>
              <a:spcPct val="90000"/>
            </a:lnSpc>
            <a:spcBef>
              <a:spcPct val="0"/>
            </a:spcBef>
            <a:spcAft>
              <a:spcPct val="35000"/>
            </a:spcAft>
            <a:buNone/>
          </a:pPr>
          <a:endParaRPr lang="zh-CN" altLang="en-US" sz="200" b="0" i="0" kern="1200" dirty="0">
            <a:latin typeface="FZLanTingHeiS-R-GB" panose="02000000000000000000" pitchFamily="2" charset="-122"/>
            <a:ea typeface="FZLanTingHeiS-R-GB" panose="02000000000000000000" pitchFamily="2" charset="-122"/>
            <a:cs typeface="Microsoft YaHei" charset="-122"/>
          </a:endParaRPr>
        </a:p>
      </dsp:txBody>
      <dsp:txXfrm>
        <a:off x="1498724" y="1110283"/>
        <a:ext cx="64316" cy="64316"/>
      </dsp:txXfrm>
    </dsp:sp>
    <dsp:sp modelId="{93180932-306E-E545-95F9-2A5635FDC9F1}">
      <dsp:nvSpPr>
        <dsp:cNvPr id="0" name=""/>
        <dsp:cNvSpPr/>
      </dsp:nvSpPr>
      <dsp:spPr>
        <a:xfrm>
          <a:off x="910517" y="845631"/>
          <a:ext cx="1240954" cy="91440"/>
        </a:xfrm>
        <a:custGeom>
          <a:avLst/>
          <a:gdLst/>
          <a:ahLst/>
          <a:cxnLst/>
          <a:rect l="0" t="0" r="0" b="0"/>
          <a:pathLst>
            <a:path>
              <a:moveTo>
                <a:pt x="0" y="127091"/>
              </a:moveTo>
              <a:lnTo>
                <a:pt x="620477" y="127091"/>
              </a:lnTo>
              <a:lnTo>
                <a:pt x="620477" y="45720"/>
              </a:lnTo>
              <a:lnTo>
                <a:pt x="1240954" y="4572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8900">
            <a:lnSpc>
              <a:spcPct val="90000"/>
            </a:lnSpc>
            <a:spcBef>
              <a:spcPct val="0"/>
            </a:spcBef>
            <a:spcAft>
              <a:spcPct val="35000"/>
            </a:spcAft>
            <a:buNone/>
          </a:pPr>
          <a:endParaRPr lang="zh-CN" altLang="en-US" sz="200" b="0" i="0" kern="1200" dirty="0">
            <a:latin typeface="FZLanTingHeiS-R-GB" panose="02000000000000000000" pitchFamily="2" charset="-122"/>
            <a:ea typeface="FZLanTingHeiS-R-GB" panose="02000000000000000000" pitchFamily="2" charset="-122"/>
            <a:cs typeface="Microsoft YaHei" charset="-122"/>
          </a:endParaRPr>
        </a:p>
      </dsp:txBody>
      <dsp:txXfrm>
        <a:off x="1499904" y="860261"/>
        <a:ext cx="62180" cy="62180"/>
      </dsp:txXfrm>
    </dsp:sp>
    <dsp:sp modelId="{082A771F-69AF-7C4C-86CB-DF1CD8CB6581}">
      <dsp:nvSpPr>
        <dsp:cNvPr id="0" name=""/>
        <dsp:cNvSpPr/>
      </dsp:nvSpPr>
      <dsp:spPr>
        <a:xfrm>
          <a:off x="910517" y="470543"/>
          <a:ext cx="1240954" cy="502180"/>
        </a:xfrm>
        <a:custGeom>
          <a:avLst/>
          <a:gdLst/>
          <a:ahLst/>
          <a:cxnLst/>
          <a:rect l="0" t="0" r="0" b="0"/>
          <a:pathLst>
            <a:path>
              <a:moveTo>
                <a:pt x="0" y="502180"/>
              </a:moveTo>
              <a:lnTo>
                <a:pt x="620477" y="502180"/>
              </a:lnTo>
              <a:lnTo>
                <a:pt x="620477" y="0"/>
              </a:lnTo>
              <a:lnTo>
                <a:pt x="1240954"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8900">
            <a:lnSpc>
              <a:spcPct val="90000"/>
            </a:lnSpc>
            <a:spcBef>
              <a:spcPct val="0"/>
            </a:spcBef>
            <a:spcAft>
              <a:spcPct val="35000"/>
            </a:spcAft>
            <a:buNone/>
          </a:pPr>
          <a:endParaRPr lang="zh-CN" altLang="en-US" sz="200" b="0" i="0" kern="1200" dirty="0">
            <a:latin typeface="FZLanTingHeiS-R-GB" panose="02000000000000000000" pitchFamily="2" charset="-122"/>
            <a:ea typeface="FZLanTingHeiS-R-GB" panose="02000000000000000000" pitchFamily="2" charset="-122"/>
            <a:cs typeface="Microsoft YaHei" charset="-122"/>
          </a:endParaRPr>
        </a:p>
      </dsp:txBody>
      <dsp:txXfrm>
        <a:off x="1497527" y="688165"/>
        <a:ext cx="66935" cy="66935"/>
      </dsp:txXfrm>
    </dsp:sp>
    <dsp:sp modelId="{7111AE39-B455-7C4D-91F4-9E37E3822D07}">
      <dsp:nvSpPr>
        <dsp:cNvPr id="0" name=""/>
        <dsp:cNvSpPr/>
      </dsp:nvSpPr>
      <dsp:spPr>
        <a:xfrm>
          <a:off x="0" y="708383"/>
          <a:ext cx="1292356" cy="52867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altLang="zh-CN" sz="1200" b="0" i="0" kern="1200" dirty="0">
              <a:latin typeface="FZLanTingHeiS-R-GB" panose="02000000000000000000" pitchFamily="2" charset="-122"/>
              <a:ea typeface="FZLanTingHeiS-R-GB" panose="02000000000000000000" pitchFamily="2" charset="-122"/>
              <a:cs typeface="Microsoft YaHei" charset="-122"/>
            </a:rPr>
            <a:t>3.3</a:t>
          </a:r>
          <a:r>
            <a:rPr lang="zh-CN" altLang="en-US" sz="1200" b="0" i="0" kern="1200" dirty="0">
              <a:latin typeface="FZLanTingHeiS-R-GB" panose="02000000000000000000" pitchFamily="2" charset="-122"/>
              <a:ea typeface="FZLanTingHeiS-R-GB" panose="02000000000000000000" pitchFamily="2" charset="-122"/>
              <a:cs typeface="Microsoft YaHei" charset="-122"/>
            </a:rPr>
            <a:t> 序数效用论与无差异曲线分析</a:t>
          </a:r>
        </a:p>
      </dsp:txBody>
      <dsp:txXfrm>
        <a:off x="0" y="708383"/>
        <a:ext cx="1292356" cy="528679"/>
      </dsp:txXfrm>
    </dsp:sp>
    <dsp:sp modelId="{C852AF5D-E3CA-F844-B775-08DD6E6FB940}">
      <dsp:nvSpPr>
        <dsp:cNvPr id="0" name=""/>
        <dsp:cNvSpPr/>
      </dsp:nvSpPr>
      <dsp:spPr>
        <a:xfrm>
          <a:off x="2151472" y="303161"/>
          <a:ext cx="1697796" cy="334764"/>
        </a:xfrm>
        <a:prstGeom prst="rect">
          <a:avLst/>
        </a:prstGeom>
        <a:solidFill>
          <a:schemeClr val="bg1"/>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marL="0" lvl="0" indent="0" algn="l" defTabSz="533400">
            <a:lnSpc>
              <a:spcPct val="90000"/>
            </a:lnSpc>
            <a:spcBef>
              <a:spcPct val="0"/>
            </a:spcBef>
            <a:spcAft>
              <a:spcPct val="35000"/>
            </a:spcAft>
            <a:buNone/>
          </a:pPr>
          <a:r>
            <a:rPr lang="en-US" altLang="zh-CN" sz="1200" b="0" i="0" kern="1200" dirty="0">
              <a:solidFill>
                <a:schemeClr val="tx1"/>
              </a:solidFill>
              <a:latin typeface="FZLanTingHeiS-R-GB" panose="02000000000000000000" pitchFamily="2" charset="-122"/>
              <a:ea typeface="FZLanTingHeiS-R-GB" panose="02000000000000000000" pitchFamily="2" charset="-122"/>
              <a:cs typeface="Microsoft YaHei" charset="-122"/>
            </a:rPr>
            <a:t>3.3.1</a:t>
          </a:r>
          <a:r>
            <a:rPr lang="zh-CN" altLang="en-US" sz="1200" b="0" i="0" kern="1200" dirty="0">
              <a:solidFill>
                <a:schemeClr val="tx1"/>
              </a:solidFill>
              <a:latin typeface="FZLanTingHeiS-R-GB" panose="02000000000000000000" pitchFamily="2" charset="-122"/>
              <a:ea typeface="FZLanTingHeiS-R-GB" panose="02000000000000000000" pitchFamily="2" charset="-122"/>
              <a:cs typeface="Microsoft YaHei" charset="-122"/>
            </a:rPr>
            <a:t> 无差异曲线</a:t>
          </a:r>
        </a:p>
      </dsp:txBody>
      <dsp:txXfrm>
        <a:off x="2151472" y="303161"/>
        <a:ext cx="1697796" cy="334764"/>
      </dsp:txXfrm>
    </dsp:sp>
    <dsp:sp modelId="{D3E2E567-EC04-E743-9B8C-985408EA1058}">
      <dsp:nvSpPr>
        <dsp:cNvPr id="0" name=""/>
        <dsp:cNvSpPr/>
      </dsp:nvSpPr>
      <dsp:spPr>
        <a:xfrm>
          <a:off x="2151472" y="723969"/>
          <a:ext cx="1715339" cy="334764"/>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marL="0" lvl="0" indent="0" algn="l" defTabSz="533400">
            <a:lnSpc>
              <a:spcPct val="90000"/>
            </a:lnSpc>
            <a:spcBef>
              <a:spcPct val="0"/>
            </a:spcBef>
            <a:spcAft>
              <a:spcPct val="35000"/>
            </a:spcAft>
            <a:buNone/>
          </a:pPr>
          <a:r>
            <a:rPr lang="en-US" altLang="zh-CN" sz="1200" b="0" i="0" kern="1200" dirty="0">
              <a:solidFill>
                <a:schemeClr val="tx1"/>
              </a:solidFill>
              <a:latin typeface="FZLanTingHeiS-R-GB" panose="02000000000000000000" pitchFamily="2" charset="-122"/>
              <a:ea typeface="FZLanTingHeiS-R-GB" panose="02000000000000000000" pitchFamily="2" charset="-122"/>
              <a:cs typeface="Microsoft YaHei" charset="-122"/>
            </a:rPr>
            <a:t>3.3.2</a:t>
          </a:r>
          <a:r>
            <a:rPr lang="zh-CN" altLang="en-US" sz="1200" b="0" i="0" kern="1200" dirty="0">
              <a:solidFill>
                <a:schemeClr val="tx1"/>
              </a:solidFill>
              <a:latin typeface="FZLanTingHeiS-R-GB" panose="02000000000000000000" pitchFamily="2" charset="-122"/>
              <a:ea typeface="FZLanTingHeiS-R-GB" panose="02000000000000000000" pitchFamily="2" charset="-122"/>
              <a:cs typeface="Microsoft YaHei" charset="-122"/>
            </a:rPr>
            <a:t> 消费者的预算线</a:t>
          </a:r>
          <a:endParaRPr lang="zh-CN" altLang="en-US" sz="1200" b="0" i="0" kern="1200" dirty="0">
            <a:latin typeface="FZLanTingHeiS-R-GB" panose="02000000000000000000" pitchFamily="2" charset="-122"/>
            <a:ea typeface="FZLanTingHeiS-R-GB" panose="02000000000000000000" pitchFamily="2" charset="-122"/>
            <a:cs typeface="Microsoft YaHei" charset="-122"/>
          </a:endParaRPr>
        </a:p>
      </dsp:txBody>
      <dsp:txXfrm>
        <a:off x="2151472" y="723969"/>
        <a:ext cx="1715339" cy="334764"/>
      </dsp:txXfrm>
    </dsp:sp>
    <dsp:sp modelId="{1C998B4A-F8C8-5D49-862A-38B9C7611407}">
      <dsp:nvSpPr>
        <dsp:cNvPr id="0" name=""/>
        <dsp:cNvSpPr/>
      </dsp:nvSpPr>
      <dsp:spPr>
        <a:xfrm>
          <a:off x="2151246" y="1144777"/>
          <a:ext cx="1697661" cy="334764"/>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marL="0" lvl="0" indent="0" algn="l" defTabSz="533400">
            <a:lnSpc>
              <a:spcPct val="90000"/>
            </a:lnSpc>
            <a:spcBef>
              <a:spcPct val="0"/>
            </a:spcBef>
            <a:spcAft>
              <a:spcPct val="35000"/>
            </a:spcAft>
            <a:buNone/>
          </a:pPr>
          <a:r>
            <a:rPr lang="en-US" altLang="zh-CN" sz="1200" b="0" i="0" kern="1200" dirty="0">
              <a:solidFill>
                <a:schemeClr val="tx1"/>
              </a:solidFill>
              <a:latin typeface="FZLanTingHeiS-R-GB" panose="02000000000000000000" pitchFamily="2" charset="-122"/>
              <a:ea typeface="FZLanTingHeiS-R-GB" panose="02000000000000000000" pitchFamily="2" charset="-122"/>
              <a:cs typeface="Microsoft YaHei" charset="-122"/>
            </a:rPr>
            <a:t>3.3.3</a:t>
          </a:r>
          <a:r>
            <a:rPr lang="zh-CN" altLang="en-US" sz="1200" b="0" i="0" kern="1200" dirty="0">
              <a:solidFill>
                <a:schemeClr val="tx1"/>
              </a:solidFill>
              <a:latin typeface="FZLanTingHeiS-R-GB" panose="02000000000000000000" pitchFamily="2" charset="-122"/>
              <a:ea typeface="FZLanTingHeiS-R-GB" panose="02000000000000000000" pitchFamily="2" charset="-122"/>
              <a:cs typeface="Microsoft YaHei" charset="-122"/>
            </a:rPr>
            <a:t>  消费者均衡</a:t>
          </a:r>
          <a:endParaRPr lang="zh-CN" altLang="en-US" sz="1200" b="0" i="0" kern="1200" dirty="0">
            <a:latin typeface="FZLanTingHeiS-R-GB" panose="02000000000000000000" pitchFamily="2" charset="-122"/>
            <a:ea typeface="FZLanTingHeiS-R-GB" panose="02000000000000000000" pitchFamily="2" charset="-122"/>
            <a:cs typeface="Microsoft YaHei" charset="-122"/>
          </a:endParaRPr>
        </a:p>
      </dsp:txBody>
      <dsp:txXfrm>
        <a:off x="2151246" y="1144777"/>
        <a:ext cx="1697661" cy="334764"/>
      </dsp:txXfrm>
    </dsp:sp>
  </dsp:spTree>
</dsp:drawing>
</file>

<file path=ppt/diagrams/drawing4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2800E8-CF94-FD43-8D0E-7E4B278315B1}">
      <dsp:nvSpPr>
        <dsp:cNvPr id="0" name=""/>
        <dsp:cNvSpPr/>
      </dsp:nvSpPr>
      <dsp:spPr>
        <a:xfrm>
          <a:off x="863191" y="789164"/>
          <a:ext cx="1047276" cy="405143"/>
        </a:xfrm>
        <a:custGeom>
          <a:avLst/>
          <a:gdLst/>
          <a:ahLst/>
          <a:cxnLst/>
          <a:rect l="0" t="0" r="0" b="0"/>
          <a:pathLst>
            <a:path>
              <a:moveTo>
                <a:pt x="0" y="0"/>
              </a:moveTo>
              <a:lnTo>
                <a:pt x="523638" y="0"/>
              </a:lnTo>
              <a:lnTo>
                <a:pt x="523638" y="405143"/>
              </a:lnTo>
              <a:lnTo>
                <a:pt x="1047276" y="405143"/>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44450">
            <a:lnSpc>
              <a:spcPct val="90000"/>
            </a:lnSpc>
            <a:spcBef>
              <a:spcPct val="0"/>
            </a:spcBef>
            <a:spcAft>
              <a:spcPct val="35000"/>
            </a:spcAft>
            <a:buNone/>
          </a:pPr>
          <a:endParaRPr lang="zh-CN" altLang="en-US" sz="100" b="0" i="0" kern="1200" dirty="0">
            <a:latin typeface="FZLanTingHeiS-R-GB" panose="02000000000000000000" pitchFamily="2" charset="-122"/>
            <a:ea typeface="FZLanTingHeiS-R-GB" panose="02000000000000000000" pitchFamily="2" charset="-122"/>
            <a:cs typeface="Microsoft YaHei" charset="-122"/>
          </a:endParaRPr>
        </a:p>
      </dsp:txBody>
      <dsp:txXfrm>
        <a:off x="1358756" y="963663"/>
        <a:ext cx="56145" cy="56145"/>
      </dsp:txXfrm>
    </dsp:sp>
    <dsp:sp modelId="{93180932-306E-E545-95F9-2A5635FDC9F1}">
      <dsp:nvSpPr>
        <dsp:cNvPr id="0" name=""/>
        <dsp:cNvSpPr/>
      </dsp:nvSpPr>
      <dsp:spPr>
        <a:xfrm>
          <a:off x="863191" y="743444"/>
          <a:ext cx="1047276" cy="91440"/>
        </a:xfrm>
        <a:custGeom>
          <a:avLst/>
          <a:gdLst/>
          <a:ahLst/>
          <a:cxnLst/>
          <a:rect l="0" t="0" r="0" b="0"/>
          <a:pathLst>
            <a:path>
              <a:moveTo>
                <a:pt x="0" y="45720"/>
              </a:moveTo>
              <a:lnTo>
                <a:pt x="1047276" y="4572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44450">
            <a:lnSpc>
              <a:spcPct val="90000"/>
            </a:lnSpc>
            <a:spcBef>
              <a:spcPct val="0"/>
            </a:spcBef>
            <a:spcAft>
              <a:spcPct val="35000"/>
            </a:spcAft>
            <a:buNone/>
          </a:pPr>
          <a:endParaRPr lang="zh-CN" altLang="en-US" sz="100" b="0" i="0" kern="1200" dirty="0">
            <a:latin typeface="FZLanTingHeiS-R-GB" panose="02000000000000000000" pitchFamily="2" charset="-122"/>
            <a:ea typeface="FZLanTingHeiS-R-GB" panose="02000000000000000000" pitchFamily="2" charset="-122"/>
            <a:cs typeface="Microsoft YaHei" charset="-122"/>
          </a:endParaRPr>
        </a:p>
      </dsp:txBody>
      <dsp:txXfrm>
        <a:off x="1360647" y="762982"/>
        <a:ext cx="52363" cy="52363"/>
      </dsp:txXfrm>
    </dsp:sp>
    <dsp:sp modelId="{082A771F-69AF-7C4C-86CB-DF1CD8CB6581}">
      <dsp:nvSpPr>
        <dsp:cNvPr id="0" name=""/>
        <dsp:cNvSpPr/>
      </dsp:nvSpPr>
      <dsp:spPr>
        <a:xfrm>
          <a:off x="863191" y="384020"/>
          <a:ext cx="1047276" cy="405143"/>
        </a:xfrm>
        <a:custGeom>
          <a:avLst/>
          <a:gdLst/>
          <a:ahLst/>
          <a:cxnLst/>
          <a:rect l="0" t="0" r="0" b="0"/>
          <a:pathLst>
            <a:path>
              <a:moveTo>
                <a:pt x="0" y="405143"/>
              </a:moveTo>
              <a:lnTo>
                <a:pt x="523638" y="405143"/>
              </a:lnTo>
              <a:lnTo>
                <a:pt x="523638" y="0"/>
              </a:lnTo>
              <a:lnTo>
                <a:pt x="1047276"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44450">
            <a:lnSpc>
              <a:spcPct val="90000"/>
            </a:lnSpc>
            <a:spcBef>
              <a:spcPct val="0"/>
            </a:spcBef>
            <a:spcAft>
              <a:spcPct val="35000"/>
            </a:spcAft>
            <a:buNone/>
          </a:pPr>
          <a:endParaRPr lang="zh-CN" altLang="en-US" sz="100" b="0" i="0" kern="1200" dirty="0">
            <a:latin typeface="FZLanTingHeiS-R-GB" panose="02000000000000000000" pitchFamily="2" charset="-122"/>
            <a:ea typeface="FZLanTingHeiS-R-GB" panose="02000000000000000000" pitchFamily="2" charset="-122"/>
            <a:cs typeface="Microsoft YaHei" charset="-122"/>
          </a:endParaRPr>
        </a:p>
      </dsp:txBody>
      <dsp:txXfrm>
        <a:off x="1358756" y="558519"/>
        <a:ext cx="56145" cy="56145"/>
      </dsp:txXfrm>
    </dsp:sp>
    <dsp:sp modelId="{7111AE39-B455-7C4D-91F4-9E37E3822D07}">
      <dsp:nvSpPr>
        <dsp:cNvPr id="0" name=""/>
        <dsp:cNvSpPr/>
      </dsp:nvSpPr>
      <dsp:spPr>
        <a:xfrm>
          <a:off x="90820" y="517636"/>
          <a:ext cx="1001684" cy="543056"/>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marL="0" lvl="0" indent="0" algn="l" defTabSz="533400">
            <a:lnSpc>
              <a:spcPct val="90000"/>
            </a:lnSpc>
            <a:spcBef>
              <a:spcPct val="0"/>
            </a:spcBef>
            <a:spcAft>
              <a:spcPct val="35000"/>
            </a:spcAft>
            <a:buNone/>
          </a:pPr>
          <a:r>
            <a:rPr lang="en-US" altLang="zh-CN" sz="1200" b="0" i="0" kern="1200" dirty="0">
              <a:latin typeface="FZLanTingHeiS-R-GB" panose="02000000000000000000" pitchFamily="2" charset="-122"/>
              <a:ea typeface="FZLanTingHeiS-R-GB" panose="02000000000000000000" pitchFamily="2" charset="-122"/>
              <a:cs typeface="Microsoft YaHei" charset="-122"/>
            </a:rPr>
            <a:t>4.1</a:t>
          </a:r>
          <a:r>
            <a:rPr lang="zh-CN" altLang="en-US" sz="1200" b="0" i="0" kern="1200" dirty="0">
              <a:latin typeface="FZLanTingHeiS-R-GB" panose="02000000000000000000" pitchFamily="2" charset="-122"/>
              <a:ea typeface="FZLanTingHeiS-R-GB" panose="02000000000000000000" pitchFamily="2" charset="-122"/>
              <a:cs typeface="Microsoft YaHei" charset="-122"/>
            </a:rPr>
            <a:t>需求弹性</a:t>
          </a:r>
        </a:p>
      </dsp:txBody>
      <dsp:txXfrm>
        <a:off x="90820" y="517636"/>
        <a:ext cx="1001684" cy="543056"/>
      </dsp:txXfrm>
    </dsp:sp>
    <dsp:sp modelId="{C852AF5D-E3CA-F844-B775-08DD6E6FB940}">
      <dsp:nvSpPr>
        <dsp:cNvPr id="0" name=""/>
        <dsp:cNvSpPr/>
      </dsp:nvSpPr>
      <dsp:spPr>
        <a:xfrm>
          <a:off x="1910467" y="218861"/>
          <a:ext cx="1474416" cy="330319"/>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l" defTabSz="466725">
            <a:lnSpc>
              <a:spcPct val="90000"/>
            </a:lnSpc>
            <a:spcBef>
              <a:spcPct val="0"/>
            </a:spcBef>
            <a:spcAft>
              <a:spcPct val="35000"/>
            </a:spcAft>
            <a:buNone/>
          </a:pPr>
          <a:r>
            <a:rPr lang="en-US" altLang="zh-CN" sz="1050" b="0" i="0" kern="1200" dirty="0">
              <a:solidFill>
                <a:schemeClr val="tx1"/>
              </a:solidFill>
              <a:latin typeface="FZLanTingHeiS-R-GB" panose="02000000000000000000" pitchFamily="2" charset="-122"/>
              <a:ea typeface="FZLanTingHeiS-R-GB" panose="02000000000000000000" pitchFamily="2" charset="-122"/>
              <a:cs typeface="Microsoft YaHei" charset="-122"/>
            </a:rPr>
            <a:t>4.1.1</a:t>
          </a:r>
          <a:r>
            <a:rPr lang="zh-CN" altLang="en-US" sz="1050" b="0" i="0" kern="1200" dirty="0">
              <a:solidFill>
                <a:schemeClr val="tx1"/>
              </a:solidFill>
              <a:latin typeface="FZLanTingHeiS-R-GB" panose="02000000000000000000" pitchFamily="2" charset="-122"/>
              <a:ea typeface="FZLanTingHeiS-R-GB" panose="02000000000000000000" pitchFamily="2" charset="-122"/>
              <a:cs typeface="Microsoft YaHei" charset="-122"/>
            </a:rPr>
            <a:t> 需求价格弹性</a:t>
          </a:r>
        </a:p>
      </dsp:txBody>
      <dsp:txXfrm>
        <a:off x="1910467" y="218861"/>
        <a:ext cx="1474416" cy="330319"/>
      </dsp:txXfrm>
    </dsp:sp>
    <dsp:sp modelId="{D3E2E567-EC04-E743-9B8C-985408EA1058}">
      <dsp:nvSpPr>
        <dsp:cNvPr id="0" name=""/>
        <dsp:cNvSpPr/>
      </dsp:nvSpPr>
      <dsp:spPr>
        <a:xfrm>
          <a:off x="1910467" y="624004"/>
          <a:ext cx="1474416" cy="33031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l" defTabSz="466725">
            <a:lnSpc>
              <a:spcPct val="90000"/>
            </a:lnSpc>
            <a:spcBef>
              <a:spcPct val="0"/>
            </a:spcBef>
            <a:spcAft>
              <a:spcPct val="35000"/>
            </a:spcAft>
            <a:buNone/>
          </a:pPr>
          <a:r>
            <a:rPr lang="en-US" altLang="zh-CN" sz="1050" b="0" i="0" kern="1200" dirty="0">
              <a:latin typeface="FZLanTingHeiS-R-GB" panose="02000000000000000000" pitchFamily="2" charset="-122"/>
              <a:ea typeface="FZLanTingHeiS-R-GB" panose="02000000000000000000" pitchFamily="2" charset="-122"/>
              <a:cs typeface="Microsoft YaHei" charset="-122"/>
            </a:rPr>
            <a:t>4.1.2</a:t>
          </a:r>
          <a:r>
            <a:rPr lang="zh-CN" altLang="en-US" sz="1050" b="0" i="0" kern="1200" dirty="0">
              <a:latin typeface="FZLanTingHeiS-R-GB" panose="02000000000000000000" pitchFamily="2" charset="-122"/>
              <a:ea typeface="FZLanTingHeiS-R-GB" panose="02000000000000000000" pitchFamily="2" charset="-122"/>
              <a:cs typeface="Microsoft YaHei" charset="-122"/>
            </a:rPr>
            <a:t> 需求的收入弹性</a:t>
          </a:r>
        </a:p>
      </dsp:txBody>
      <dsp:txXfrm>
        <a:off x="1910467" y="624004"/>
        <a:ext cx="1474416" cy="330319"/>
      </dsp:txXfrm>
    </dsp:sp>
    <dsp:sp modelId="{1C998B4A-F8C8-5D49-862A-38B9C7611407}">
      <dsp:nvSpPr>
        <dsp:cNvPr id="0" name=""/>
        <dsp:cNvSpPr/>
      </dsp:nvSpPr>
      <dsp:spPr>
        <a:xfrm>
          <a:off x="1910467" y="1029148"/>
          <a:ext cx="1474416" cy="33031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l" defTabSz="466725">
            <a:lnSpc>
              <a:spcPct val="90000"/>
            </a:lnSpc>
            <a:spcBef>
              <a:spcPct val="0"/>
            </a:spcBef>
            <a:spcAft>
              <a:spcPct val="35000"/>
            </a:spcAft>
            <a:buNone/>
          </a:pPr>
          <a:r>
            <a:rPr lang="en-US" altLang="zh-CN" sz="1050" b="0" i="0" kern="1200" dirty="0">
              <a:latin typeface="FZLanTingHeiS-R-GB" panose="02000000000000000000" pitchFamily="2" charset="-122"/>
              <a:ea typeface="FZLanTingHeiS-R-GB" panose="02000000000000000000" pitchFamily="2" charset="-122"/>
              <a:cs typeface="Microsoft YaHei" charset="-122"/>
            </a:rPr>
            <a:t>4.1.3</a:t>
          </a:r>
          <a:r>
            <a:rPr lang="zh-CN" altLang="en-US" sz="1050" b="0" i="0" kern="1200" dirty="0">
              <a:latin typeface="FZLanTingHeiS-R-GB" panose="02000000000000000000" pitchFamily="2" charset="-122"/>
              <a:ea typeface="FZLanTingHeiS-R-GB" panose="02000000000000000000" pitchFamily="2" charset="-122"/>
              <a:cs typeface="Microsoft YaHei" charset="-122"/>
            </a:rPr>
            <a:t> 需求交叉弹性</a:t>
          </a:r>
        </a:p>
      </dsp:txBody>
      <dsp:txXfrm>
        <a:off x="1910467" y="1029148"/>
        <a:ext cx="1474416" cy="330319"/>
      </dsp:txXfrm>
    </dsp:sp>
  </dsp:spTree>
</dsp:drawing>
</file>

<file path=ppt/diagrams/drawing4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2800E8-CF94-FD43-8D0E-7E4B278315B1}">
      <dsp:nvSpPr>
        <dsp:cNvPr id="0" name=""/>
        <dsp:cNvSpPr/>
      </dsp:nvSpPr>
      <dsp:spPr>
        <a:xfrm>
          <a:off x="863191" y="789164"/>
          <a:ext cx="1047276" cy="405143"/>
        </a:xfrm>
        <a:custGeom>
          <a:avLst/>
          <a:gdLst/>
          <a:ahLst/>
          <a:cxnLst/>
          <a:rect l="0" t="0" r="0" b="0"/>
          <a:pathLst>
            <a:path>
              <a:moveTo>
                <a:pt x="0" y="0"/>
              </a:moveTo>
              <a:lnTo>
                <a:pt x="523638" y="0"/>
              </a:lnTo>
              <a:lnTo>
                <a:pt x="523638" y="405143"/>
              </a:lnTo>
              <a:lnTo>
                <a:pt x="1047276" y="405143"/>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44450">
            <a:lnSpc>
              <a:spcPct val="90000"/>
            </a:lnSpc>
            <a:spcBef>
              <a:spcPct val="0"/>
            </a:spcBef>
            <a:spcAft>
              <a:spcPct val="35000"/>
            </a:spcAft>
            <a:buNone/>
          </a:pPr>
          <a:endParaRPr lang="zh-CN" altLang="en-US" sz="100" b="0" i="0" kern="1200" dirty="0">
            <a:latin typeface="FZLanTingHeiS-R-GB" panose="02000000000000000000" pitchFamily="2" charset="-122"/>
            <a:ea typeface="FZLanTingHeiS-R-GB" panose="02000000000000000000" pitchFamily="2" charset="-122"/>
            <a:cs typeface="Microsoft YaHei" charset="-122"/>
          </a:endParaRPr>
        </a:p>
      </dsp:txBody>
      <dsp:txXfrm>
        <a:off x="1358756" y="963663"/>
        <a:ext cx="56145" cy="56145"/>
      </dsp:txXfrm>
    </dsp:sp>
    <dsp:sp modelId="{93180932-306E-E545-95F9-2A5635FDC9F1}">
      <dsp:nvSpPr>
        <dsp:cNvPr id="0" name=""/>
        <dsp:cNvSpPr/>
      </dsp:nvSpPr>
      <dsp:spPr>
        <a:xfrm>
          <a:off x="863191" y="743444"/>
          <a:ext cx="1047276" cy="91440"/>
        </a:xfrm>
        <a:custGeom>
          <a:avLst/>
          <a:gdLst/>
          <a:ahLst/>
          <a:cxnLst/>
          <a:rect l="0" t="0" r="0" b="0"/>
          <a:pathLst>
            <a:path>
              <a:moveTo>
                <a:pt x="0" y="45720"/>
              </a:moveTo>
              <a:lnTo>
                <a:pt x="1047276" y="4572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44450">
            <a:lnSpc>
              <a:spcPct val="90000"/>
            </a:lnSpc>
            <a:spcBef>
              <a:spcPct val="0"/>
            </a:spcBef>
            <a:spcAft>
              <a:spcPct val="35000"/>
            </a:spcAft>
            <a:buNone/>
          </a:pPr>
          <a:endParaRPr lang="zh-CN" altLang="en-US" sz="100" b="0" i="0" kern="1200" dirty="0">
            <a:latin typeface="FZLanTingHeiS-R-GB" panose="02000000000000000000" pitchFamily="2" charset="-122"/>
            <a:ea typeface="FZLanTingHeiS-R-GB" panose="02000000000000000000" pitchFamily="2" charset="-122"/>
            <a:cs typeface="Microsoft YaHei" charset="-122"/>
          </a:endParaRPr>
        </a:p>
      </dsp:txBody>
      <dsp:txXfrm>
        <a:off x="1360647" y="762982"/>
        <a:ext cx="52363" cy="52363"/>
      </dsp:txXfrm>
    </dsp:sp>
    <dsp:sp modelId="{082A771F-69AF-7C4C-86CB-DF1CD8CB6581}">
      <dsp:nvSpPr>
        <dsp:cNvPr id="0" name=""/>
        <dsp:cNvSpPr/>
      </dsp:nvSpPr>
      <dsp:spPr>
        <a:xfrm>
          <a:off x="863191" y="384020"/>
          <a:ext cx="1047276" cy="405143"/>
        </a:xfrm>
        <a:custGeom>
          <a:avLst/>
          <a:gdLst/>
          <a:ahLst/>
          <a:cxnLst/>
          <a:rect l="0" t="0" r="0" b="0"/>
          <a:pathLst>
            <a:path>
              <a:moveTo>
                <a:pt x="0" y="405143"/>
              </a:moveTo>
              <a:lnTo>
                <a:pt x="523638" y="405143"/>
              </a:lnTo>
              <a:lnTo>
                <a:pt x="523638" y="0"/>
              </a:lnTo>
              <a:lnTo>
                <a:pt x="1047276"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44450">
            <a:lnSpc>
              <a:spcPct val="90000"/>
            </a:lnSpc>
            <a:spcBef>
              <a:spcPct val="0"/>
            </a:spcBef>
            <a:spcAft>
              <a:spcPct val="35000"/>
            </a:spcAft>
            <a:buNone/>
          </a:pPr>
          <a:endParaRPr lang="zh-CN" altLang="en-US" sz="100" b="0" i="0" kern="1200" dirty="0">
            <a:latin typeface="FZLanTingHeiS-R-GB" panose="02000000000000000000" pitchFamily="2" charset="-122"/>
            <a:ea typeface="FZLanTingHeiS-R-GB" panose="02000000000000000000" pitchFamily="2" charset="-122"/>
            <a:cs typeface="Microsoft YaHei" charset="-122"/>
          </a:endParaRPr>
        </a:p>
      </dsp:txBody>
      <dsp:txXfrm>
        <a:off x="1358756" y="558519"/>
        <a:ext cx="56145" cy="56145"/>
      </dsp:txXfrm>
    </dsp:sp>
    <dsp:sp modelId="{7111AE39-B455-7C4D-91F4-9E37E3822D07}">
      <dsp:nvSpPr>
        <dsp:cNvPr id="0" name=""/>
        <dsp:cNvSpPr/>
      </dsp:nvSpPr>
      <dsp:spPr>
        <a:xfrm>
          <a:off x="90820" y="517636"/>
          <a:ext cx="1001684" cy="543056"/>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marL="0" lvl="0" indent="0" algn="l" defTabSz="533400">
            <a:lnSpc>
              <a:spcPct val="90000"/>
            </a:lnSpc>
            <a:spcBef>
              <a:spcPct val="0"/>
            </a:spcBef>
            <a:spcAft>
              <a:spcPct val="35000"/>
            </a:spcAft>
            <a:buNone/>
          </a:pPr>
          <a:r>
            <a:rPr lang="en-US" altLang="zh-CN" sz="1200" b="0" i="0" kern="1200" dirty="0">
              <a:latin typeface="FZLanTingHeiS-R-GB" panose="02000000000000000000" pitchFamily="2" charset="-122"/>
              <a:ea typeface="FZLanTingHeiS-R-GB" panose="02000000000000000000" pitchFamily="2" charset="-122"/>
              <a:cs typeface="Microsoft YaHei" charset="-122"/>
            </a:rPr>
            <a:t>4.1</a:t>
          </a:r>
          <a:r>
            <a:rPr lang="zh-CN" altLang="en-US" sz="1200" b="0" i="0" kern="1200" dirty="0">
              <a:latin typeface="FZLanTingHeiS-R-GB" panose="02000000000000000000" pitchFamily="2" charset="-122"/>
              <a:ea typeface="FZLanTingHeiS-R-GB" panose="02000000000000000000" pitchFamily="2" charset="-122"/>
              <a:cs typeface="Microsoft YaHei" charset="-122"/>
            </a:rPr>
            <a:t>需求弹性</a:t>
          </a:r>
        </a:p>
      </dsp:txBody>
      <dsp:txXfrm>
        <a:off x="90820" y="517636"/>
        <a:ext cx="1001684" cy="543056"/>
      </dsp:txXfrm>
    </dsp:sp>
    <dsp:sp modelId="{C852AF5D-E3CA-F844-B775-08DD6E6FB940}">
      <dsp:nvSpPr>
        <dsp:cNvPr id="0" name=""/>
        <dsp:cNvSpPr/>
      </dsp:nvSpPr>
      <dsp:spPr>
        <a:xfrm>
          <a:off x="1910467" y="218861"/>
          <a:ext cx="1474416" cy="330319"/>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l" defTabSz="466725">
            <a:lnSpc>
              <a:spcPct val="90000"/>
            </a:lnSpc>
            <a:spcBef>
              <a:spcPct val="0"/>
            </a:spcBef>
            <a:spcAft>
              <a:spcPct val="35000"/>
            </a:spcAft>
            <a:buNone/>
          </a:pPr>
          <a:r>
            <a:rPr lang="en-US" altLang="zh-CN" sz="1050" b="0" i="0" kern="1200" dirty="0">
              <a:solidFill>
                <a:schemeClr val="tx1"/>
              </a:solidFill>
              <a:latin typeface="FZLanTingHeiS-R-GB" panose="02000000000000000000" pitchFamily="2" charset="-122"/>
              <a:ea typeface="FZLanTingHeiS-R-GB" panose="02000000000000000000" pitchFamily="2" charset="-122"/>
              <a:cs typeface="Microsoft YaHei" charset="-122"/>
            </a:rPr>
            <a:t>4.1.1</a:t>
          </a:r>
          <a:r>
            <a:rPr lang="zh-CN" altLang="en-US" sz="1050" b="0" i="0" kern="1200" dirty="0">
              <a:solidFill>
                <a:schemeClr val="tx1"/>
              </a:solidFill>
              <a:latin typeface="FZLanTingHeiS-R-GB" panose="02000000000000000000" pitchFamily="2" charset="-122"/>
              <a:ea typeface="FZLanTingHeiS-R-GB" panose="02000000000000000000" pitchFamily="2" charset="-122"/>
              <a:cs typeface="Microsoft YaHei" charset="-122"/>
            </a:rPr>
            <a:t> 需求价格弹性</a:t>
          </a:r>
        </a:p>
      </dsp:txBody>
      <dsp:txXfrm>
        <a:off x="1910467" y="218861"/>
        <a:ext cx="1474416" cy="330319"/>
      </dsp:txXfrm>
    </dsp:sp>
    <dsp:sp modelId="{D3E2E567-EC04-E743-9B8C-985408EA1058}">
      <dsp:nvSpPr>
        <dsp:cNvPr id="0" name=""/>
        <dsp:cNvSpPr/>
      </dsp:nvSpPr>
      <dsp:spPr>
        <a:xfrm>
          <a:off x="1910467" y="624004"/>
          <a:ext cx="1474416" cy="33031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l" defTabSz="466725">
            <a:lnSpc>
              <a:spcPct val="90000"/>
            </a:lnSpc>
            <a:spcBef>
              <a:spcPct val="0"/>
            </a:spcBef>
            <a:spcAft>
              <a:spcPct val="35000"/>
            </a:spcAft>
            <a:buNone/>
          </a:pPr>
          <a:r>
            <a:rPr lang="en-US" altLang="zh-CN" sz="1050" b="0" i="0" kern="1200" dirty="0">
              <a:latin typeface="FZLanTingHeiS-R-GB" panose="02000000000000000000" pitchFamily="2" charset="-122"/>
              <a:ea typeface="FZLanTingHeiS-R-GB" panose="02000000000000000000" pitchFamily="2" charset="-122"/>
              <a:cs typeface="Microsoft YaHei" charset="-122"/>
            </a:rPr>
            <a:t>4.1.2</a:t>
          </a:r>
          <a:r>
            <a:rPr lang="zh-CN" altLang="en-US" sz="1050" b="0" i="0" kern="1200" dirty="0">
              <a:latin typeface="FZLanTingHeiS-R-GB" panose="02000000000000000000" pitchFamily="2" charset="-122"/>
              <a:ea typeface="FZLanTingHeiS-R-GB" panose="02000000000000000000" pitchFamily="2" charset="-122"/>
              <a:cs typeface="Microsoft YaHei" charset="-122"/>
            </a:rPr>
            <a:t> 需求的收入弹性</a:t>
          </a:r>
        </a:p>
      </dsp:txBody>
      <dsp:txXfrm>
        <a:off x="1910467" y="624004"/>
        <a:ext cx="1474416" cy="330319"/>
      </dsp:txXfrm>
    </dsp:sp>
    <dsp:sp modelId="{1C998B4A-F8C8-5D49-862A-38B9C7611407}">
      <dsp:nvSpPr>
        <dsp:cNvPr id="0" name=""/>
        <dsp:cNvSpPr/>
      </dsp:nvSpPr>
      <dsp:spPr>
        <a:xfrm>
          <a:off x="1910467" y="1029148"/>
          <a:ext cx="1474416" cy="33031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l" defTabSz="466725">
            <a:lnSpc>
              <a:spcPct val="90000"/>
            </a:lnSpc>
            <a:spcBef>
              <a:spcPct val="0"/>
            </a:spcBef>
            <a:spcAft>
              <a:spcPct val="35000"/>
            </a:spcAft>
            <a:buNone/>
          </a:pPr>
          <a:r>
            <a:rPr lang="en-US" altLang="zh-CN" sz="1050" b="0" i="0" kern="1200" dirty="0">
              <a:latin typeface="FZLanTingHeiS-R-GB" panose="02000000000000000000" pitchFamily="2" charset="-122"/>
              <a:ea typeface="FZLanTingHeiS-R-GB" panose="02000000000000000000" pitchFamily="2" charset="-122"/>
              <a:cs typeface="Microsoft YaHei" charset="-122"/>
            </a:rPr>
            <a:t>4.1.3</a:t>
          </a:r>
          <a:r>
            <a:rPr lang="zh-CN" altLang="en-US" sz="1050" b="0" i="0" kern="1200" dirty="0">
              <a:latin typeface="FZLanTingHeiS-R-GB" panose="02000000000000000000" pitchFamily="2" charset="-122"/>
              <a:ea typeface="FZLanTingHeiS-R-GB" panose="02000000000000000000" pitchFamily="2" charset="-122"/>
              <a:cs typeface="Microsoft YaHei" charset="-122"/>
            </a:rPr>
            <a:t> 需求交叉弹性</a:t>
          </a:r>
        </a:p>
      </dsp:txBody>
      <dsp:txXfrm>
        <a:off x="1910467" y="1029148"/>
        <a:ext cx="1474416" cy="330319"/>
      </dsp:txXfrm>
    </dsp:sp>
  </dsp:spTree>
</dsp:drawing>
</file>

<file path=ppt/diagrams/drawing4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2800E8-CF94-FD43-8D0E-7E4B278315B1}">
      <dsp:nvSpPr>
        <dsp:cNvPr id="0" name=""/>
        <dsp:cNvSpPr/>
      </dsp:nvSpPr>
      <dsp:spPr>
        <a:xfrm>
          <a:off x="863191" y="789164"/>
          <a:ext cx="1047276" cy="405143"/>
        </a:xfrm>
        <a:custGeom>
          <a:avLst/>
          <a:gdLst/>
          <a:ahLst/>
          <a:cxnLst/>
          <a:rect l="0" t="0" r="0" b="0"/>
          <a:pathLst>
            <a:path>
              <a:moveTo>
                <a:pt x="0" y="0"/>
              </a:moveTo>
              <a:lnTo>
                <a:pt x="523638" y="0"/>
              </a:lnTo>
              <a:lnTo>
                <a:pt x="523638" y="405143"/>
              </a:lnTo>
              <a:lnTo>
                <a:pt x="1047276" y="405143"/>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44450">
            <a:lnSpc>
              <a:spcPct val="90000"/>
            </a:lnSpc>
            <a:spcBef>
              <a:spcPct val="0"/>
            </a:spcBef>
            <a:spcAft>
              <a:spcPct val="35000"/>
            </a:spcAft>
            <a:buNone/>
          </a:pPr>
          <a:endParaRPr lang="zh-CN" altLang="en-US" sz="100" b="0" i="0" kern="1200" dirty="0">
            <a:latin typeface="FZLanTingHeiS-R-GB" panose="02000000000000000000" pitchFamily="2" charset="-122"/>
            <a:ea typeface="FZLanTingHeiS-R-GB" panose="02000000000000000000" pitchFamily="2" charset="-122"/>
            <a:cs typeface="Microsoft YaHei" charset="-122"/>
          </a:endParaRPr>
        </a:p>
      </dsp:txBody>
      <dsp:txXfrm>
        <a:off x="1358756" y="963663"/>
        <a:ext cx="56145" cy="56145"/>
      </dsp:txXfrm>
    </dsp:sp>
    <dsp:sp modelId="{93180932-306E-E545-95F9-2A5635FDC9F1}">
      <dsp:nvSpPr>
        <dsp:cNvPr id="0" name=""/>
        <dsp:cNvSpPr/>
      </dsp:nvSpPr>
      <dsp:spPr>
        <a:xfrm>
          <a:off x="863191" y="743444"/>
          <a:ext cx="1047276" cy="91440"/>
        </a:xfrm>
        <a:custGeom>
          <a:avLst/>
          <a:gdLst/>
          <a:ahLst/>
          <a:cxnLst/>
          <a:rect l="0" t="0" r="0" b="0"/>
          <a:pathLst>
            <a:path>
              <a:moveTo>
                <a:pt x="0" y="45720"/>
              </a:moveTo>
              <a:lnTo>
                <a:pt x="1047276" y="4572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44450">
            <a:lnSpc>
              <a:spcPct val="90000"/>
            </a:lnSpc>
            <a:spcBef>
              <a:spcPct val="0"/>
            </a:spcBef>
            <a:spcAft>
              <a:spcPct val="35000"/>
            </a:spcAft>
            <a:buNone/>
          </a:pPr>
          <a:endParaRPr lang="zh-CN" altLang="en-US" sz="100" b="0" i="0" kern="1200" dirty="0">
            <a:latin typeface="FZLanTingHeiS-R-GB" panose="02000000000000000000" pitchFamily="2" charset="-122"/>
            <a:ea typeface="FZLanTingHeiS-R-GB" panose="02000000000000000000" pitchFamily="2" charset="-122"/>
            <a:cs typeface="Microsoft YaHei" charset="-122"/>
          </a:endParaRPr>
        </a:p>
      </dsp:txBody>
      <dsp:txXfrm>
        <a:off x="1360647" y="762982"/>
        <a:ext cx="52363" cy="52363"/>
      </dsp:txXfrm>
    </dsp:sp>
    <dsp:sp modelId="{082A771F-69AF-7C4C-86CB-DF1CD8CB6581}">
      <dsp:nvSpPr>
        <dsp:cNvPr id="0" name=""/>
        <dsp:cNvSpPr/>
      </dsp:nvSpPr>
      <dsp:spPr>
        <a:xfrm>
          <a:off x="863191" y="384020"/>
          <a:ext cx="1047276" cy="405143"/>
        </a:xfrm>
        <a:custGeom>
          <a:avLst/>
          <a:gdLst/>
          <a:ahLst/>
          <a:cxnLst/>
          <a:rect l="0" t="0" r="0" b="0"/>
          <a:pathLst>
            <a:path>
              <a:moveTo>
                <a:pt x="0" y="405143"/>
              </a:moveTo>
              <a:lnTo>
                <a:pt x="523638" y="405143"/>
              </a:lnTo>
              <a:lnTo>
                <a:pt x="523638" y="0"/>
              </a:lnTo>
              <a:lnTo>
                <a:pt x="1047276"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44450">
            <a:lnSpc>
              <a:spcPct val="90000"/>
            </a:lnSpc>
            <a:spcBef>
              <a:spcPct val="0"/>
            </a:spcBef>
            <a:spcAft>
              <a:spcPct val="35000"/>
            </a:spcAft>
            <a:buNone/>
          </a:pPr>
          <a:endParaRPr lang="zh-CN" altLang="en-US" sz="100" b="0" i="0" kern="1200" dirty="0">
            <a:latin typeface="FZLanTingHeiS-R-GB" panose="02000000000000000000" pitchFamily="2" charset="-122"/>
            <a:ea typeface="FZLanTingHeiS-R-GB" panose="02000000000000000000" pitchFamily="2" charset="-122"/>
            <a:cs typeface="Microsoft YaHei" charset="-122"/>
          </a:endParaRPr>
        </a:p>
      </dsp:txBody>
      <dsp:txXfrm>
        <a:off x="1358756" y="558519"/>
        <a:ext cx="56145" cy="56145"/>
      </dsp:txXfrm>
    </dsp:sp>
    <dsp:sp modelId="{7111AE39-B455-7C4D-91F4-9E37E3822D07}">
      <dsp:nvSpPr>
        <dsp:cNvPr id="0" name=""/>
        <dsp:cNvSpPr/>
      </dsp:nvSpPr>
      <dsp:spPr>
        <a:xfrm>
          <a:off x="90820" y="517636"/>
          <a:ext cx="1001684" cy="543056"/>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marL="0" lvl="0" indent="0" algn="l" defTabSz="533400">
            <a:lnSpc>
              <a:spcPct val="90000"/>
            </a:lnSpc>
            <a:spcBef>
              <a:spcPct val="0"/>
            </a:spcBef>
            <a:spcAft>
              <a:spcPct val="35000"/>
            </a:spcAft>
            <a:buNone/>
          </a:pPr>
          <a:r>
            <a:rPr lang="en-US" altLang="zh-CN" sz="1200" b="0" i="0" kern="1200" dirty="0">
              <a:latin typeface="FZLanTingHeiS-R-GB" panose="02000000000000000000" pitchFamily="2" charset="-122"/>
              <a:ea typeface="FZLanTingHeiS-R-GB" panose="02000000000000000000" pitchFamily="2" charset="-122"/>
              <a:cs typeface="Microsoft YaHei" charset="-122"/>
            </a:rPr>
            <a:t>4.1</a:t>
          </a:r>
          <a:r>
            <a:rPr lang="zh-CN" altLang="en-US" sz="1200" b="0" i="0" kern="1200" dirty="0">
              <a:latin typeface="FZLanTingHeiS-R-GB" panose="02000000000000000000" pitchFamily="2" charset="-122"/>
              <a:ea typeface="FZLanTingHeiS-R-GB" panose="02000000000000000000" pitchFamily="2" charset="-122"/>
              <a:cs typeface="Microsoft YaHei" charset="-122"/>
            </a:rPr>
            <a:t>需求弹性</a:t>
          </a:r>
        </a:p>
      </dsp:txBody>
      <dsp:txXfrm>
        <a:off x="90820" y="517636"/>
        <a:ext cx="1001684" cy="543056"/>
      </dsp:txXfrm>
    </dsp:sp>
    <dsp:sp modelId="{C852AF5D-E3CA-F844-B775-08DD6E6FB940}">
      <dsp:nvSpPr>
        <dsp:cNvPr id="0" name=""/>
        <dsp:cNvSpPr/>
      </dsp:nvSpPr>
      <dsp:spPr>
        <a:xfrm>
          <a:off x="1910467" y="218861"/>
          <a:ext cx="1474416" cy="330319"/>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l" defTabSz="466725">
            <a:lnSpc>
              <a:spcPct val="90000"/>
            </a:lnSpc>
            <a:spcBef>
              <a:spcPct val="0"/>
            </a:spcBef>
            <a:spcAft>
              <a:spcPct val="35000"/>
            </a:spcAft>
            <a:buNone/>
          </a:pPr>
          <a:r>
            <a:rPr lang="en-US" altLang="zh-CN" sz="1050" b="0" i="0" kern="1200" dirty="0">
              <a:solidFill>
                <a:schemeClr val="tx1"/>
              </a:solidFill>
              <a:latin typeface="FZLanTingHeiS-R-GB" panose="02000000000000000000" pitchFamily="2" charset="-122"/>
              <a:ea typeface="FZLanTingHeiS-R-GB" panose="02000000000000000000" pitchFamily="2" charset="-122"/>
              <a:cs typeface="Microsoft YaHei" charset="-122"/>
            </a:rPr>
            <a:t>4.1.1</a:t>
          </a:r>
          <a:r>
            <a:rPr lang="zh-CN" altLang="en-US" sz="1050" b="0" i="0" kern="1200" dirty="0">
              <a:solidFill>
                <a:schemeClr val="tx1"/>
              </a:solidFill>
              <a:latin typeface="FZLanTingHeiS-R-GB" panose="02000000000000000000" pitchFamily="2" charset="-122"/>
              <a:ea typeface="FZLanTingHeiS-R-GB" panose="02000000000000000000" pitchFamily="2" charset="-122"/>
              <a:cs typeface="Microsoft YaHei" charset="-122"/>
            </a:rPr>
            <a:t> 需求价格弹性</a:t>
          </a:r>
        </a:p>
      </dsp:txBody>
      <dsp:txXfrm>
        <a:off x="1910467" y="218861"/>
        <a:ext cx="1474416" cy="330319"/>
      </dsp:txXfrm>
    </dsp:sp>
    <dsp:sp modelId="{D3E2E567-EC04-E743-9B8C-985408EA1058}">
      <dsp:nvSpPr>
        <dsp:cNvPr id="0" name=""/>
        <dsp:cNvSpPr/>
      </dsp:nvSpPr>
      <dsp:spPr>
        <a:xfrm>
          <a:off x="1910467" y="624004"/>
          <a:ext cx="1474416" cy="33031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l" defTabSz="466725">
            <a:lnSpc>
              <a:spcPct val="90000"/>
            </a:lnSpc>
            <a:spcBef>
              <a:spcPct val="0"/>
            </a:spcBef>
            <a:spcAft>
              <a:spcPct val="35000"/>
            </a:spcAft>
            <a:buNone/>
          </a:pPr>
          <a:r>
            <a:rPr lang="en-US" altLang="zh-CN" sz="1050" b="0" i="0" kern="1200" dirty="0">
              <a:latin typeface="FZLanTingHeiS-R-GB" panose="02000000000000000000" pitchFamily="2" charset="-122"/>
              <a:ea typeface="FZLanTingHeiS-R-GB" panose="02000000000000000000" pitchFamily="2" charset="-122"/>
              <a:cs typeface="Microsoft YaHei" charset="-122"/>
            </a:rPr>
            <a:t>4.1.2</a:t>
          </a:r>
          <a:r>
            <a:rPr lang="zh-CN" altLang="en-US" sz="1050" b="0" i="0" kern="1200" dirty="0">
              <a:latin typeface="FZLanTingHeiS-R-GB" panose="02000000000000000000" pitchFamily="2" charset="-122"/>
              <a:ea typeface="FZLanTingHeiS-R-GB" panose="02000000000000000000" pitchFamily="2" charset="-122"/>
              <a:cs typeface="Microsoft YaHei" charset="-122"/>
            </a:rPr>
            <a:t> 需求的收入弹性</a:t>
          </a:r>
        </a:p>
      </dsp:txBody>
      <dsp:txXfrm>
        <a:off x="1910467" y="624004"/>
        <a:ext cx="1474416" cy="330319"/>
      </dsp:txXfrm>
    </dsp:sp>
    <dsp:sp modelId="{1C998B4A-F8C8-5D49-862A-38B9C7611407}">
      <dsp:nvSpPr>
        <dsp:cNvPr id="0" name=""/>
        <dsp:cNvSpPr/>
      </dsp:nvSpPr>
      <dsp:spPr>
        <a:xfrm>
          <a:off x="1910467" y="1029148"/>
          <a:ext cx="1474416" cy="33031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l" defTabSz="466725">
            <a:lnSpc>
              <a:spcPct val="90000"/>
            </a:lnSpc>
            <a:spcBef>
              <a:spcPct val="0"/>
            </a:spcBef>
            <a:spcAft>
              <a:spcPct val="35000"/>
            </a:spcAft>
            <a:buNone/>
          </a:pPr>
          <a:r>
            <a:rPr lang="en-US" altLang="zh-CN" sz="1050" b="0" i="0" kern="1200" dirty="0">
              <a:latin typeface="FZLanTingHeiS-R-GB" panose="02000000000000000000" pitchFamily="2" charset="-122"/>
              <a:ea typeface="FZLanTingHeiS-R-GB" panose="02000000000000000000" pitchFamily="2" charset="-122"/>
              <a:cs typeface="Microsoft YaHei" charset="-122"/>
            </a:rPr>
            <a:t>4.1.3</a:t>
          </a:r>
          <a:r>
            <a:rPr lang="zh-CN" altLang="en-US" sz="1050" b="0" i="0" kern="1200" dirty="0">
              <a:latin typeface="FZLanTingHeiS-R-GB" panose="02000000000000000000" pitchFamily="2" charset="-122"/>
              <a:ea typeface="FZLanTingHeiS-R-GB" panose="02000000000000000000" pitchFamily="2" charset="-122"/>
              <a:cs typeface="Microsoft YaHei" charset="-122"/>
            </a:rPr>
            <a:t> 需求交叉弹性</a:t>
          </a:r>
        </a:p>
      </dsp:txBody>
      <dsp:txXfrm>
        <a:off x="1910467" y="1029148"/>
        <a:ext cx="1474416" cy="330319"/>
      </dsp:txXfrm>
    </dsp:sp>
  </dsp:spTree>
</dsp:drawing>
</file>

<file path=ppt/diagrams/drawing4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2800E8-CF94-FD43-8D0E-7E4B278315B1}">
      <dsp:nvSpPr>
        <dsp:cNvPr id="0" name=""/>
        <dsp:cNvSpPr/>
      </dsp:nvSpPr>
      <dsp:spPr>
        <a:xfrm>
          <a:off x="863191" y="789164"/>
          <a:ext cx="1047276" cy="405143"/>
        </a:xfrm>
        <a:custGeom>
          <a:avLst/>
          <a:gdLst/>
          <a:ahLst/>
          <a:cxnLst/>
          <a:rect l="0" t="0" r="0" b="0"/>
          <a:pathLst>
            <a:path>
              <a:moveTo>
                <a:pt x="0" y="0"/>
              </a:moveTo>
              <a:lnTo>
                <a:pt x="523638" y="0"/>
              </a:lnTo>
              <a:lnTo>
                <a:pt x="523638" y="405143"/>
              </a:lnTo>
              <a:lnTo>
                <a:pt x="1047276" y="405143"/>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44450">
            <a:lnSpc>
              <a:spcPct val="90000"/>
            </a:lnSpc>
            <a:spcBef>
              <a:spcPct val="0"/>
            </a:spcBef>
            <a:spcAft>
              <a:spcPct val="35000"/>
            </a:spcAft>
            <a:buNone/>
          </a:pPr>
          <a:endParaRPr lang="zh-CN" altLang="en-US" sz="100" b="0" i="0" kern="1200" dirty="0">
            <a:latin typeface="FZLanTingHeiS-R-GB" panose="02000000000000000000" pitchFamily="2" charset="-122"/>
            <a:ea typeface="FZLanTingHeiS-R-GB" panose="02000000000000000000" pitchFamily="2" charset="-122"/>
            <a:cs typeface="Microsoft YaHei" charset="-122"/>
          </a:endParaRPr>
        </a:p>
      </dsp:txBody>
      <dsp:txXfrm>
        <a:off x="1358756" y="963663"/>
        <a:ext cx="56145" cy="56145"/>
      </dsp:txXfrm>
    </dsp:sp>
    <dsp:sp modelId="{93180932-306E-E545-95F9-2A5635FDC9F1}">
      <dsp:nvSpPr>
        <dsp:cNvPr id="0" name=""/>
        <dsp:cNvSpPr/>
      </dsp:nvSpPr>
      <dsp:spPr>
        <a:xfrm>
          <a:off x="863191" y="743444"/>
          <a:ext cx="1047276" cy="91440"/>
        </a:xfrm>
        <a:custGeom>
          <a:avLst/>
          <a:gdLst/>
          <a:ahLst/>
          <a:cxnLst/>
          <a:rect l="0" t="0" r="0" b="0"/>
          <a:pathLst>
            <a:path>
              <a:moveTo>
                <a:pt x="0" y="45720"/>
              </a:moveTo>
              <a:lnTo>
                <a:pt x="1047276" y="4572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44450">
            <a:lnSpc>
              <a:spcPct val="90000"/>
            </a:lnSpc>
            <a:spcBef>
              <a:spcPct val="0"/>
            </a:spcBef>
            <a:spcAft>
              <a:spcPct val="35000"/>
            </a:spcAft>
            <a:buNone/>
          </a:pPr>
          <a:endParaRPr lang="zh-CN" altLang="en-US" sz="100" b="0" i="0" kern="1200" dirty="0">
            <a:latin typeface="FZLanTingHeiS-R-GB" panose="02000000000000000000" pitchFamily="2" charset="-122"/>
            <a:ea typeface="FZLanTingHeiS-R-GB" panose="02000000000000000000" pitchFamily="2" charset="-122"/>
            <a:cs typeface="Microsoft YaHei" charset="-122"/>
          </a:endParaRPr>
        </a:p>
      </dsp:txBody>
      <dsp:txXfrm>
        <a:off x="1360647" y="762982"/>
        <a:ext cx="52363" cy="52363"/>
      </dsp:txXfrm>
    </dsp:sp>
    <dsp:sp modelId="{082A771F-69AF-7C4C-86CB-DF1CD8CB6581}">
      <dsp:nvSpPr>
        <dsp:cNvPr id="0" name=""/>
        <dsp:cNvSpPr/>
      </dsp:nvSpPr>
      <dsp:spPr>
        <a:xfrm>
          <a:off x="863191" y="384020"/>
          <a:ext cx="1047276" cy="405143"/>
        </a:xfrm>
        <a:custGeom>
          <a:avLst/>
          <a:gdLst/>
          <a:ahLst/>
          <a:cxnLst/>
          <a:rect l="0" t="0" r="0" b="0"/>
          <a:pathLst>
            <a:path>
              <a:moveTo>
                <a:pt x="0" y="405143"/>
              </a:moveTo>
              <a:lnTo>
                <a:pt x="523638" y="405143"/>
              </a:lnTo>
              <a:lnTo>
                <a:pt x="523638" y="0"/>
              </a:lnTo>
              <a:lnTo>
                <a:pt x="1047276"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44450">
            <a:lnSpc>
              <a:spcPct val="90000"/>
            </a:lnSpc>
            <a:spcBef>
              <a:spcPct val="0"/>
            </a:spcBef>
            <a:spcAft>
              <a:spcPct val="35000"/>
            </a:spcAft>
            <a:buNone/>
          </a:pPr>
          <a:endParaRPr lang="zh-CN" altLang="en-US" sz="100" b="0" i="0" kern="1200" dirty="0">
            <a:latin typeface="FZLanTingHeiS-R-GB" panose="02000000000000000000" pitchFamily="2" charset="-122"/>
            <a:ea typeface="FZLanTingHeiS-R-GB" panose="02000000000000000000" pitchFamily="2" charset="-122"/>
            <a:cs typeface="Microsoft YaHei" charset="-122"/>
          </a:endParaRPr>
        </a:p>
      </dsp:txBody>
      <dsp:txXfrm>
        <a:off x="1358756" y="558519"/>
        <a:ext cx="56145" cy="56145"/>
      </dsp:txXfrm>
    </dsp:sp>
    <dsp:sp modelId="{7111AE39-B455-7C4D-91F4-9E37E3822D07}">
      <dsp:nvSpPr>
        <dsp:cNvPr id="0" name=""/>
        <dsp:cNvSpPr/>
      </dsp:nvSpPr>
      <dsp:spPr>
        <a:xfrm>
          <a:off x="90820" y="517636"/>
          <a:ext cx="1001684" cy="543056"/>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marL="0" lvl="0" indent="0" algn="l" defTabSz="533400">
            <a:lnSpc>
              <a:spcPct val="90000"/>
            </a:lnSpc>
            <a:spcBef>
              <a:spcPct val="0"/>
            </a:spcBef>
            <a:spcAft>
              <a:spcPct val="35000"/>
            </a:spcAft>
            <a:buNone/>
          </a:pPr>
          <a:r>
            <a:rPr lang="en-US" altLang="zh-CN" sz="1200" b="0" i="0" kern="1200" dirty="0">
              <a:latin typeface="FZLanTingHeiS-R-GB" panose="02000000000000000000" pitchFamily="2" charset="-122"/>
              <a:ea typeface="FZLanTingHeiS-R-GB" panose="02000000000000000000" pitchFamily="2" charset="-122"/>
              <a:cs typeface="Microsoft YaHei" charset="-122"/>
            </a:rPr>
            <a:t>4.1</a:t>
          </a:r>
          <a:r>
            <a:rPr lang="zh-CN" altLang="en-US" sz="1200" b="0" i="0" kern="1200" dirty="0">
              <a:latin typeface="FZLanTingHeiS-R-GB" panose="02000000000000000000" pitchFamily="2" charset="-122"/>
              <a:ea typeface="FZLanTingHeiS-R-GB" panose="02000000000000000000" pitchFamily="2" charset="-122"/>
              <a:cs typeface="Microsoft YaHei" charset="-122"/>
            </a:rPr>
            <a:t>需求弹性</a:t>
          </a:r>
        </a:p>
      </dsp:txBody>
      <dsp:txXfrm>
        <a:off x="90820" y="517636"/>
        <a:ext cx="1001684" cy="543056"/>
      </dsp:txXfrm>
    </dsp:sp>
    <dsp:sp modelId="{C852AF5D-E3CA-F844-B775-08DD6E6FB940}">
      <dsp:nvSpPr>
        <dsp:cNvPr id="0" name=""/>
        <dsp:cNvSpPr/>
      </dsp:nvSpPr>
      <dsp:spPr>
        <a:xfrm>
          <a:off x="1910467" y="218861"/>
          <a:ext cx="1474416" cy="330319"/>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l" defTabSz="466725">
            <a:lnSpc>
              <a:spcPct val="90000"/>
            </a:lnSpc>
            <a:spcBef>
              <a:spcPct val="0"/>
            </a:spcBef>
            <a:spcAft>
              <a:spcPct val="35000"/>
            </a:spcAft>
            <a:buNone/>
          </a:pPr>
          <a:r>
            <a:rPr lang="en-US" altLang="zh-CN" sz="1050" b="0" i="0" kern="1200" dirty="0">
              <a:solidFill>
                <a:schemeClr val="tx1"/>
              </a:solidFill>
              <a:latin typeface="FZLanTingHeiS-R-GB" panose="02000000000000000000" pitchFamily="2" charset="-122"/>
              <a:ea typeface="FZLanTingHeiS-R-GB" panose="02000000000000000000" pitchFamily="2" charset="-122"/>
              <a:cs typeface="Microsoft YaHei" charset="-122"/>
            </a:rPr>
            <a:t>4.1.1</a:t>
          </a:r>
          <a:r>
            <a:rPr lang="zh-CN" altLang="en-US" sz="1050" b="0" i="0" kern="1200" dirty="0">
              <a:solidFill>
                <a:schemeClr val="tx1"/>
              </a:solidFill>
              <a:latin typeface="FZLanTingHeiS-R-GB" panose="02000000000000000000" pitchFamily="2" charset="-122"/>
              <a:ea typeface="FZLanTingHeiS-R-GB" panose="02000000000000000000" pitchFamily="2" charset="-122"/>
              <a:cs typeface="Microsoft YaHei" charset="-122"/>
            </a:rPr>
            <a:t> 需求价格弹性</a:t>
          </a:r>
        </a:p>
      </dsp:txBody>
      <dsp:txXfrm>
        <a:off x="1910467" y="218861"/>
        <a:ext cx="1474416" cy="330319"/>
      </dsp:txXfrm>
    </dsp:sp>
    <dsp:sp modelId="{D3E2E567-EC04-E743-9B8C-985408EA1058}">
      <dsp:nvSpPr>
        <dsp:cNvPr id="0" name=""/>
        <dsp:cNvSpPr/>
      </dsp:nvSpPr>
      <dsp:spPr>
        <a:xfrm>
          <a:off x="1910467" y="624004"/>
          <a:ext cx="1474416" cy="33031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l" defTabSz="466725">
            <a:lnSpc>
              <a:spcPct val="90000"/>
            </a:lnSpc>
            <a:spcBef>
              <a:spcPct val="0"/>
            </a:spcBef>
            <a:spcAft>
              <a:spcPct val="35000"/>
            </a:spcAft>
            <a:buNone/>
          </a:pPr>
          <a:r>
            <a:rPr lang="en-US" altLang="zh-CN" sz="1050" b="0" i="0" kern="1200" dirty="0">
              <a:latin typeface="FZLanTingHeiS-R-GB" panose="02000000000000000000" pitchFamily="2" charset="-122"/>
              <a:ea typeface="FZLanTingHeiS-R-GB" panose="02000000000000000000" pitchFamily="2" charset="-122"/>
              <a:cs typeface="Microsoft YaHei" charset="-122"/>
            </a:rPr>
            <a:t>4.1.2</a:t>
          </a:r>
          <a:r>
            <a:rPr lang="zh-CN" altLang="en-US" sz="1050" b="0" i="0" kern="1200" dirty="0">
              <a:latin typeface="FZLanTingHeiS-R-GB" panose="02000000000000000000" pitchFamily="2" charset="-122"/>
              <a:ea typeface="FZLanTingHeiS-R-GB" panose="02000000000000000000" pitchFamily="2" charset="-122"/>
              <a:cs typeface="Microsoft YaHei" charset="-122"/>
            </a:rPr>
            <a:t> 需求的收入弹性</a:t>
          </a:r>
        </a:p>
      </dsp:txBody>
      <dsp:txXfrm>
        <a:off x="1910467" y="624004"/>
        <a:ext cx="1474416" cy="330319"/>
      </dsp:txXfrm>
    </dsp:sp>
    <dsp:sp modelId="{1C998B4A-F8C8-5D49-862A-38B9C7611407}">
      <dsp:nvSpPr>
        <dsp:cNvPr id="0" name=""/>
        <dsp:cNvSpPr/>
      </dsp:nvSpPr>
      <dsp:spPr>
        <a:xfrm>
          <a:off x="1910467" y="1029148"/>
          <a:ext cx="1474416" cy="33031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l" defTabSz="466725">
            <a:lnSpc>
              <a:spcPct val="90000"/>
            </a:lnSpc>
            <a:spcBef>
              <a:spcPct val="0"/>
            </a:spcBef>
            <a:spcAft>
              <a:spcPct val="35000"/>
            </a:spcAft>
            <a:buNone/>
          </a:pPr>
          <a:r>
            <a:rPr lang="en-US" altLang="zh-CN" sz="1050" b="0" i="0" kern="1200" dirty="0">
              <a:latin typeface="FZLanTingHeiS-R-GB" panose="02000000000000000000" pitchFamily="2" charset="-122"/>
              <a:ea typeface="FZLanTingHeiS-R-GB" panose="02000000000000000000" pitchFamily="2" charset="-122"/>
              <a:cs typeface="Microsoft YaHei" charset="-122"/>
            </a:rPr>
            <a:t>4.1.3</a:t>
          </a:r>
          <a:r>
            <a:rPr lang="zh-CN" altLang="en-US" sz="1050" b="0" i="0" kern="1200" dirty="0">
              <a:latin typeface="FZLanTingHeiS-R-GB" panose="02000000000000000000" pitchFamily="2" charset="-122"/>
              <a:ea typeface="FZLanTingHeiS-R-GB" panose="02000000000000000000" pitchFamily="2" charset="-122"/>
              <a:cs typeface="Microsoft YaHei" charset="-122"/>
            </a:rPr>
            <a:t> 需求交叉弹性</a:t>
          </a:r>
        </a:p>
      </dsp:txBody>
      <dsp:txXfrm>
        <a:off x="1910467" y="1029148"/>
        <a:ext cx="1474416" cy="330319"/>
      </dsp:txXfrm>
    </dsp:sp>
  </dsp:spTree>
</dsp:drawing>
</file>

<file path=ppt/diagrams/drawing4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2800E8-CF94-FD43-8D0E-7E4B278315B1}">
      <dsp:nvSpPr>
        <dsp:cNvPr id="0" name=""/>
        <dsp:cNvSpPr/>
      </dsp:nvSpPr>
      <dsp:spPr>
        <a:xfrm>
          <a:off x="863191" y="789164"/>
          <a:ext cx="1047276" cy="405143"/>
        </a:xfrm>
        <a:custGeom>
          <a:avLst/>
          <a:gdLst/>
          <a:ahLst/>
          <a:cxnLst/>
          <a:rect l="0" t="0" r="0" b="0"/>
          <a:pathLst>
            <a:path>
              <a:moveTo>
                <a:pt x="0" y="0"/>
              </a:moveTo>
              <a:lnTo>
                <a:pt x="523638" y="0"/>
              </a:lnTo>
              <a:lnTo>
                <a:pt x="523638" y="405143"/>
              </a:lnTo>
              <a:lnTo>
                <a:pt x="1047276" y="405143"/>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44450">
            <a:lnSpc>
              <a:spcPct val="90000"/>
            </a:lnSpc>
            <a:spcBef>
              <a:spcPct val="0"/>
            </a:spcBef>
            <a:spcAft>
              <a:spcPct val="35000"/>
            </a:spcAft>
            <a:buNone/>
          </a:pPr>
          <a:endParaRPr lang="zh-CN" altLang="en-US" sz="100" b="0" i="0" kern="1200" dirty="0">
            <a:latin typeface="FZLanTingHeiS-R-GB" panose="02000000000000000000" pitchFamily="2" charset="-122"/>
            <a:ea typeface="FZLanTingHeiS-R-GB" panose="02000000000000000000" pitchFamily="2" charset="-122"/>
            <a:cs typeface="Microsoft YaHei" charset="-122"/>
          </a:endParaRPr>
        </a:p>
      </dsp:txBody>
      <dsp:txXfrm>
        <a:off x="1358756" y="963663"/>
        <a:ext cx="56145" cy="56145"/>
      </dsp:txXfrm>
    </dsp:sp>
    <dsp:sp modelId="{93180932-306E-E545-95F9-2A5635FDC9F1}">
      <dsp:nvSpPr>
        <dsp:cNvPr id="0" name=""/>
        <dsp:cNvSpPr/>
      </dsp:nvSpPr>
      <dsp:spPr>
        <a:xfrm>
          <a:off x="863191" y="743444"/>
          <a:ext cx="1047276" cy="91440"/>
        </a:xfrm>
        <a:custGeom>
          <a:avLst/>
          <a:gdLst/>
          <a:ahLst/>
          <a:cxnLst/>
          <a:rect l="0" t="0" r="0" b="0"/>
          <a:pathLst>
            <a:path>
              <a:moveTo>
                <a:pt x="0" y="45720"/>
              </a:moveTo>
              <a:lnTo>
                <a:pt x="1047276" y="4572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44450">
            <a:lnSpc>
              <a:spcPct val="90000"/>
            </a:lnSpc>
            <a:spcBef>
              <a:spcPct val="0"/>
            </a:spcBef>
            <a:spcAft>
              <a:spcPct val="35000"/>
            </a:spcAft>
            <a:buNone/>
          </a:pPr>
          <a:endParaRPr lang="zh-CN" altLang="en-US" sz="100" b="0" i="0" kern="1200" dirty="0">
            <a:latin typeface="FZLanTingHeiS-R-GB" panose="02000000000000000000" pitchFamily="2" charset="-122"/>
            <a:ea typeface="FZLanTingHeiS-R-GB" panose="02000000000000000000" pitchFamily="2" charset="-122"/>
            <a:cs typeface="Microsoft YaHei" charset="-122"/>
          </a:endParaRPr>
        </a:p>
      </dsp:txBody>
      <dsp:txXfrm>
        <a:off x="1360647" y="762982"/>
        <a:ext cx="52363" cy="52363"/>
      </dsp:txXfrm>
    </dsp:sp>
    <dsp:sp modelId="{082A771F-69AF-7C4C-86CB-DF1CD8CB6581}">
      <dsp:nvSpPr>
        <dsp:cNvPr id="0" name=""/>
        <dsp:cNvSpPr/>
      </dsp:nvSpPr>
      <dsp:spPr>
        <a:xfrm>
          <a:off x="863191" y="384020"/>
          <a:ext cx="1047276" cy="405143"/>
        </a:xfrm>
        <a:custGeom>
          <a:avLst/>
          <a:gdLst/>
          <a:ahLst/>
          <a:cxnLst/>
          <a:rect l="0" t="0" r="0" b="0"/>
          <a:pathLst>
            <a:path>
              <a:moveTo>
                <a:pt x="0" y="405143"/>
              </a:moveTo>
              <a:lnTo>
                <a:pt x="523638" y="405143"/>
              </a:lnTo>
              <a:lnTo>
                <a:pt x="523638" y="0"/>
              </a:lnTo>
              <a:lnTo>
                <a:pt x="1047276"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44450">
            <a:lnSpc>
              <a:spcPct val="90000"/>
            </a:lnSpc>
            <a:spcBef>
              <a:spcPct val="0"/>
            </a:spcBef>
            <a:spcAft>
              <a:spcPct val="35000"/>
            </a:spcAft>
            <a:buNone/>
          </a:pPr>
          <a:endParaRPr lang="zh-CN" altLang="en-US" sz="100" b="0" i="0" kern="1200" dirty="0">
            <a:latin typeface="FZLanTingHeiS-R-GB" panose="02000000000000000000" pitchFamily="2" charset="-122"/>
            <a:ea typeface="FZLanTingHeiS-R-GB" panose="02000000000000000000" pitchFamily="2" charset="-122"/>
            <a:cs typeface="Microsoft YaHei" charset="-122"/>
          </a:endParaRPr>
        </a:p>
      </dsp:txBody>
      <dsp:txXfrm>
        <a:off x="1358756" y="558519"/>
        <a:ext cx="56145" cy="56145"/>
      </dsp:txXfrm>
    </dsp:sp>
    <dsp:sp modelId="{7111AE39-B455-7C4D-91F4-9E37E3822D07}">
      <dsp:nvSpPr>
        <dsp:cNvPr id="0" name=""/>
        <dsp:cNvSpPr/>
      </dsp:nvSpPr>
      <dsp:spPr>
        <a:xfrm>
          <a:off x="90820" y="517636"/>
          <a:ext cx="1001684" cy="543056"/>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marL="0" lvl="0" indent="0" algn="l" defTabSz="533400">
            <a:lnSpc>
              <a:spcPct val="90000"/>
            </a:lnSpc>
            <a:spcBef>
              <a:spcPct val="0"/>
            </a:spcBef>
            <a:spcAft>
              <a:spcPct val="35000"/>
            </a:spcAft>
            <a:buNone/>
          </a:pPr>
          <a:r>
            <a:rPr lang="en-US" altLang="zh-CN" sz="1200" b="0" i="0" kern="1200" dirty="0">
              <a:latin typeface="FZLanTingHeiS-R-GB" panose="02000000000000000000" pitchFamily="2" charset="-122"/>
              <a:ea typeface="FZLanTingHeiS-R-GB" panose="02000000000000000000" pitchFamily="2" charset="-122"/>
              <a:cs typeface="Microsoft YaHei" charset="-122"/>
            </a:rPr>
            <a:t>4.1</a:t>
          </a:r>
          <a:r>
            <a:rPr lang="zh-CN" altLang="en-US" sz="1200" b="0" i="0" kern="1200" dirty="0">
              <a:latin typeface="FZLanTingHeiS-R-GB" panose="02000000000000000000" pitchFamily="2" charset="-122"/>
              <a:ea typeface="FZLanTingHeiS-R-GB" panose="02000000000000000000" pitchFamily="2" charset="-122"/>
              <a:cs typeface="Microsoft YaHei" charset="-122"/>
            </a:rPr>
            <a:t>需求弹性</a:t>
          </a:r>
        </a:p>
      </dsp:txBody>
      <dsp:txXfrm>
        <a:off x="90820" y="517636"/>
        <a:ext cx="1001684" cy="543056"/>
      </dsp:txXfrm>
    </dsp:sp>
    <dsp:sp modelId="{C852AF5D-E3CA-F844-B775-08DD6E6FB940}">
      <dsp:nvSpPr>
        <dsp:cNvPr id="0" name=""/>
        <dsp:cNvSpPr/>
      </dsp:nvSpPr>
      <dsp:spPr>
        <a:xfrm>
          <a:off x="1910467" y="218861"/>
          <a:ext cx="1474416" cy="330319"/>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l" defTabSz="466725">
            <a:lnSpc>
              <a:spcPct val="90000"/>
            </a:lnSpc>
            <a:spcBef>
              <a:spcPct val="0"/>
            </a:spcBef>
            <a:spcAft>
              <a:spcPct val="35000"/>
            </a:spcAft>
            <a:buNone/>
          </a:pPr>
          <a:r>
            <a:rPr lang="en-US" altLang="zh-CN" sz="1050" b="0" i="0" kern="1200" dirty="0">
              <a:solidFill>
                <a:schemeClr val="tx1"/>
              </a:solidFill>
              <a:latin typeface="FZLanTingHeiS-R-GB" panose="02000000000000000000" pitchFamily="2" charset="-122"/>
              <a:ea typeface="FZLanTingHeiS-R-GB" panose="02000000000000000000" pitchFamily="2" charset="-122"/>
              <a:cs typeface="Microsoft YaHei" charset="-122"/>
            </a:rPr>
            <a:t>4.1.1</a:t>
          </a:r>
          <a:r>
            <a:rPr lang="zh-CN" altLang="en-US" sz="1050" b="0" i="0" kern="1200" dirty="0">
              <a:solidFill>
                <a:schemeClr val="tx1"/>
              </a:solidFill>
              <a:latin typeface="FZLanTingHeiS-R-GB" panose="02000000000000000000" pitchFamily="2" charset="-122"/>
              <a:ea typeface="FZLanTingHeiS-R-GB" panose="02000000000000000000" pitchFamily="2" charset="-122"/>
              <a:cs typeface="Microsoft YaHei" charset="-122"/>
            </a:rPr>
            <a:t> 需求价格弹性</a:t>
          </a:r>
        </a:p>
      </dsp:txBody>
      <dsp:txXfrm>
        <a:off x="1910467" y="218861"/>
        <a:ext cx="1474416" cy="330319"/>
      </dsp:txXfrm>
    </dsp:sp>
    <dsp:sp modelId="{D3E2E567-EC04-E743-9B8C-985408EA1058}">
      <dsp:nvSpPr>
        <dsp:cNvPr id="0" name=""/>
        <dsp:cNvSpPr/>
      </dsp:nvSpPr>
      <dsp:spPr>
        <a:xfrm>
          <a:off x="1910467" y="624004"/>
          <a:ext cx="1474416" cy="33031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l" defTabSz="466725">
            <a:lnSpc>
              <a:spcPct val="90000"/>
            </a:lnSpc>
            <a:spcBef>
              <a:spcPct val="0"/>
            </a:spcBef>
            <a:spcAft>
              <a:spcPct val="35000"/>
            </a:spcAft>
            <a:buNone/>
          </a:pPr>
          <a:r>
            <a:rPr lang="en-US" altLang="zh-CN" sz="1050" b="0" i="0" kern="1200" dirty="0">
              <a:latin typeface="FZLanTingHeiS-R-GB" panose="02000000000000000000" pitchFamily="2" charset="-122"/>
              <a:ea typeface="FZLanTingHeiS-R-GB" panose="02000000000000000000" pitchFamily="2" charset="-122"/>
              <a:cs typeface="Microsoft YaHei" charset="-122"/>
            </a:rPr>
            <a:t>4.1.2</a:t>
          </a:r>
          <a:r>
            <a:rPr lang="zh-CN" altLang="en-US" sz="1050" b="0" i="0" kern="1200" dirty="0">
              <a:latin typeface="FZLanTingHeiS-R-GB" panose="02000000000000000000" pitchFamily="2" charset="-122"/>
              <a:ea typeface="FZLanTingHeiS-R-GB" panose="02000000000000000000" pitchFamily="2" charset="-122"/>
              <a:cs typeface="Microsoft YaHei" charset="-122"/>
            </a:rPr>
            <a:t> 需求的收入弹性</a:t>
          </a:r>
        </a:p>
      </dsp:txBody>
      <dsp:txXfrm>
        <a:off x="1910467" y="624004"/>
        <a:ext cx="1474416" cy="330319"/>
      </dsp:txXfrm>
    </dsp:sp>
    <dsp:sp modelId="{1C998B4A-F8C8-5D49-862A-38B9C7611407}">
      <dsp:nvSpPr>
        <dsp:cNvPr id="0" name=""/>
        <dsp:cNvSpPr/>
      </dsp:nvSpPr>
      <dsp:spPr>
        <a:xfrm>
          <a:off x="1910467" y="1029148"/>
          <a:ext cx="1474416" cy="33031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l" defTabSz="466725">
            <a:lnSpc>
              <a:spcPct val="90000"/>
            </a:lnSpc>
            <a:spcBef>
              <a:spcPct val="0"/>
            </a:spcBef>
            <a:spcAft>
              <a:spcPct val="35000"/>
            </a:spcAft>
            <a:buNone/>
          </a:pPr>
          <a:r>
            <a:rPr lang="en-US" altLang="zh-CN" sz="1050" b="0" i="0" kern="1200" dirty="0">
              <a:latin typeface="FZLanTingHeiS-R-GB" panose="02000000000000000000" pitchFamily="2" charset="-122"/>
              <a:ea typeface="FZLanTingHeiS-R-GB" panose="02000000000000000000" pitchFamily="2" charset="-122"/>
              <a:cs typeface="Microsoft YaHei" charset="-122"/>
            </a:rPr>
            <a:t>4.1.3</a:t>
          </a:r>
          <a:r>
            <a:rPr lang="zh-CN" altLang="en-US" sz="1050" b="0" i="0" kern="1200" dirty="0">
              <a:latin typeface="FZLanTingHeiS-R-GB" panose="02000000000000000000" pitchFamily="2" charset="-122"/>
              <a:ea typeface="FZLanTingHeiS-R-GB" panose="02000000000000000000" pitchFamily="2" charset="-122"/>
              <a:cs typeface="Microsoft YaHei" charset="-122"/>
            </a:rPr>
            <a:t> 需求交叉弹性</a:t>
          </a:r>
        </a:p>
      </dsp:txBody>
      <dsp:txXfrm>
        <a:off x="1910467" y="1029148"/>
        <a:ext cx="1474416" cy="330319"/>
      </dsp:txXfrm>
    </dsp:sp>
  </dsp:spTree>
</dsp:drawing>
</file>

<file path=ppt/diagrams/drawing4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2800E8-CF94-FD43-8D0E-7E4B278315B1}">
      <dsp:nvSpPr>
        <dsp:cNvPr id="0" name=""/>
        <dsp:cNvSpPr/>
      </dsp:nvSpPr>
      <dsp:spPr>
        <a:xfrm>
          <a:off x="863191" y="789164"/>
          <a:ext cx="1047276" cy="405143"/>
        </a:xfrm>
        <a:custGeom>
          <a:avLst/>
          <a:gdLst/>
          <a:ahLst/>
          <a:cxnLst/>
          <a:rect l="0" t="0" r="0" b="0"/>
          <a:pathLst>
            <a:path>
              <a:moveTo>
                <a:pt x="0" y="0"/>
              </a:moveTo>
              <a:lnTo>
                <a:pt x="523638" y="0"/>
              </a:lnTo>
              <a:lnTo>
                <a:pt x="523638" y="405143"/>
              </a:lnTo>
              <a:lnTo>
                <a:pt x="1047276" y="405143"/>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44450">
            <a:lnSpc>
              <a:spcPct val="90000"/>
            </a:lnSpc>
            <a:spcBef>
              <a:spcPct val="0"/>
            </a:spcBef>
            <a:spcAft>
              <a:spcPct val="35000"/>
            </a:spcAft>
            <a:buNone/>
          </a:pPr>
          <a:endParaRPr lang="zh-CN" altLang="en-US" sz="100" b="0" i="0" kern="1200" dirty="0">
            <a:latin typeface="FZLanTingHeiS-R-GB" panose="02000000000000000000" pitchFamily="2" charset="-122"/>
            <a:ea typeface="FZLanTingHeiS-R-GB" panose="02000000000000000000" pitchFamily="2" charset="-122"/>
            <a:cs typeface="Microsoft YaHei" charset="-122"/>
          </a:endParaRPr>
        </a:p>
      </dsp:txBody>
      <dsp:txXfrm>
        <a:off x="1358756" y="963663"/>
        <a:ext cx="56145" cy="56145"/>
      </dsp:txXfrm>
    </dsp:sp>
    <dsp:sp modelId="{93180932-306E-E545-95F9-2A5635FDC9F1}">
      <dsp:nvSpPr>
        <dsp:cNvPr id="0" name=""/>
        <dsp:cNvSpPr/>
      </dsp:nvSpPr>
      <dsp:spPr>
        <a:xfrm>
          <a:off x="863191" y="743444"/>
          <a:ext cx="1047276" cy="91440"/>
        </a:xfrm>
        <a:custGeom>
          <a:avLst/>
          <a:gdLst/>
          <a:ahLst/>
          <a:cxnLst/>
          <a:rect l="0" t="0" r="0" b="0"/>
          <a:pathLst>
            <a:path>
              <a:moveTo>
                <a:pt x="0" y="45720"/>
              </a:moveTo>
              <a:lnTo>
                <a:pt x="1047276" y="4572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44450">
            <a:lnSpc>
              <a:spcPct val="90000"/>
            </a:lnSpc>
            <a:spcBef>
              <a:spcPct val="0"/>
            </a:spcBef>
            <a:spcAft>
              <a:spcPct val="35000"/>
            </a:spcAft>
            <a:buNone/>
          </a:pPr>
          <a:endParaRPr lang="zh-CN" altLang="en-US" sz="100" b="0" i="0" kern="1200" dirty="0">
            <a:latin typeface="FZLanTingHeiS-R-GB" panose="02000000000000000000" pitchFamily="2" charset="-122"/>
            <a:ea typeface="FZLanTingHeiS-R-GB" panose="02000000000000000000" pitchFamily="2" charset="-122"/>
            <a:cs typeface="Microsoft YaHei" charset="-122"/>
          </a:endParaRPr>
        </a:p>
      </dsp:txBody>
      <dsp:txXfrm>
        <a:off x="1360647" y="762982"/>
        <a:ext cx="52363" cy="52363"/>
      </dsp:txXfrm>
    </dsp:sp>
    <dsp:sp modelId="{082A771F-69AF-7C4C-86CB-DF1CD8CB6581}">
      <dsp:nvSpPr>
        <dsp:cNvPr id="0" name=""/>
        <dsp:cNvSpPr/>
      </dsp:nvSpPr>
      <dsp:spPr>
        <a:xfrm>
          <a:off x="863191" y="384020"/>
          <a:ext cx="1047276" cy="405143"/>
        </a:xfrm>
        <a:custGeom>
          <a:avLst/>
          <a:gdLst/>
          <a:ahLst/>
          <a:cxnLst/>
          <a:rect l="0" t="0" r="0" b="0"/>
          <a:pathLst>
            <a:path>
              <a:moveTo>
                <a:pt x="0" y="405143"/>
              </a:moveTo>
              <a:lnTo>
                <a:pt x="523638" y="405143"/>
              </a:lnTo>
              <a:lnTo>
                <a:pt x="523638" y="0"/>
              </a:lnTo>
              <a:lnTo>
                <a:pt x="1047276"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44450">
            <a:lnSpc>
              <a:spcPct val="90000"/>
            </a:lnSpc>
            <a:spcBef>
              <a:spcPct val="0"/>
            </a:spcBef>
            <a:spcAft>
              <a:spcPct val="35000"/>
            </a:spcAft>
            <a:buNone/>
          </a:pPr>
          <a:endParaRPr lang="zh-CN" altLang="en-US" sz="100" b="0" i="0" kern="1200" dirty="0">
            <a:latin typeface="FZLanTingHeiS-R-GB" panose="02000000000000000000" pitchFamily="2" charset="-122"/>
            <a:ea typeface="FZLanTingHeiS-R-GB" panose="02000000000000000000" pitchFamily="2" charset="-122"/>
            <a:cs typeface="Microsoft YaHei" charset="-122"/>
          </a:endParaRPr>
        </a:p>
      </dsp:txBody>
      <dsp:txXfrm>
        <a:off x="1358756" y="558519"/>
        <a:ext cx="56145" cy="56145"/>
      </dsp:txXfrm>
    </dsp:sp>
    <dsp:sp modelId="{7111AE39-B455-7C4D-91F4-9E37E3822D07}">
      <dsp:nvSpPr>
        <dsp:cNvPr id="0" name=""/>
        <dsp:cNvSpPr/>
      </dsp:nvSpPr>
      <dsp:spPr>
        <a:xfrm>
          <a:off x="90820" y="517636"/>
          <a:ext cx="1001684" cy="543056"/>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marL="0" lvl="0" indent="0" algn="l" defTabSz="533400">
            <a:lnSpc>
              <a:spcPct val="90000"/>
            </a:lnSpc>
            <a:spcBef>
              <a:spcPct val="0"/>
            </a:spcBef>
            <a:spcAft>
              <a:spcPct val="35000"/>
            </a:spcAft>
            <a:buNone/>
          </a:pPr>
          <a:r>
            <a:rPr lang="en-US" altLang="zh-CN" sz="1200" b="0" i="0" kern="1200" dirty="0">
              <a:latin typeface="FZLanTingHeiS-R-GB" panose="02000000000000000000" pitchFamily="2" charset="-122"/>
              <a:ea typeface="FZLanTingHeiS-R-GB" panose="02000000000000000000" pitchFamily="2" charset="-122"/>
              <a:cs typeface="Microsoft YaHei" charset="-122"/>
            </a:rPr>
            <a:t>4.1</a:t>
          </a:r>
          <a:r>
            <a:rPr lang="zh-CN" altLang="en-US" sz="1200" b="0" i="0" kern="1200" dirty="0">
              <a:latin typeface="FZLanTingHeiS-R-GB" panose="02000000000000000000" pitchFamily="2" charset="-122"/>
              <a:ea typeface="FZLanTingHeiS-R-GB" panose="02000000000000000000" pitchFamily="2" charset="-122"/>
              <a:cs typeface="Microsoft YaHei" charset="-122"/>
            </a:rPr>
            <a:t>需求弹性</a:t>
          </a:r>
        </a:p>
      </dsp:txBody>
      <dsp:txXfrm>
        <a:off x="90820" y="517636"/>
        <a:ext cx="1001684" cy="543056"/>
      </dsp:txXfrm>
    </dsp:sp>
    <dsp:sp modelId="{C852AF5D-E3CA-F844-B775-08DD6E6FB940}">
      <dsp:nvSpPr>
        <dsp:cNvPr id="0" name=""/>
        <dsp:cNvSpPr/>
      </dsp:nvSpPr>
      <dsp:spPr>
        <a:xfrm>
          <a:off x="1910467" y="218861"/>
          <a:ext cx="1474416" cy="330319"/>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l" defTabSz="466725">
            <a:lnSpc>
              <a:spcPct val="90000"/>
            </a:lnSpc>
            <a:spcBef>
              <a:spcPct val="0"/>
            </a:spcBef>
            <a:spcAft>
              <a:spcPct val="35000"/>
            </a:spcAft>
            <a:buNone/>
          </a:pPr>
          <a:r>
            <a:rPr lang="en-US" altLang="zh-CN" sz="1050" b="0" i="0" kern="1200" dirty="0">
              <a:solidFill>
                <a:schemeClr val="tx1"/>
              </a:solidFill>
              <a:latin typeface="FZLanTingHeiS-R-GB" panose="02000000000000000000" pitchFamily="2" charset="-122"/>
              <a:ea typeface="FZLanTingHeiS-R-GB" panose="02000000000000000000" pitchFamily="2" charset="-122"/>
              <a:cs typeface="Microsoft YaHei" charset="-122"/>
            </a:rPr>
            <a:t>4.1.1</a:t>
          </a:r>
          <a:r>
            <a:rPr lang="zh-CN" altLang="en-US" sz="1050" b="0" i="0" kern="1200" dirty="0">
              <a:solidFill>
                <a:schemeClr val="tx1"/>
              </a:solidFill>
              <a:latin typeface="FZLanTingHeiS-R-GB" panose="02000000000000000000" pitchFamily="2" charset="-122"/>
              <a:ea typeface="FZLanTingHeiS-R-GB" panose="02000000000000000000" pitchFamily="2" charset="-122"/>
              <a:cs typeface="Microsoft YaHei" charset="-122"/>
            </a:rPr>
            <a:t> 需求价格弹性</a:t>
          </a:r>
        </a:p>
      </dsp:txBody>
      <dsp:txXfrm>
        <a:off x="1910467" y="218861"/>
        <a:ext cx="1474416" cy="330319"/>
      </dsp:txXfrm>
    </dsp:sp>
    <dsp:sp modelId="{D3E2E567-EC04-E743-9B8C-985408EA1058}">
      <dsp:nvSpPr>
        <dsp:cNvPr id="0" name=""/>
        <dsp:cNvSpPr/>
      </dsp:nvSpPr>
      <dsp:spPr>
        <a:xfrm>
          <a:off x="1910467" y="624004"/>
          <a:ext cx="1474416" cy="33031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l" defTabSz="466725">
            <a:lnSpc>
              <a:spcPct val="90000"/>
            </a:lnSpc>
            <a:spcBef>
              <a:spcPct val="0"/>
            </a:spcBef>
            <a:spcAft>
              <a:spcPct val="35000"/>
            </a:spcAft>
            <a:buNone/>
          </a:pPr>
          <a:r>
            <a:rPr lang="en-US" altLang="zh-CN" sz="1050" b="0" i="0" kern="1200" dirty="0">
              <a:latin typeface="FZLanTingHeiS-R-GB" panose="02000000000000000000" pitchFamily="2" charset="-122"/>
              <a:ea typeface="FZLanTingHeiS-R-GB" panose="02000000000000000000" pitchFamily="2" charset="-122"/>
              <a:cs typeface="Microsoft YaHei" charset="-122"/>
            </a:rPr>
            <a:t>4.1.2</a:t>
          </a:r>
          <a:r>
            <a:rPr lang="zh-CN" altLang="en-US" sz="1050" b="0" i="0" kern="1200" dirty="0">
              <a:latin typeface="FZLanTingHeiS-R-GB" panose="02000000000000000000" pitchFamily="2" charset="-122"/>
              <a:ea typeface="FZLanTingHeiS-R-GB" panose="02000000000000000000" pitchFamily="2" charset="-122"/>
              <a:cs typeface="Microsoft YaHei" charset="-122"/>
            </a:rPr>
            <a:t> 需求的收入弹性</a:t>
          </a:r>
        </a:p>
      </dsp:txBody>
      <dsp:txXfrm>
        <a:off x="1910467" y="624004"/>
        <a:ext cx="1474416" cy="330319"/>
      </dsp:txXfrm>
    </dsp:sp>
    <dsp:sp modelId="{1C998B4A-F8C8-5D49-862A-38B9C7611407}">
      <dsp:nvSpPr>
        <dsp:cNvPr id="0" name=""/>
        <dsp:cNvSpPr/>
      </dsp:nvSpPr>
      <dsp:spPr>
        <a:xfrm>
          <a:off x="1910467" y="1029148"/>
          <a:ext cx="1474416" cy="33031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l" defTabSz="466725">
            <a:lnSpc>
              <a:spcPct val="90000"/>
            </a:lnSpc>
            <a:spcBef>
              <a:spcPct val="0"/>
            </a:spcBef>
            <a:spcAft>
              <a:spcPct val="35000"/>
            </a:spcAft>
            <a:buNone/>
          </a:pPr>
          <a:r>
            <a:rPr lang="en-US" altLang="zh-CN" sz="1050" b="0" i="0" kern="1200" dirty="0">
              <a:latin typeface="FZLanTingHeiS-R-GB" panose="02000000000000000000" pitchFamily="2" charset="-122"/>
              <a:ea typeface="FZLanTingHeiS-R-GB" panose="02000000000000000000" pitchFamily="2" charset="-122"/>
              <a:cs typeface="Microsoft YaHei" charset="-122"/>
            </a:rPr>
            <a:t>4.1.3</a:t>
          </a:r>
          <a:r>
            <a:rPr lang="zh-CN" altLang="en-US" sz="1050" b="0" i="0" kern="1200" dirty="0">
              <a:latin typeface="FZLanTingHeiS-R-GB" panose="02000000000000000000" pitchFamily="2" charset="-122"/>
              <a:ea typeface="FZLanTingHeiS-R-GB" panose="02000000000000000000" pitchFamily="2" charset="-122"/>
              <a:cs typeface="Microsoft YaHei" charset="-122"/>
            </a:rPr>
            <a:t> 需求交叉弹性</a:t>
          </a:r>
        </a:p>
      </dsp:txBody>
      <dsp:txXfrm>
        <a:off x="1910467" y="1029148"/>
        <a:ext cx="1474416" cy="330319"/>
      </dsp:txXfrm>
    </dsp:sp>
  </dsp:spTree>
</dsp:drawing>
</file>

<file path=ppt/diagrams/drawing4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2800E8-CF94-FD43-8D0E-7E4B278315B1}">
      <dsp:nvSpPr>
        <dsp:cNvPr id="0" name=""/>
        <dsp:cNvSpPr/>
      </dsp:nvSpPr>
      <dsp:spPr>
        <a:xfrm>
          <a:off x="863191" y="789164"/>
          <a:ext cx="1047276" cy="405143"/>
        </a:xfrm>
        <a:custGeom>
          <a:avLst/>
          <a:gdLst/>
          <a:ahLst/>
          <a:cxnLst/>
          <a:rect l="0" t="0" r="0" b="0"/>
          <a:pathLst>
            <a:path>
              <a:moveTo>
                <a:pt x="0" y="0"/>
              </a:moveTo>
              <a:lnTo>
                <a:pt x="523638" y="0"/>
              </a:lnTo>
              <a:lnTo>
                <a:pt x="523638" y="405143"/>
              </a:lnTo>
              <a:lnTo>
                <a:pt x="1047276" y="405143"/>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44450">
            <a:lnSpc>
              <a:spcPct val="90000"/>
            </a:lnSpc>
            <a:spcBef>
              <a:spcPct val="0"/>
            </a:spcBef>
            <a:spcAft>
              <a:spcPct val="35000"/>
            </a:spcAft>
            <a:buNone/>
          </a:pPr>
          <a:endParaRPr lang="zh-CN" altLang="en-US" sz="100" b="0" i="0" kern="1200" dirty="0">
            <a:latin typeface="FZLanTingHeiS-R-GB" panose="02000000000000000000" pitchFamily="2" charset="-122"/>
            <a:ea typeface="FZLanTingHeiS-R-GB" panose="02000000000000000000" pitchFamily="2" charset="-122"/>
            <a:cs typeface="Microsoft YaHei" charset="-122"/>
          </a:endParaRPr>
        </a:p>
      </dsp:txBody>
      <dsp:txXfrm>
        <a:off x="1358756" y="963663"/>
        <a:ext cx="56145" cy="56145"/>
      </dsp:txXfrm>
    </dsp:sp>
    <dsp:sp modelId="{93180932-306E-E545-95F9-2A5635FDC9F1}">
      <dsp:nvSpPr>
        <dsp:cNvPr id="0" name=""/>
        <dsp:cNvSpPr/>
      </dsp:nvSpPr>
      <dsp:spPr>
        <a:xfrm>
          <a:off x="863191" y="743444"/>
          <a:ext cx="1047276" cy="91440"/>
        </a:xfrm>
        <a:custGeom>
          <a:avLst/>
          <a:gdLst/>
          <a:ahLst/>
          <a:cxnLst/>
          <a:rect l="0" t="0" r="0" b="0"/>
          <a:pathLst>
            <a:path>
              <a:moveTo>
                <a:pt x="0" y="45720"/>
              </a:moveTo>
              <a:lnTo>
                <a:pt x="1047276" y="4572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44450">
            <a:lnSpc>
              <a:spcPct val="90000"/>
            </a:lnSpc>
            <a:spcBef>
              <a:spcPct val="0"/>
            </a:spcBef>
            <a:spcAft>
              <a:spcPct val="35000"/>
            </a:spcAft>
            <a:buNone/>
          </a:pPr>
          <a:endParaRPr lang="zh-CN" altLang="en-US" sz="100" b="0" i="0" kern="1200" dirty="0">
            <a:latin typeface="FZLanTingHeiS-R-GB" panose="02000000000000000000" pitchFamily="2" charset="-122"/>
            <a:ea typeface="FZLanTingHeiS-R-GB" panose="02000000000000000000" pitchFamily="2" charset="-122"/>
            <a:cs typeface="Microsoft YaHei" charset="-122"/>
          </a:endParaRPr>
        </a:p>
      </dsp:txBody>
      <dsp:txXfrm>
        <a:off x="1360647" y="762982"/>
        <a:ext cx="52363" cy="52363"/>
      </dsp:txXfrm>
    </dsp:sp>
    <dsp:sp modelId="{082A771F-69AF-7C4C-86CB-DF1CD8CB6581}">
      <dsp:nvSpPr>
        <dsp:cNvPr id="0" name=""/>
        <dsp:cNvSpPr/>
      </dsp:nvSpPr>
      <dsp:spPr>
        <a:xfrm>
          <a:off x="863191" y="384020"/>
          <a:ext cx="1047276" cy="405143"/>
        </a:xfrm>
        <a:custGeom>
          <a:avLst/>
          <a:gdLst/>
          <a:ahLst/>
          <a:cxnLst/>
          <a:rect l="0" t="0" r="0" b="0"/>
          <a:pathLst>
            <a:path>
              <a:moveTo>
                <a:pt x="0" y="405143"/>
              </a:moveTo>
              <a:lnTo>
                <a:pt x="523638" y="405143"/>
              </a:lnTo>
              <a:lnTo>
                <a:pt x="523638" y="0"/>
              </a:lnTo>
              <a:lnTo>
                <a:pt x="1047276"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44450">
            <a:lnSpc>
              <a:spcPct val="90000"/>
            </a:lnSpc>
            <a:spcBef>
              <a:spcPct val="0"/>
            </a:spcBef>
            <a:spcAft>
              <a:spcPct val="35000"/>
            </a:spcAft>
            <a:buNone/>
          </a:pPr>
          <a:endParaRPr lang="zh-CN" altLang="en-US" sz="100" b="0" i="0" kern="1200" dirty="0">
            <a:latin typeface="FZLanTingHeiS-R-GB" panose="02000000000000000000" pitchFamily="2" charset="-122"/>
            <a:ea typeface="FZLanTingHeiS-R-GB" panose="02000000000000000000" pitchFamily="2" charset="-122"/>
            <a:cs typeface="Microsoft YaHei" charset="-122"/>
          </a:endParaRPr>
        </a:p>
      </dsp:txBody>
      <dsp:txXfrm>
        <a:off x="1358756" y="558519"/>
        <a:ext cx="56145" cy="56145"/>
      </dsp:txXfrm>
    </dsp:sp>
    <dsp:sp modelId="{7111AE39-B455-7C4D-91F4-9E37E3822D07}">
      <dsp:nvSpPr>
        <dsp:cNvPr id="0" name=""/>
        <dsp:cNvSpPr/>
      </dsp:nvSpPr>
      <dsp:spPr>
        <a:xfrm>
          <a:off x="90820" y="517636"/>
          <a:ext cx="1001684" cy="543056"/>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marL="0" lvl="0" indent="0" algn="l" defTabSz="533400">
            <a:lnSpc>
              <a:spcPct val="90000"/>
            </a:lnSpc>
            <a:spcBef>
              <a:spcPct val="0"/>
            </a:spcBef>
            <a:spcAft>
              <a:spcPct val="35000"/>
            </a:spcAft>
            <a:buNone/>
          </a:pPr>
          <a:r>
            <a:rPr lang="en-US" altLang="zh-CN" sz="1200" b="0" i="0" kern="1200" dirty="0">
              <a:latin typeface="FZLanTingHeiS-R-GB" panose="02000000000000000000" pitchFamily="2" charset="-122"/>
              <a:ea typeface="FZLanTingHeiS-R-GB" panose="02000000000000000000" pitchFamily="2" charset="-122"/>
              <a:cs typeface="Microsoft YaHei" charset="-122"/>
            </a:rPr>
            <a:t>4.1</a:t>
          </a:r>
          <a:r>
            <a:rPr lang="zh-CN" altLang="en-US" sz="1200" b="0" i="0" kern="1200" dirty="0">
              <a:latin typeface="FZLanTingHeiS-R-GB" panose="02000000000000000000" pitchFamily="2" charset="-122"/>
              <a:ea typeface="FZLanTingHeiS-R-GB" panose="02000000000000000000" pitchFamily="2" charset="-122"/>
              <a:cs typeface="Microsoft YaHei" charset="-122"/>
            </a:rPr>
            <a:t>需求弹性</a:t>
          </a:r>
        </a:p>
      </dsp:txBody>
      <dsp:txXfrm>
        <a:off x="90820" y="517636"/>
        <a:ext cx="1001684" cy="543056"/>
      </dsp:txXfrm>
    </dsp:sp>
    <dsp:sp modelId="{C852AF5D-E3CA-F844-B775-08DD6E6FB940}">
      <dsp:nvSpPr>
        <dsp:cNvPr id="0" name=""/>
        <dsp:cNvSpPr/>
      </dsp:nvSpPr>
      <dsp:spPr>
        <a:xfrm>
          <a:off x="1910467" y="218861"/>
          <a:ext cx="1474416" cy="330319"/>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l" defTabSz="466725">
            <a:lnSpc>
              <a:spcPct val="90000"/>
            </a:lnSpc>
            <a:spcBef>
              <a:spcPct val="0"/>
            </a:spcBef>
            <a:spcAft>
              <a:spcPct val="35000"/>
            </a:spcAft>
            <a:buNone/>
          </a:pPr>
          <a:r>
            <a:rPr lang="en-US" altLang="zh-CN" sz="1050" b="0" i="0" kern="1200" dirty="0">
              <a:solidFill>
                <a:schemeClr val="tx1"/>
              </a:solidFill>
              <a:latin typeface="FZLanTingHeiS-R-GB" panose="02000000000000000000" pitchFamily="2" charset="-122"/>
              <a:ea typeface="FZLanTingHeiS-R-GB" panose="02000000000000000000" pitchFamily="2" charset="-122"/>
              <a:cs typeface="Microsoft YaHei" charset="-122"/>
            </a:rPr>
            <a:t>4.1.1</a:t>
          </a:r>
          <a:r>
            <a:rPr lang="zh-CN" altLang="en-US" sz="1050" b="0" i="0" kern="1200" dirty="0">
              <a:solidFill>
                <a:schemeClr val="tx1"/>
              </a:solidFill>
              <a:latin typeface="FZLanTingHeiS-R-GB" panose="02000000000000000000" pitchFamily="2" charset="-122"/>
              <a:ea typeface="FZLanTingHeiS-R-GB" panose="02000000000000000000" pitchFamily="2" charset="-122"/>
              <a:cs typeface="Microsoft YaHei" charset="-122"/>
            </a:rPr>
            <a:t> 需求价格弹性</a:t>
          </a:r>
        </a:p>
      </dsp:txBody>
      <dsp:txXfrm>
        <a:off x="1910467" y="218861"/>
        <a:ext cx="1474416" cy="330319"/>
      </dsp:txXfrm>
    </dsp:sp>
    <dsp:sp modelId="{D3E2E567-EC04-E743-9B8C-985408EA1058}">
      <dsp:nvSpPr>
        <dsp:cNvPr id="0" name=""/>
        <dsp:cNvSpPr/>
      </dsp:nvSpPr>
      <dsp:spPr>
        <a:xfrm>
          <a:off x="1910467" y="624004"/>
          <a:ext cx="1474416" cy="33031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l" defTabSz="466725">
            <a:lnSpc>
              <a:spcPct val="90000"/>
            </a:lnSpc>
            <a:spcBef>
              <a:spcPct val="0"/>
            </a:spcBef>
            <a:spcAft>
              <a:spcPct val="35000"/>
            </a:spcAft>
            <a:buNone/>
          </a:pPr>
          <a:r>
            <a:rPr lang="en-US" altLang="zh-CN" sz="1050" b="0" i="0" kern="1200" dirty="0">
              <a:latin typeface="FZLanTingHeiS-R-GB" panose="02000000000000000000" pitchFamily="2" charset="-122"/>
              <a:ea typeface="FZLanTingHeiS-R-GB" panose="02000000000000000000" pitchFamily="2" charset="-122"/>
              <a:cs typeface="Microsoft YaHei" charset="-122"/>
            </a:rPr>
            <a:t>4.1.2</a:t>
          </a:r>
          <a:r>
            <a:rPr lang="zh-CN" altLang="en-US" sz="1050" b="0" i="0" kern="1200" dirty="0">
              <a:latin typeface="FZLanTingHeiS-R-GB" panose="02000000000000000000" pitchFamily="2" charset="-122"/>
              <a:ea typeface="FZLanTingHeiS-R-GB" panose="02000000000000000000" pitchFamily="2" charset="-122"/>
              <a:cs typeface="Microsoft YaHei" charset="-122"/>
            </a:rPr>
            <a:t> 需求的收入弹性</a:t>
          </a:r>
        </a:p>
      </dsp:txBody>
      <dsp:txXfrm>
        <a:off x="1910467" y="624004"/>
        <a:ext cx="1474416" cy="330319"/>
      </dsp:txXfrm>
    </dsp:sp>
    <dsp:sp modelId="{1C998B4A-F8C8-5D49-862A-38B9C7611407}">
      <dsp:nvSpPr>
        <dsp:cNvPr id="0" name=""/>
        <dsp:cNvSpPr/>
      </dsp:nvSpPr>
      <dsp:spPr>
        <a:xfrm>
          <a:off x="1910467" y="1029148"/>
          <a:ext cx="1474416" cy="33031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l" defTabSz="466725">
            <a:lnSpc>
              <a:spcPct val="90000"/>
            </a:lnSpc>
            <a:spcBef>
              <a:spcPct val="0"/>
            </a:spcBef>
            <a:spcAft>
              <a:spcPct val="35000"/>
            </a:spcAft>
            <a:buNone/>
          </a:pPr>
          <a:r>
            <a:rPr lang="en-US" altLang="zh-CN" sz="1050" b="0" i="0" kern="1200" dirty="0">
              <a:latin typeface="FZLanTingHeiS-R-GB" panose="02000000000000000000" pitchFamily="2" charset="-122"/>
              <a:ea typeface="FZLanTingHeiS-R-GB" panose="02000000000000000000" pitchFamily="2" charset="-122"/>
              <a:cs typeface="Microsoft YaHei" charset="-122"/>
            </a:rPr>
            <a:t>4.1.3</a:t>
          </a:r>
          <a:r>
            <a:rPr lang="zh-CN" altLang="en-US" sz="1050" b="0" i="0" kern="1200" dirty="0">
              <a:latin typeface="FZLanTingHeiS-R-GB" panose="02000000000000000000" pitchFamily="2" charset="-122"/>
              <a:ea typeface="FZLanTingHeiS-R-GB" panose="02000000000000000000" pitchFamily="2" charset="-122"/>
              <a:cs typeface="Microsoft YaHei" charset="-122"/>
            </a:rPr>
            <a:t> 需求交叉弹性</a:t>
          </a:r>
        </a:p>
      </dsp:txBody>
      <dsp:txXfrm>
        <a:off x="1910467" y="1029148"/>
        <a:ext cx="1474416" cy="330319"/>
      </dsp:txXfrm>
    </dsp:sp>
  </dsp:spTree>
</dsp:drawing>
</file>

<file path=ppt/diagrams/drawing4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2800E8-CF94-FD43-8D0E-7E4B278315B1}">
      <dsp:nvSpPr>
        <dsp:cNvPr id="0" name=""/>
        <dsp:cNvSpPr/>
      </dsp:nvSpPr>
      <dsp:spPr>
        <a:xfrm>
          <a:off x="863191" y="789164"/>
          <a:ext cx="1047276" cy="405143"/>
        </a:xfrm>
        <a:custGeom>
          <a:avLst/>
          <a:gdLst/>
          <a:ahLst/>
          <a:cxnLst/>
          <a:rect l="0" t="0" r="0" b="0"/>
          <a:pathLst>
            <a:path>
              <a:moveTo>
                <a:pt x="0" y="0"/>
              </a:moveTo>
              <a:lnTo>
                <a:pt x="523638" y="0"/>
              </a:lnTo>
              <a:lnTo>
                <a:pt x="523638" y="405143"/>
              </a:lnTo>
              <a:lnTo>
                <a:pt x="1047276" y="405143"/>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44450">
            <a:lnSpc>
              <a:spcPct val="90000"/>
            </a:lnSpc>
            <a:spcBef>
              <a:spcPct val="0"/>
            </a:spcBef>
            <a:spcAft>
              <a:spcPct val="35000"/>
            </a:spcAft>
            <a:buNone/>
          </a:pPr>
          <a:endParaRPr lang="zh-CN" altLang="en-US" sz="100" b="0" i="0" kern="1200" dirty="0">
            <a:latin typeface="FZLanTingHeiS-R-GB" panose="02000000000000000000" pitchFamily="2" charset="-122"/>
            <a:ea typeface="FZLanTingHeiS-R-GB" panose="02000000000000000000" pitchFamily="2" charset="-122"/>
            <a:cs typeface="Microsoft YaHei" charset="-122"/>
          </a:endParaRPr>
        </a:p>
      </dsp:txBody>
      <dsp:txXfrm>
        <a:off x="1358756" y="963663"/>
        <a:ext cx="56145" cy="56145"/>
      </dsp:txXfrm>
    </dsp:sp>
    <dsp:sp modelId="{93180932-306E-E545-95F9-2A5635FDC9F1}">
      <dsp:nvSpPr>
        <dsp:cNvPr id="0" name=""/>
        <dsp:cNvSpPr/>
      </dsp:nvSpPr>
      <dsp:spPr>
        <a:xfrm>
          <a:off x="863191" y="743444"/>
          <a:ext cx="1047276" cy="91440"/>
        </a:xfrm>
        <a:custGeom>
          <a:avLst/>
          <a:gdLst/>
          <a:ahLst/>
          <a:cxnLst/>
          <a:rect l="0" t="0" r="0" b="0"/>
          <a:pathLst>
            <a:path>
              <a:moveTo>
                <a:pt x="0" y="45720"/>
              </a:moveTo>
              <a:lnTo>
                <a:pt x="1047276" y="4572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44450">
            <a:lnSpc>
              <a:spcPct val="90000"/>
            </a:lnSpc>
            <a:spcBef>
              <a:spcPct val="0"/>
            </a:spcBef>
            <a:spcAft>
              <a:spcPct val="35000"/>
            </a:spcAft>
            <a:buNone/>
          </a:pPr>
          <a:endParaRPr lang="zh-CN" altLang="en-US" sz="100" b="0" i="0" kern="1200" dirty="0">
            <a:latin typeface="FZLanTingHeiS-R-GB" panose="02000000000000000000" pitchFamily="2" charset="-122"/>
            <a:ea typeface="FZLanTingHeiS-R-GB" panose="02000000000000000000" pitchFamily="2" charset="-122"/>
            <a:cs typeface="Microsoft YaHei" charset="-122"/>
          </a:endParaRPr>
        </a:p>
      </dsp:txBody>
      <dsp:txXfrm>
        <a:off x="1360647" y="762982"/>
        <a:ext cx="52363" cy="52363"/>
      </dsp:txXfrm>
    </dsp:sp>
    <dsp:sp modelId="{082A771F-69AF-7C4C-86CB-DF1CD8CB6581}">
      <dsp:nvSpPr>
        <dsp:cNvPr id="0" name=""/>
        <dsp:cNvSpPr/>
      </dsp:nvSpPr>
      <dsp:spPr>
        <a:xfrm>
          <a:off x="863191" y="384020"/>
          <a:ext cx="1047276" cy="405143"/>
        </a:xfrm>
        <a:custGeom>
          <a:avLst/>
          <a:gdLst/>
          <a:ahLst/>
          <a:cxnLst/>
          <a:rect l="0" t="0" r="0" b="0"/>
          <a:pathLst>
            <a:path>
              <a:moveTo>
                <a:pt x="0" y="405143"/>
              </a:moveTo>
              <a:lnTo>
                <a:pt x="523638" y="405143"/>
              </a:lnTo>
              <a:lnTo>
                <a:pt x="523638" y="0"/>
              </a:lnTo>
              <a:lnTo>
                <a:pt x="1047276"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44450">
            <a:lnSpc>
              <a:spcPct val="90000"/>
            </a:lnSpc>
            <a:spcBef>
              <a:spcPct val="0"/>
            </a:spcBef>
            <a:spcAft>
              <a:spcPct val="35000"/>
            </a:spcAft>
            <a:buNone/>
          </a:pPr>
          <a:endParaRPr lang="zh-CN" altLang="en-US" sz="100" b="0" i="0" kern="1200" dirty="0">
            <a:latin typeface="FZLanTingHeiS-R-GB" panose="02000000000000000000" pitchFamily="2" charset="-122"/>
            <a:ea typeface="FZLanTingHeiS-R-GB" panose="02000000000000000000" pitchFamily="2" charset="-122"/>
            <a:cs typeface="Microsoft YaHei" charset="-122"/>
          </a:endParaRPr>
        </a:p>
      </dsp:txBody>
      <dsp:txXfrm>
        <a:off x="1358756" y="558519"/>
        <a:ext cx="56145" cy="56145"/>
      </dsp:txXfrm>
    </dsp:sp>
    <dsp:sp modelId="{7111AE39-B455-7C4D-91F4-9E37E3822D07}">
      <dsp:nvSpPr>
        <dsp:cNvPr id="0" name=""/>
        <dsp:cNvSpPr/>
      </dsp:nvSpPr>
      <dsp:spPr>
        <a:xfrm>
          <a:off x="90820" y="517636"/>
          <a:ext cx="1001684" cy="543056"/>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marL="0" lvl="0" indent="0" algn="l" defTabSz="533400">
            <a:lnSpc>
              <a:spcPct val="90000"/>
            </a:lnSpc>
            <a:spcBef>
              <a:spcPct val="0"/>
            </a:spcBef>
            <a:spcAft>
              <a:spcPct val="35000"/>
            </a:spcAft>
            <a:buNone/>
          </a:pPr>
          <a:r>
            <a:rPr lang="en-US" altLang="zh-CN" sz="1200" b="0" i="0" kern="1200" dirty="0">
              <a:latin typeface="FZLanTingHeiS-R-GB" panose="02000000000000000000" pitchFamily="2" charset="-122"/>
              <a:ea typeface="FZLanTingHeiS-R-GB" panose="02000000000000000000" pitchFamily="2" charset="-122"/>
              <a:cs typeface="Microsoft YaHei" charset="-122"/>
            </a:rPr>
            <a:t>4.1</a:t>
          </a:r>
          <a:r>
            <a:rPr lang="zh-CN" altLang="en-US" sz="1200" b="0" i="0" kern="1200" dirty="0">
              <a:latin typeface="FZLanTingHeiS-R-GB" panose="02000000000000000000" pitchFamily="2" charset="-122"/>
              <a:ea typeface="FZLanTingHeiS-R-GB" panose="02000000000000000000" pitchFamily="2" charset="-122"/>
              <a:cs typeface="Microsoft YaHei" charset="-122"/>
            </a:rPr>
            <a:t>需求弹性</a:t>
          </a:r>
        </a:p>
      </dsp:txBody>
      <dsp:txXfrm>
        <a:off x="90820" y="517636"/>
        <a:ext cx="1001684" cy="543056"/>
      </dsp:txXfrm>
    </dsp:sp>
    <dsp:sp modelId="{C852AF5D-E3CA-F844-B775-08DD6E6FB940}">
      <dsp:nvSpPr>
        <dsp:cNvPr id="0" name=""/>
        <dsp:cNvSpPr/>
      </dsp:nvSpPr>
      <dsp:spPr>
        <a:xfrm>
          <a:off x="1910467" y="218861"/>
          <a:ext cx="1474416" cy="330319"/>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l" defTabSz="466725">
            <a:lnSpc>
              <a:spcPct val="90000"/>
            </a:lnSpc>
            <a:spcBef>
              <a:spcPct val="0"/>
            </a:spcBef>
            <a:spcAft>
              <a:spcPct val="35000"/>
            </a:spcAft>
            <a:buNone/>
          </a:pPr>
          <a:r>
            <a:rPr lang="en-US" altLang="zh-CN" sz="1050" b="0" i="0" kern="1200" dirty="0">
              <a:solidFill>
                <a:schemeClr val="tx1"/>
              </a:solidFill>
              <a:latin typeface="FZLanTingHeiS-R-GB" panose="02000000000000000000" pitchFamily="2" charset="-122"/>
              <a:ea typeface="FZLanTingHeiS-R-GB" panose="02000000000000000000" pitchFamily="2" charset="-122"/>
              <a:cs typeface="Microsoft YaHei" charset="-122"/>
            </a:rPr>
            <a:t>4.1.1</a:t>
          </a:r>
          <a:r>
            <a:rPr lang="zh-CN" altLang="en-US" sz="1050" b="0" i="0" kern="1200" dirty="0">
              <a:solidFill>
                <a:schemeClr val="tx1"/>
              </a:solidFill>
              <a:latin typeface="FZLanTingHeiS-R-GB" panose="02000000000000000000" pitchFamily="2" charset="-122"/>
              <a:ea typeface="FZLanTingHeiS-R-GB" panose="02000000000000000000" pitchFamily="2" charset="-122"/>
              <a:cs typeface="Microsoft YaHei" charset="-122"/>
            </a:rPr>
            <a:t> 需求价格弹性</a:t>
          </a:r>
        </a:p>
      </dsp:txBody>
      <dsp:txXfrm>
        <a:off x="1910467" y="218861"/>
        <a:ext cx="1474416" cy="330319"/>
      </dsp:txXfrm>
    </dsp:sp>
    <dsp:sp modelId="{D3E2E567-EC04-E743-9B8C-985408EA1058}">
      <dsp:nvSpPr>
        <dsp:cNvPr id="0" name=""/>
        <dsp:cNvSpPr/>
      </dsp:nvSpPr>
      <dsp:spPr>
        <a:xfrm>
          <a:off x="1910467" y="624004"/>
          <a:ext cx="1474416" cy="33031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l" defTabSz="466725">
            <a:lnSpc>
              <a:spcPct val="90000"/>
            </a:lnSpc>
            <a:spcBef>
              <a:spcPct val="0"/>
            </a:spcBef>
            <a:spcAft>
              <a:spcPct val="35000"/>
            </a:spcAft>
            <a:buNone/>
          </a:pPr>
          <a:r>
            <a:rPr lang="en-US" altLang="zh-CN" sz="1050" b="0" i="0" kern="1200" dirty="0">
              <a:latin typeface="FZLanTingHeiS-R-GB" panose="02000000000000000000" pitchFamily="2" charset="-122"/>
              <a:ea typeface="FZLanTingHeiS-R-GB" panose="02000000000000000000" pitchFamily="2" charset="-122"/>
              <a:cs typeface="Microsoft YaHei" charset="-122"/>
            </a:rPr>
            <a:t>4.1.2</a:t>
          </a:r>
          <a:r>
            <a:rPr lang="zh-CN" altLang="en-US" sz="1050" b="0" i="0" kern="1200" dirty="0">
              <a:latin typeface="FZLanTingHeiS-R-GB" panose="02000000000000000000" pitchFamily="2" charset="-122"/>
              <a:ea typeface="FZLanTingHeiS-R-GB" panose="02000000000000000000" pitchFamily="2" charset="-122"/>
              <a:cs typeface="Microsoft YaHei" charset="-122"/>
            </a:rPr>
            <a:t> 需求的收入弹性</a:t>
          </a:r>
        </a:p>
      </dsp:txBody>
      <dsp:txXfrm>
        <a:off x="1910467" y="624004"/>
        <a:ext cx="1474416" cy="330319"/>
      </dsp:txXfrm>
    </dsp:sp>
    <dsp:sp modelId="{1C998B4A-F8C8-5D49-862A-38B9C7611407}">
      <dsp:nvSpPr>
        <dsp:cNvPr id="0" name=""/>
        <dsp:cNvSpPr/>
      </dsp:nvSpPr>
      <dsp:spPr>
        <a:xfrm>
          <a:off x="1910467" y="1029148"/>
          <a:ext cx="1474416" cy="33031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l" defTabSz="466725">
            <a:lnSpc>
              <a:spcPct val="90000"/>
            </a:lnSpc>
            <a:spcBef>
              <a:spcPct val="0"/>
            </a:spcBef>
            <a:spcAft>
              <a:spcPct val="35000"/>
            </a:spcAft>
            <a:buNone/>
          </a:pPr>
          <a:r>
            <a:rPr lang="en-US" altLang="zh-CN" sz="1050" b="0" i="0" kern="1200" dirty="0">
              <a:latin typeface="FZLanTingHeiS-R-GB" panose="02000000000000000000" pitchFamily="2" charset="-122"/>
              <a:ea typeface="FZLanTingHeiS-R-GB" panose="02000000000000000000" pitchFamily="2" charset="-122"/>
              <a:cs typeface="Microsoft YaHei" charset="-122"/>
            </a:rPr>
            <a:t>4.1.3</a:t>
          </a:r>
          <a:r>
            <a:rPr lang="zh-CN" altLang="en-US" sz="1050" b="0" i="0" kern="1200" dirty="0">
              <a:latin typeface="FZLanTingHeiS-R-GB" panose="02000000000000000000" pitchFamily="2" charset="-122"/>
              <a:ea typeface="FZLanTingHeiS-R-GB" panose="02000000000000000000" pitchFamily="2" charset="-122"/>
              <a:cs typeface="Microsoft YaHei" charset="-122"/>
            </a:rPr>
            <a:t> 需求交叉弹性</a:t>
          </a:r>
        </a:p>
      </dsp:txBody>
      <dsp:txXfrm>
        <a:off x="1910467" y="1029148"/>
        <a:ext cx="1474416" cy="330319"/>
      </dsp:txXfrm>
    </dsp:sp>
  </dsp:spTree>
</dsp:drawing>
</file>

<file path=ppt/diagrams/drawing4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2800E8-CF94-FD43-8D0E-7E4B278315B1}">
      <dsp:nvSpPr>
        <dsp:cNvPr id="0" name=""/>
        <dsp:cNvSpPr/>
      </dsp:nvSpPr>
      <dsp:spPr>
        <a:xfrm>
          <a:off x="863191" y="789164"/>
          <a:ext cx="1047276" cy="405143"/>
        </a:xfrm>
        <a:custGeom>
          <a:avLst/>
          <a:gdLst/>
          <a:ahLst/>
          <a:cxnLst/>
          <a:rect l="0" t="0" r="0" b="0"/>
          <a:pathLst>
            <a:path>
              <a:moveTo>
                <a:pt x="0" y="0"/>
              </a:moveTo>
              <a:lnTo>
                <a:pt x="523638" y="0"/>
              </a:lnTo>
              <a:lnTo>
                <a:pt x="523638" y="405143"/>
              </a:lnTo>
              <a:lnTo>
                <a:pt x="1047276" y="405143"/>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44450">
            <a:lnSpc>
              <a:spcPct val="90000"/>
            </a:lnSpc>
            <a:spcBef>
              <a:spcPct val="0"/>
            </a:spcBef>
            <a:spcAft>
              <a:spcPct val="35000"/>
            </a:spcAft>
            <a:buNone/>
          </a:pPr>
          <a:endParaRPr lang="zh-CN" altLang="en-US" sz="100" b="0" i="0" kern="1200" dirty="0">
            <a:latin typeface="FZLanTingHeiS-R-GB" panose="02000000000000000000" pitchFamily="2" charset="-122"/>
            <a:ea typeface="FZLanTingHeiS-R-GB" panose="02000000000000000000" pitchFamily="2" charset="-122"/>
            <a:cs typeface="Microsoft YaHei" charset="-122"/>
          </a:endParaRPr>
        </a:p>
      </dsp:txBody>
      <dsp:txXfrm>
        <a:off x="1358756" y="963663"/>
        <a:ext cx="56145" cy="56145"/>
      </dsp:txXfrm>
    </dsp:sp>
    <dsp:sp modelId="{93180932-306E-E545-95F9-2A5635FDC9F1}">
      <dsp:nvSpPr>
        <dsp:cNvPr id="0" name=""/>
        <dsp:cNvSpPr/>
      </dsp:nvSpPr>
      <dsp:spPr>
        <a:xfrm>
          <a:off x="863191" y="743444"/>
          <a:ext cx="1047276" cy="91440"/>
        </a:xfrm>
        <a:custGeom>
          <a:avLst/>
          <a:gdLst/>
          <a:ahLst/>
          <a:cxnLst/>
          <a:rect l="0" t="0" r="0" b="0"/>
          <a:pathLst>
            <a:path>
              <a:moveTo>
                <a:pt x="0" y="45720"/>
              </a:moveTo>
              <a:lnTo>
                <a:pt x="1047276" y="4572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44450">
            <a:lnSpc>
              <a:spcPct val="90000"/>
            </a:lnSpc>
            <a:spcBef>
              <a:spcPct val="0"/>
            </a:spcBef>
            <a:spcAft>
              <a:spcPct val="35000"/>
            </a:spcAft>
            <a:buNone/>
          </a:pPr>
          <a:endParaRPr lang="zh-CN" altLang="en-US" sz="100" b="0" i="0" kern="1200" dirty="0">
            <a:latin typeface="FZLanTingHeiS-R-GB" panose="02000000000000000000" pitchFamily="2" charset="-122"/>
            <a:ea typeface="FZLanTingHeiS-R-GB" panose="02000000000000000000" pitchFamily="2" charset="-122"/>
            <a:cs typeface="Microsoft YaHei" charset="-122"/>
          </a:endParaRPr>
        </a:p>
      </dsp:txBody>
      <dsp:txXfrm>
        <a:off x="1360647" y="762982"/>
        <a:ext cx="52363" cy="52363"/>
      </dsp:txXfrm>
    </dsp:sp>
    <dsp:sp modelId="{082A771F-69AF-7C4C-86CB-DF1CD8CB6581}">
      <dsp:nvSpPr>
        <dsp:cNvPr id="0" name=""/>
        <dsp:cNvSpPr/>
      </dsp:nvSpPr>
      <dsp:spPr>
        <a:xfrm>
          <a:off x="863191" y="384020"/>
          <a:ext cx="1047276" cy="405143"/>
        </a:xfrm>
        <a:custGeom>
          <a:avLst/>
          <a:gdLst/>
          <a:ahLst/>
          <a:cxnLst/>
          <a:rect l="0" t="0" r="0" b="0"/>
          <a:pathLst>
            <a:path>
              <a:moveTo>
                <a:pt x="0" y="405143"/>
              </a:moveTo>
              <a:lnTo>
                <a:pt x="523638" y="405143"/>
              </a:lnTo>
              <a:lnTo>
                <a:pt x="523638" y="0"/>
              </a:lnTo>
              <a:lnTo>
                <a:pt x="1047276"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44450">
            <a:lnSpc>
              <a:spcPct val="90000"/>
            </a:lnSpc>
            <a:spcBef>
              <a:spcPct val="0"/>
            </a:spcBef>
            <a:spcAft>
              <a:spcPct val="35000"/>
            </a:spcAft>
            <a:buNone/>
          </a:pPr>
          <a:endParaRPr lang="zh-CN" altLang="en-US" sz="100" b="0" i="0" kern="1200" dirty="0">
            <a:latin typeface="FZLanTingHeiS-R-GB" panose="02000000000000000000" pitchFamily="2" charset="-122"/>
            <a:ea typeface="FZLanTingHeiS-R-GB" panose="02000000000000000000" pitchFamily="2" charset="-122"/>
            <a:cs typeface="Microsoft YaHei" charset="-122"/>
          </a:endParaRPr>
        </a:p>
      </dsp:txBody>
      <dsp:txXfrm>
        <a:off x="1358756" y="558519"/>
        <a:ext cx="56145" cy="56145"/>
      </dsp:txXfrm>
    </dsp:sp>
    <dsp:sp modelId="{7111AE39-B455-7C4D-91F4-9E37E3822D07}">
      <dsp:nvSpPr>
        <dsp:cNvPr id="0" name=""/>
        <dsp:cNvSpPr/>
      </dsp:nvSpPr>
      <dsp:spPr>
        <a:xfrm>
          <a:off x="90820" y="517636"/>
          <a:ext cx="1001684" cy="543056"/>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marL="0" lvl="0" indent="0" algn="l" defTabSz="533400">
            <a:lnSpc>
              <a:spcPct val="90000"/>
            </a:lnSpc>
            <a:spcBef>
              <a:spcPct val="0"/>
            </a:spcBef>
            <a:spcAft>
              <a:spcPct val="35000"/>
            </a:spcAft>
            <a:buNone/>
          </a:pPr>
          <a:r>
            <a:rPr lang="en-US" altLang="zh-CN" sz="1200" b="0" i="0" kern="1200" dirty="0">
              <a:latin typeface="FZLanTingHeiS-R-GB" panose="02000000000000000000" pitchFamily="2" charset="-122"/>
              <a:ea typeface="FZLanTingHeiS-R-GB" panose="02000000000000000000" pitchFamily="2" charset="-122"/>
              <a:cs typeface="Microsoft YaHei" charset="-122"/>
            </a:rPr>
            <a:t>4.1</a:t>
          </a:r>
          <a:r>
            <a:rPr lang="zh-CN" altLang="en-US" sz="1200" b="0" i="0" kern="1200" dirty="0">
              <a:latin typeface="FZLanTingHeiS-R-GB" panose="02000000000000000000" pitchFamily="2" charset="-122"/>
              <a:ea typeface="FZLanTingHeiS-R-GB" panose="02000000000000000000" pitchFamily="2" charset="-122"/>
              <a:cs typeface="Microsoft YaHei" charset="-122"/>
            </a:rPr>
            <a:t>需求弹性</a:t>
          </a:r>
        </a:p>
      </dsp:txBody>
      <dsp:txXfrm>
        <a:off x="90820" y="517636"/>
        <a:ext cx="1001684" cy="543056"/>
      </dsp:txXfrm>
    </dsp:sp>
    <dsp:sp modelId="{C852AF5D-E3CA-F844-B775-08DD6E6FB940}">
      <dsp:nvSpPr>
        <dsp:cNvPr id="0" name=""/>
        <dsp:cNvSpPr/>
      </dsp:nvSpPr>
      <dsp:spPr>
        <a:xfrm>
          <a:off x="1910467" y="218861"/>
          <a:ext cx="1474416" cy="330319"/>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l" defTabSz="466725">
            <a:lnSpc>
              <a:spcPct val="90000"/>
            </a:lnSpc>
            <a:spcBef>
              <a:spcPct val="0"/>
            </a:spcBef>
            <a:spcAft>
              <a:spcPct val="35000"/>
            </a:spcAft>
            <a:buNone/>
          </a:pPr>
          <a:r>
            <a:rPr lang="en-US" altLang="zh-CN" sz="1050" b="0" i="0" kern="1200" dirty="0">
              <a:solidFill>
                <a:schemeClr val="tx1"/>
              </a:solidFill>
              <a:latin typeface="FZLanTingHeiS-R-GB" panose="02000000000000000000" pitchFamily="2" charset="-122"/>
              <a:ea typeface="FZLanTingHeiS-R-GB" panose="02000000000000000000" pitchFamily="2" charset="-122"/>
              <a:cs typeface="Microsoft YaHei" charset="-122"/>
            </a:rPr>
            <a:t>4.1.1</a:t>
          </a:r>
          <a:r>
            <a:rPr lang="zh-CN" altLang="en-US" sz="1050" b="0" i="0" kern="1200" dirty="0">
              <a:solidFill>
                <a:schemeClr val="tx1"/>
              </a:solidFill>
              <a:latin typeface="FZLanTingHeiS-R-GB" panose="02000000000000000000" pitchFamily="2" charset="-122"/>
              <a:ea typeface="FZLanTingHeiS-R-GB" panose="02000000000000000000" pitchFamily="2" charset="-122"/>
              <a:cs typeface="Microsoft YaHei" charset="-122"/>
            </a:rPr>
            <a:t> 需求价格弹性</a:t>
          </a:r>
        </a:p>
      </dsp:txBody>
      <dsp:txXfrm>
        <a:off x="1910467" y="218861"/>
        <a:ext cx="1474416" cy="330319"/>
      </dsp:txXfrm>
    </dsp:sp>
    <dsp:sp modelId="{D3E2E567-EC04-E743-9B8C-985408EA1058}">
      <dsp:nvSpPr>
        <dsp:cNvPr id="0" name=""/>
        <dsp:cNvSpPr/>
      </dsp:nvSpPr>
      <dsp:spPr>
        <a:xfrm>
          <a:off x="1910467" y="624004"/>
          <a:ext cx="1474416" cy="33031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l" defTabSz="466725">
            <a:lnSpc>
              <a:spcPct val="90000"/>
            </a:lnSpc>
            <a:spcBef>
              <a:spcPct val="0"/>
            </a:spcBef>
            <a:spcAft>
              <a:spcPct val="35000"/>
            </a:spcAft>
            <a:buNone/>
          </a:pPr>
          <a:r>
            <a:rPr lang="en-US" altLang="zh-CN" sz="1050" b="0" i="0" kern="1200" dirty="0">
              <a:latin typeface="FZLanTingHeiS-R-GB" panose="02000000000000000000" pitchFamily="2" charset="-122"/>
              <a:ea typeface="FZLanTingHeiS-R-GB" panose="02000000000000000000" pitchFamily="2" charset="-122"/>
              <a:cs typeface="Microsoft YaHei" charset="-122"/>
            </a:rPr>
            <a:t>4.1.2</a:t>
          </a:r>
          <a:r>
            <a:rPr lang="zh-CN" altLang="en-US" sz="1050" b="0" i="0" kern="1200" dirty="0">
              <a:latin typeface="FZLanTingHeiS-R-GB" panose="02000000000000000000" pitchFamily="2" charset="-122"/>
              <a:ea typeface="FZLanTingHeiS-R-GB" panose="02000000000000000000" pitchFamily="2" charset="-122"/>
              <a:cs typeface="Microsoft YaHei" charset="-122"/>
            </a:rPr>
            <a:t> 需求的收入弹性</a:t>
          </a:r>
        </a:p>
      </dsp:txBody>
      <dsp:txXfrm>
        <a:off x="1910467" y="624004"/>
        <a:ext cx="1474416" cy="330319"/>
      </dsp:txXfrm>
    </dsp:sp>
    <dsp:sp modelId="{1C998B4A-F8C8-5D49-862A-38B9C7611407}">
      <dsp:nvSpPr>
        <dsp:cNvPr id="0" name=""/>
        <dsp:cNvSpPr/>
      </dsp:nvSpPr>
      <dsp:spPr>
        <a:xfrm>
          <a:off x="1910467" y="1029148"/>
          <a:ext cx="1474416" cy="33031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l" defTabSz="466725">
            <a:lnSpc>
              <a:spcPct val="90000"/>
            </a:lnSpc>
            <a:spcBef>
              <a:spcPct val="0"/>
            </a:spcBef>
            <a:spcAft>
              <a:spcPct val="35000"/>
            </a:spcAft>
            <a:buNone/>
          </a:pPr>
          <a:r>
            <a:rPr lang="en-US" altLang="zh-CN" sz="1050" b="0" i="0" kern="1200" dirty="0">
              <a:latin typeface="FZLanTingHeiS-R-GB" panose="02000000000000000000" pitchFamily="2" charset="-122"/>
              <a:ea typeface="FZLanTingHeiS-R-GB" panose="02000000000000000000" pitchFamily="2" charset="-122"/>
              <a:cs typeface="Microsoft YaHei" charset="-122"/>
            </a:rPr>
            <a:t>4.1.3</a:t>
          </a:r>
          <a:r>
            <a:rPr lang="zh-CN" altLang="en-US" sz="1050" b="0" i="0" kern="1200" dirty="0">
              <a:latin typeface="FZLanTingHeiS-R-GB" panose="02000000000000000000" pitchFamily="2" charset="-122"/>
              <a:ea typeface="FZLanTingHeiS-R-GB" panose="02000000000000000000" pitchFamily="2" charset="-122"/>
              <a:cs typeface="Microsoft YaHei" charset="-122"/>
            </a:rPr>
            <a:t> 需求交叉弹性</a:t>
          </a:r>
        </a:p>
      </dsp:txBody>
      <dsp:txXfrm>
        <a:off x="1910467" y="1029148"/>
        <a:ext cx="1474416" cy="330319"/>
      </dsp:txXfrm>
    </dsp:sp>
  </dsp:spTree>
</dsp:drawing>
</file>

<file path=ppt/diagrams/drawing4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2800E8-CF94-FD43-8D0E-7E4B278315B1}">
      <dsp:nvSpPr>
        <dsp:cNvPr id="0" name=""/>
        <dsp:cNvSpPr/>
      </dsp:nvSpPr>
      <dsp:spPr>
        <a:xfrm>
          <a:off x="863191" y="789164"/>
          <a:ext cx="1047276" cy="405143"/>
        </a:xfrm>
        <a:custGeom>
          <a:avLst/>
          <a:gdLst/>
          <a:ahLst/>
          <a:cxnLst/>
          <a:rect l="0" t="0" r="0" b="0"/>
          <a:pathLst>
            <a:path>
              <a:moveTo>
                <a:pt x="0" y="0"/>
              </a:moveTo>
              <a:lnTo>
                <a:pt x="523638" y="0"/>
              </a:lnTo>
              <a:lnTo>
                <a:pt x="523638" y="405143"/>
              </a:lnTo>
              <a:lnTo>
                <a:pt x="1047276" y="405143"/>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44450">
            <a:lnSpc>
              <a:spcPct val="90000"/>
            </a:lnSpc>
            <a:spcBef>
              <a:spcPct val="0"/>
            </a:spcBef>
            <a:spcAft>
              <a:spcPct val="35000"/>
            </a:spcAft>
            <a:buNone/>
          </a:pPr>
          <a:endParaRPr lang="zh-CN" altLang="en-US" sz="100" b="0" i="0" kern="1200" dirty="0">
            <a:latin typeface="FZLanTingHeiS-R-GB" panose="02000000000000000000" pitchFamily="2" charset="-122"/>
            <a:ea typeface="FZLanTingHeiS-R-GB" panose="02000000000000000000" pitchFamily="2" charset="-122"/>
            <a:cs typeface="Microsoft YaHei" charset="-122"/>
          </a:endParaRPr>
        </a:p>
      </dsp:txBody>
      <dsp:txXfrm>
        <a:off x="1358756" y="963663"/>
        <a:ext cx="56145" cy="56145"/>
      </dsp:txXfrm>
    </dsp:sp>
    <dsp:sp modelId="{93180932-306E-E545-95F9-2A5635FDC9F1}">
      <dsp:nvSpPr>
        <dsp:cNvPr id="0" name=""/>
        <dsp:cNvSpPr/>
      </dsp:nvSpPr>
      <dsp:spPr>
        <a:xfrm>
          <a:off x="863191" y="743444"/>
          <a:ext cx="1047276" cy="91440"/>
        </a:xfrm>
        <a:custGeom>
          <a:avLst/>
          <a:gdLst/>
          <a:ahLst/>
          <a:cxnLst/>
          <a:rect l="0" t="0" r="0" b="0"/>
          <a:pathLst>
            <a:path>
              <a:moveTo>
                <a:pt x="0" y="45720"/>
              </a:moveTo>
              <a:lnTo>
                <a:pt x="1047276" y="4572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44450">
            <a:lnSpc>
              <a:spcPct val="90000"/>
            </a:lnSpc>
            <a:spcBef>
              <a:spcPct val="0"/>
            </a:spcBef>
            <a:spcAft>
              <a:spcPct val="35000"/>
            </a:spcAft>
            <a:buNone/>
          </a:pPr>
          <a:endParaRPr lang="zh-CN" altLang="en-US" sz="100" b="0" i="0" kern="1200" dirty="0">
            <a:latin typeface="FZLanTingHeiS-R-GB" panose="02000000000000000000" pitchFamily="2" charset="-122"/>
            <a:ea typeface="FZLanTingHeiS-R-GB" panose="02000000000000000000" pitchFamily="2" charset="-122"/>
            <a:cs typeface="Microsoft YaHei" charset="-122"/>
          </a:endParaRPr>
        </a:p>
      </dsp:txBody>
      <dsp:txXfrm>
        <a:off x="1360647" y="762982"/>
        <a:ext cx="52363" cy="52363"/>
      </dsp:txXfrm>
    </dsp:sp>
    <dsp:sp modelId="{082A771F-69AF-7C4C-86CB-DF1CD8CB6581}">
      <dsp:nvSpPr>
        <dsp:cNvPr id="0" name=""/>
        <dsp:cNvSpPr/>
      </dsp:nvSpPr>
      <dsp:spPr>
        <a:xfrm>
          <a:off x="863191" y="384020"/>
          <a:ext cx="1047276" cy="405143"/>
        </a:xfrm>
        <a:custGeom>
          <a:avLst/>
          <a:gdLst/>
          <a:ahLst/>
          <a:cxnLst/>
          <a:rect l="0" t="0" r="0" b="0"/>
          <a:pathLst>
            <a:path>
              <a:moveTo>
                <a:pt x="0" y="405143"/>
              </a:moveTo>
              <a:lnTo>
                <a:pt x="523638" y="405143"/>
              </a:lnTo>
              <a:lnTo>
                <a:pt x="523638" y="0"/>
              </a:lnTo>
              <a:lnTo>
                <a:pt x="1047276"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44450">
            <a:lnSpc>
              <a:spcPct val="90000"/>
            </a:lnSpc>
            <a:spcBef>
              <a:spcPct val="0"/>
            </a:spcBef>
            <a:spcAft>
              <a:spcPct val="35000"/>
            </a:spcAft>
            <a:buNone/>
          </a:pPr>
          <a:endParaRPr lang="zh-CN" altLang="en-US" sz="100" b="0" i="0" kern="1200" dirty="0">
            <a:latin typeface="FZLanTingHeiS-R-GB" panose="02000000000000000000" pitchFamily="2" charset="-122"/>
            <a:ea typeface="FZLanTingHeiS-R-GB" panose="02000000000000000000" pitchFamily="2" charset="-122"/>
            <a:cs typeface="Microsoft YaHei" charset="-122"/>
          </a:endParaRPr>
        </a:p>
      </dsp:txBody>
      <dsp:txXfrm>
        <a:off x="1358756" y="558519"/>
        <a:ext cx="56145" cy="56145"/>
      </dsp:txXfrm>
    </dsp:sp>
    <dsp:sp modelId="{7111AE39-B455-7C4D-91F4-9E37E3822D07}">
      <dsp:nvSpPr>
        <dsp:cNvPr id="0" name=""/>
        <dsp:cNvSpPr/>
      </dsp:nvSpPr>
      <dsp:spPr>
        <a:xfrm>
          <a:off x="90820" y="517636"/>
          <a:ext cx="1001684" cy="543056"/>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marL="0" lvl="0" indent="0" algn="l" defTabSz="533400">
            <a:lnSpc>
              <a:spcPct val="90000"/>
            </a:lnSpc>
            <a:spcBef>
              <a:spcPct val="0"/>
            </a:spcBef>
            <a:spcAft>
              <a:spcPct val="35000"/>
            </a:spcAft>
            <a:buNone/>
          </a:pPr>
          <a:r>
            <a:rPr lang="en-US" altLang="zh-CN" sz="1200" b="0" i="0" kern="1200" dirty="0">
              <a:latin typeface="FZLanTingHeiS-R-GB" panose="02000000000000000000" pitchFamily="2" charset="-122"/>
              <a:ea typeface="FZLanTingHeiS-R-GB" panose="02000000000000000000" pitchFamily="2" charset="-122"/>
              <a:cs typeface="Microsoft YaHei" charset="-122"/>
            </a:rPr>
            <a:t>4.1</a:t>
          </a:r>
          <a:r>
            <a:rPr lang="zh-CN" altLang="en-US" sz="1200" b="0" i="0" kern="1200" dirty="0">
              <a:latin typeface="FZLanTingHeiS-R-GB" panose="02000000000000000000" pitchFamily="2" charset="-122"/>
              <a:ea typeface="FZLanTingHeiS-R-GB" panose="02000000000000000000" pitchFamily="2" charset="-122"/>
              <a:cs typeface="Microsoft YaHei" charset="-122"/>
            </a:rPr>
            <a:t>需求弹性</a:t>
          </a:r>
        </a:p>
      </dsp:txBody>
      <dsp:txXfrm>
        <a:off x="90820" y="517636"/>
        <a:ext cx="1001684" cy="543056"/>
      </dsp:txXfrm>
    </dsp:sp>
    <dsp:sp modelId="{C852AF5D-E3CA-F844-B775-08DD6E6FB940}">
      <dsp:nvSpPr>
        <dsp:cNvPr id="0" name=""/>
        <dsp:cNvSpPr/>
      </dsp:nvSpPr>
      <dsp:spPr>
        <a:xfrm>
          <a:off x="1910467" y="218861"/>
          <a:ext cx="1474416" cy="330319"/>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l" defTabSz="466725">
            <a:lnSpc>
              <a:spcPct val="90000"/>
            </a:lnSpc>
            <a:spcBef>
              <a:spcPct val="0"/>
            </a:spcBef>
            <a:spcAft>
              <a:spcPct val="35000"/>
            </a:spcAft>
            <a:buNone/>
          </a:pPr>
          <a:r>
            <a:rPr lang="en-US" altLang="zh-CN" sz="1050" b="0" i="0" kern="1200" dirty="0">
              <a:solidFill>
                <a:schemeClr val="tx1"/>
              </a:solidFill>
              <a:latin typeface="FZLanTingHeiS-R-GB" panose="02000000000000000000" pitchFamily="2" charset="-122"/>
              <a:ea typeface="FZLanTingHeiS-R-GB" panose="02000000000000000000" pitchFamily="2" charset="-122"/>
              <a:cs typeface="Microsoft YaHei" charset="-122"/>
            </a:rPr>
            <a:t>4.1.1</a:t>
          </a:r>
          <a:r>
            <a:rPr lang="zh-CN" altLang="en-US" sz="1050" b="0" i="0" kern="1200" dirty="0">
              <a:solidFill>
                <a:schemeClr val="tx1"/>
              </a:solidFill>
              <a:latin typeface="FZLanTingHeiS-R-GB" panose="02000000000000000000" pitchFamily="2" charset="-122"/>
              <a:ea typeface="FZLanTingHeiS-R-GB" panose="02000000000000000000" pitchFamily="2" charset="-122"/>
              <a:cs typeface="Microsoft YaHei" charset="-122"/>
            </a:rPr>
            <a:t> 需求价格弹性</a:t>
          </a:r>
        </a:p>
      </dsp:txBody>
      <dsp:txXfrm>
        <a:off x="1910467" y="218861"/>
        <a:ext cx="1474416" cy="330319"/>
      </dsp:txXfrm>
    </dsp:sp>
    <dsp:sp modelId="{D3E2E567-EC04-E743-9B8C-985408EA1058}">
      <dsp:nvSpPr>
        <dsp:cNvPr id="0" name=""/>
        <dsp:cNvSpPr/>
      </dsp:nvSpPr>
      <dsp:spPr>
        <a:xfrm>
          <a:off x="1910467" y="624004"/>
          <a:ext cx="1474416" cy="33031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l" defTabSz="466725">
            <a:lnSpc>
              <a:spcPct val="90000"/>
            </a:lnSpc>
            <a:spcBef>
              <a:spcPct val="0"/>
            </a:spcBef>
            <a:spcAft>
              <a:spcPct val="35000"/>
            </a:spcAft>
            <a:buNone/>
          </a:pPr>
          <a:r>
            <a:rPr lang="en-US" altLang="zh-CN" sz="1050" b="0" i="0" kern="1200" dirty="0">
              <a:latin typeface="FZLanTingHeiS-R-GB" panose="02000000000000000000" pitchFamily="2" charset="-122"/>
              <a:ea typeface="FZLanTingHeiS-R-GB" panose="02000000000000000000" pitchFamily="2" charset="-122"/>
              <a:cs typeface="Microsoft YaHei" charset="-122"/>
            </a:rPr>
            <a:t>4.1.2</a:t>
          </a:r>
          <a:r>
            <a:rPr lang="zh-CN" altLang="en-US" sz="1050" b="0" i="0" kern="1200" dirty="0">
              <a:latin typeface="FZLanTingHeiS-R-GB" panose="02000000000000000000" pitchFamily="2" charset="-122"/>
              <a:ea typeface="FZLanTingHeiS-R-GB" panose="02000000000000000000" pitchFamily="2" charset="-122"/>
              <a:cs typeface="Microsoft YaHei" charset="-122"/>
            </a:rPr>
            <a:t> 需求的收入弹性</a:t>
          </a:r>
        </a:p>
      </dsp:txBody>
      <dsp:txXfrm>
        <a:off x="1910467" y="624004"/>
        <a:ext cx="1474416" cy="330319"/>
      </dsp:txXfrm>
    </dsp:sp>
    <dsp:sp modelId="{1C998B4A-F8C8-5D49-862A-38B9C7611407}">
      <dsp:nvSpPr>
        <dsp:cNvPr id="0" name=""/>
        <dsp:cNvSpPr/>
      </dsp:nvSpPr>
      <dsp:spPr>
        <a:xfrm>
          <a:off x="1910467" y="1029148"/>
          <a:ext cx="1474416" cy="33031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l" defTabSz="466725">
            <a:lnSpc>
              <a:spcPct val="90000"/>
            </a:lnSpc>
            <a:spcBef>
              <a:spcPct val="0"/>
            </a:spcBef>
            <a:spcAft>
              <a:spcPct val="35000"/>
            </a:spcAft>
            <a:buNone/>
          </a:pPr>
          <a:r>
            <a:rPr lang="en-US" altLang="zh-CN" sz="1050" b="0" i="0" kern="1200" dirty="0">
              <a:latin typeface="FZLanTingHeiS-R-GB" panose="02000000000000000000" pitchFamily="2" charset="-122"/>
              <a:ea typeface="FZLanTingHeiS-R-GB" panose="02000000000000000000" pitchFamily="2" charset="-122"/>
              <a:cs typeface="Microsoft YaHei" charset="-122"/>
            </a:rPr>
            <a:t>4.1.3</a:t>
          </a:r>
          <a:r>
            <a:rPr lang="zh-CN" altLang="en-US" sz="1050" b="0" i="0" kern="1200" dirty="0">
              <a:latin typeface="FZLanTingHeiS-R-GB" panose="02000000000000000000" pitchFamily="2" charset="-122"/>
              <a:ea typeface="FZLanTingHeiS-R-GB" panose="02000000000000000000" pitchFamily="2" charset="-122"/>
              <a:cs typeface="Microsoft YaHei" charset="-122"/>
            </a:rPr>
            <a:t> 需求交叉弹性</a:t>
          </a:r>
        </a:p>
      </dsp:txBody>
      <dsp:txXfrm>
        <a:off x="1910467" y="1029148"/>
        <a:ext cx="1474416" cy="33031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2800E8-CF94-FD43-8D0E-7E4B278315B1}">
      <dsp:nvSpPr>
        <dsp:cNvPr id="0" name=""/>
        <dsp:cNvSpPr/>
      </dsp:nvSpPr>
      <dsp:spPr>
        <a:xfrm>
          <a:off x="910517" y="972723"/>
          <a:ext cx="1240728" cy="339436"/>
        </a:xfrm>
        <a:custGeom>
          <a:avLst/>
          <a:gdLst/>
          <a:ahLst/>
          <a:cxnLst/>
          <a:rect l="0" t="0" r="0" b="0"/>
          <a:pathLst>
            <a:path>
              <a:moveTo>
                <a:pt x="0" y="0"/>
              </a:moveTo>
              <a:lnTo>
                <a:pt x="620364" y="0"/>
              </a:lnTo>
              <a:lnTo>
                <a:pt x="620364" y="339436"/>
              </a:lnTo>
              <a:lnTo>
                <a:pt x="1240728" y="339436"/>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8900">
            <a:lnSpc>
              <a:spcPct val="90000"/>
            </a:lnSpc>
            <a:spcBef>
              <a:spcPct val="0"/>
            </a:spcBef>
            <a:spcAft>
              <a:spcPct val="35000"/>
            </a:spcAft>
            <a:buNone/>
          </a:pPr>
          <a:endParaRPr lang="zh-CN" altLang="en-US" sz="200" b="0" i="0" kern="1200" dirty="0">
            <a:latin typeface="FZLanTingHeiS-R-GB" panose="02000000000000000000" pitchFamily="2" charset="-122"/>
            <a:ea typeface="FZLanTingHeiS-R-GB" panose="02000000000000000000" pitchFamily="2" charset="-122"/>
            <a:cs typeface="Microsoft YaHei" charset="-122"/>
          </a:endParaRPr>
        </a:p>
      </dsp:txBody>
      <dsp:txXfrm>
        <a:off x="1498724" y="1110283"/>
        <a:ext cx="64316" cy="64316"/>
      </dsp:txXfrm>
    </dsp:sp>
    <dsp:sp modelId="{93180932-306E-E545-95F9-2A5635FDC9F1}">
      <dsp:nvSpPr>
        <dsp:cNvPr id="0" name=""/>
        <dsp:cNvSpPr/>
      </dsp:nvSpPr>
      <dsp:spPr>
        <a:xfrm>
          <a:off x="910517" y="845631"/>
          <a:ext cx="1240954" cy="91440"/>
        </a:xfrm>
        <a:custGeom>
          <a:avLst/>
          <a:gdLst/>
          <a:ahLst/>
          <a:cxnLst/>
          <a:rect l="0" t="0" r="0" b="0"/>
          <a:pathLst>
            <a:path>
              <a:moveTo>
                <a:pt x="0" y="127091"/>
              </a:moveTo>
              <a:lnTo>
                <a:pt x="620477" y="127091"/>
              </a:lnTo>
              <a:lnTo>
                <a:pt x="620477" y="45720"/>
              </a:lnTo>
              <a:lnTo>
                <a:pt x="1240954" y="4572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8900">
            <a:lnSpc>
              <a:spcPct val="90000"/>
            </a:lnSpc>
            <a:spcBef>
              <a:spcPct val="0"/>
            </a:spcBef>
            <a:spcAft>
              <a:spcPct val="35000"/>
            </a:spcAft>
            <a:buNone/>
          </a:pPr>
          <a:endParaRPr lang="zh-CN" altLang="en-US" sz="200" b="0" i="0" kern="1200" dirty="0">
            <a:latin typeface="FZLanTingHeiS-R-GB" panose="02000000000000000000" pitchFamily="2" charset="-122"/>
            <a:ea typeface="FZLanTingHeiS-R-GB" panose="02000000000000000000" pitchFamily="2" charset="-122"/>
            <a:cs typeface="Microsoft YaHei" charset="-122"/>
          </a:endParaRPr>
        </a:p>
      </dsp:txBody>
      <dsp:txXfrm>
        <a:off x="1499904" y="860261"/>
        <a:ext cx="62180" cy="62180"/>
      </dsp:txXfrm>
    </dsp:sp>
    <dsp:sp modelId="{082A771F-69AF-7C4C-86CB-DF1CD8CB6581}">
      <dsp:nvSpPr>
        <dsp:cNvPr id="0" name=""/>
        <dsp:cNvSpPr/>
      </dsp:nvSpPr>
      <dsp:spPr>
        <a:xfrm>
          <a:off x="910517" y="470543"/>
          <a:ext cx="1240954" cy="502180"/>
        </a:xfrm>
        <a:custGeom>
          <a:avLst/>
          <a:gdLst/>
          <a:ahLst/>
          <a:cxnLst/>
          <a:rect l="0" t="0" r="0" b="0"/>
          <a:pathLst>
            <a:path>
              <a:moveTo>
                <a:pt x="0" y="502180"/>
              </a:moveTo>
              <a:lnTo>
                <a:pt x="620477" y="502180"/>
              </a:lnTo>
              <a:lnTo>
                <a:pt x="620477" y="0"/>
              </a:lnTo>
              <a:lnTo>
                <a:pt x="1240954"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8900">
            <a:lnSpc>
              <a:spcPct val="90000"/>
            </a:lnSpc>
            <a:spcBef>
              <a:spcPct val="0"/>
            </a:spcBef>
            <a:spcAft>
              <a:spcPct val="35000"/>
            </a:spcAft>
            <a:buNone/>
          </a:pPr>
          <a:endParaRPr lang="zh-CN" altLang="en-US" sz="200" b="0" i="0" kern="1200" dirty="0">
            <a:latin typeface="FZLanTingHeiS-R-GB" panose="02000000000000000000" pitchFamily="2" charset="-122"/>
            <a:ea typeface="FZLanTingHeiS-R-GB" panose="02000000000000000000" pitchFamily="2" charset="-122"/>
            <a:cs typeface="Microsoft YaHei" charset="-122"/>
          </a:endParaRPr>
        </a:p>
      </dsp:txBody>
      <dsp:txXfrm>
        <a:off x="1497527" y="688165"/>
        <a:ext cx="66935" cy="66935"/>
      </dsp:txXfrm>
    </dsp:sp>
    <dsp:sp modelId="{7111AE39-B455-7C4D-91F4-9E37E3822D07}">
      <dsp:nvSpPr>
        <dsp:cNvPr id="0" name=""/>
        <dsp:cNvSpPr/>
      </dsp:nvSpPr>
      <dsp:spPr>
        <a:xfrm>
          <a:off x="0" y="708383"/>
          <a:ext cx="1292356" cy="52867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altLang="zh-CN" sz="1200" b="0" i="0" kern="1200" dirty="0">
              <a:latin typeface="FZLanTingHeiS-R-GB" panose="02000000000000000000" pitchFamily="2" charset="-122"/>
              <a:ea typeface="FZLanTingHeiS-R-GB" panose="02000000000000000000" pitchFamily="2" charset="-122"/>
              <a:cs typeface="Microsoft YaHei" charset="-122"/>
            </a:rPr>
            <a:t>3.3</a:t>
          </a:r>
          <a:r>
            <a:rPr lang="zh-CN" altLang="en-US" sz="1200" b="0" i="0" kern="1200" dirty="0">
              <a:latin typeface="FZLanTingHeiS-R-GB" panose="02000000000000000000" pitchFamily="2" charset="-122"/>
              <a:ea typeface="FZLanTingHeiS-R-GB" panose="02000000000000000000" pitchFamily="2" charset="-122"/>
              <a:cs typeface="Microsoft YaHei" charset="-122"/>
            </a:rPr>
            <a:t> 序数效用论与无差异曲线分析</a:t>
          </a:r>
        </a:p>
      </dsp:txBody>
      <dsp:txXfrm>
        <a:off x="0" y="708383"/>
        <a:ext cx="1292356" cy="528679"/>
      </dsp:txXfrm>
    </dsp:sp>
    <dsp:sp modelId="{C852AF5D-E3CA-F844-B775-08DD6E6FB940}">
      <dsp:nvSpPr>
        <dsp:cNvPr id="0" name=""/>
        <dsp:cNvSpPr/>
      </dsp:nvSpPr>
      <dsp:spPr>
        <a:xfrm>
          <a:off x="2151472" y="303161"/>
          <a:ext cx="1697796" cy="334764"/>
        </a:xfrm>
        <a:prstGeom prst="rect">
          <a:avLst/>
        </a:prstGeom>
        <a:solidFill>
          <a:schemeClr val="bg1"/>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marL="0" lvl="0" indent="0" algn="l" defTabSz="533400">
            <a:lnSpc>
              <a:spcPct val="90000"/>
            </a:lnSpc>
            <a:spcBef>
              <a:spcPct val="0"/>
            </a:spcBef>
            <a:spcAft>
              <a:spcPct val="35000"/>
            </a:spcAft>
            <a:buNone/>
          </a:pPr>
          <a:r>
            <a:rPr lang="en-US" altLang="zh-CN" sz="1200" b="0" i="0" kern="1200" dirty="0">
              <a:solidFill>
                <a:schemeClr val="tx1"/>
              </a:solidFill>
              <a:latin typeface="FZLanTingHeiS-R-GB" panose="02000000000000000000" pitchFamily="2" charset="-122"/>
              <a:ea typeface="FZLanTingHeiS-R-GB" panose="02000000000000000000" pitchFamily="2" charset="-122"/>
              <a:cs typeface="Microsoft YaHei" charset="-122"/>
            </a:rPr>
            <a:t>3.3.1</a:t>
          </a:r>
          <a:r>
            <a:rPr lang="zh-CN" altLang="en-US" sz="1200" b="0" i="0" kern="1200" dirty="0">
              <a:solidFill>
                <a:schemeClr val="tx1"/>
              </a:solidFill>
              <a:latin typeface="FZLanTingHeiS-R-GB" panose="02000000000000000000" pitchFamily="2" charset="-122"/>
              <a:ea typeface="FZLanTingHeiS-R-GB" panose="02000000000000000000" pitchFamily="2" charset="-122"/>
              <a:cs typeface="Microsoft YaHei" charset="-122"/>
            </a:rPr>
            <a:t> 无差异曲线</a:t>
          </a:r>
        </a:p>
      </dsp:txBody>
      <dsp:txXfrm>
        <a:off x="2151472" y="303161"/>
        <a:ext cx="1697796" cy="334764"/>
      </dsp:txXfrm>
    </dsp:sp>
    <dsp:sp modelId="{D3E2E567-EC04-E743-9B8C-985408EA1058}">
      <dsp:nvSpPr>
        <dsp:cNvPr id="0" name=""/>
        <dsp:cNvSpPr/>
      </dsp:nvSpPr>
      <dsp:spPr>
        <a:xfrm>
          <a:off x="2151472" y="723969"/>
          <a:ext cx="1715339" cy="334764"/>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marL="0" lvl="0" indent="0" algn="l" defTabSz="533400">
            <a:lnSpc>
              <a:spcPct val="90000"/>
            </a:lnSpc>
            <a:spcBef>
              <a:spcPct val="0"/>
            </a:spcBef>
            <a:spcAft>
              <a:spcPct val="35000"/>
            </a:spcAft>
            <a:buNone/>
          </a:pPr>
          <a:r>
            <a:rPr lang="en-US" altLang="zh-CN" sz="1200" b="0" i="0" kern="1200" dirty="0">
              <a:solidFill>
                <a:schemeClr val="tx1"/>
              </a:solidFill>
              <a:latin typeface="FZLanTingHeiS-R-GB" panose="02000000000000000000" pitchFamily="2" charset="-122"/>
              <a:ea typeface="FZLanTingHeiS-R-GB" panose="02000000000000000000" pitchFamily="2" charset="-122"/>
              <a:cs typeface="Microsoft YaHei" charset="-122"/>
            </a:rPr>
            <a:t>3.3.2</a:t>
          </a:r>
          <a:r>
            <a:rPr lang="zh-CN" altLang="en-US" sz="1200" b="0" i="0" kern="1200" dirty="0">
              <a:solidFill>
                <a:schemeClr val="tx1"/>
              </a:solidFill>
              <a:latin typeface="FZLanTingHeiS-R-GB" panose="02000000000000000000" pitchFamily="2" charset="-122"/>
              <a:ea typeface="FZLanTingHeiS-R-GB" panose="02000000000000000000" pitchFamily="2" charset="-122"/>
              <a:cs typeface="Microsoft YaHei" charset="-122"/>
            </a:rPr>
            <a:t> 消费者的预算线</a:t>
          </a:r>
          <a:endParaRPr lang="zh-CN" altLang="en-US" sz="1200" b="0" i="0" kern="1200" dirty="0">
            <a:latin typeface="FZLanTingHeiS-R-GB" panose="02000000000000000000" pitchFamily="2" charset="-122"/>
            <a:ea typeface="FZLanTingHeiS-R-GB" panose="02000000000000000000" pitchFamily="2" charset="-122"/>
            <a:cs typeface="Microsoft YaHei" charset="-122"/>
          </a:endParaRPr>
        </a:p>
      </dsp:txBody>
      <dsp:txXfrm>
        <a:off x="2151472" y="723969"/>
        <a:ext cx="1715339" cy="334764"/>
      </dsp:txXfrm>
    </dsp:sp>
    <dsp:sp modelId="{1C998B4A-F8C8-5D49-862A-38B9C7611407}">
      <dsp:nvSpPr>
        <dsp:cNvPr id="0" name=""/>
        <dsp:cNvSpPr/>
      </dsp:nvSpPr>
      <dsp:spPr>
        <a:xfrm>
          <a:off x="2151246" y="1144777"/>
          <a:ext cx="1697661" cy="334764"/>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marL="0" lvl="0" indent="0" algn="l" defTabSz="533400">
            <a:lnSpc>
              <a:spcPct val="90000"/>
            </a:lnSpc>
            <a:spcBef>
              <a:spcPct val="0"/>
            </a:spcBef>
            <a:spcAft>
              <a:spcPct val="35000"/>
            </a:spcAft>
            <a:buNone/>
          </a:pPr>
          <a:r>
            <a:rPr lang="en-US" altLang="zh-CN" sz="1200" b="0" i="0" kern="1200" dirty="0">
              <a:solidFill>
                <a:schemeClr val="tx1"/>
              </a:solidFill>
              <a:latin typeface="FZLanTingHeiS-R-GB" panose="02000000000000000000" pitchFamily="2" charset="-122"/>
              <a:ea typeface="FZLanTingHeiS-R-GB" panose="02000000000000000000" pitchFamily="2" charset="-122"/>
              <a:cs typeface="Microsoft YaHei" charset="-122"/>
            </a:rPr>
            <a:t>3.3.3</a:t>
          </a:r>
          <a:r>
            <a:rPr lang="zh-CN" altLang="en-US" sz="1200" b="0" i="0" kern="1200" dirty="0">
              <a:solidFill>
                <a:schemeClr val="tx1"/>
              </a:solidFill>
              <a:latin typeface="FZLanTingHeiS-R-GB" panose="02000000000000000000" pitchFamily="2" charset="-122"/>
              <a:ea typeface="FZLanTingHeiS-R-GB" panose="02000000000000000000" pitchFamily="2" charset="-122"/>
              <a:cs typeface="Microsoft YaHei" charset="-122"/>
            </a:rPr>
            <a:t>  消费者均衡</a:t>
          </a:r>
          <a:endParaRPr lang="zh-CN" altLang="en-US" sz="1200" b="0" i="0" kern="1200" dirty="0">
            <a:latin typeface="FZLanTingHeiS-R-GB" panose="02000000000000000000" pitchFamily="2" charset="-122"/>
            <a:ea typeface="FZLanTingHeiS-R-GB" panose="02000000000000000000" pitchFamily="2" charset="-122"/>
            <a:cs typeface="Microsoft YaHei" charset="-122"/>
          </a:endParaRPr>
        </a:p>
      </dsp:txBody>
      <dsp:txXfrm>
        <a:off x="2151246" y="1144777"/>
        <a:ext cx="1697661" cy="334764"/>
      </dsp:txXfrm>
    </dsp:sp>
  </dsp:spTree>
</dsp:drawing>
</file>

<file path=ppt/diagrams/drawing5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2800E8-CF94-FD43-8D0E-7E4B278315B1}">
      <dsp:nvSpPr>
        <dsp:cNvPr id="0" name=""/>
        <dsp:cNvSpPr/>
      </dsp:nvSpPr>
      <dsp:spPr>
        <a:xfrm>
          <a:off x="863191" y="789164"/>
          <a:ext cx="1047276" cy="405143"/>
        </a:xfrm>
        <a:custGeom>
          <a:avLst/>
          <a:gdLst/>
          <a:ahLst/>
          <a:cxnLst/>
          <a:rect l="0" t="0" r="0" b="0"/>
          <a:pathLst>
            <a:path>
              <a:moveTo>
                <a:pt x="0" y="0"/>
              </a:moveTo>
              <a:lnTo>
                <a:pt x="523638" y="0"/>
              </a:lnTo>
              <a:lnTo>
                <a:pt x="523638" y="405143"/>
              </a:lnTo>
              <a:lnTo>
                <a:pt x="1047276" y="405143"/>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44450">
            <a:lnSpc>
              <a:spcPct val="90000"/>
            </a:lnSpc>
            <a:spcBef>
              <a:spcPct val="0"/>
            </a:spcBef>
            <a:spcAft>
              <a:spcPct val="35000"/>
            </a:spcAft>
            <a:buNone/>
          </a:pPr>
          <a:endParaRPr lang="zh-CN" altLang="en-US" sz="100" b="0" i="0" kern="1200" dirty="0">
            <a:latin typeface="FZLanTingHeiS-R-GB" panose="02000000000000000000" pitchFamily="2" charset="-122"/>
            <a:ea typeface="FZLanTingHeiS-R-GB" panose="02000000000000000000" pitchFamily="2" charset="-122"/>
            <a:cs typeface="Microsoft YaHei" charset="-122"/>
          </a:endParaRPr>
        </a:p>
      </dsp:txBody>
      <dsp:txXfrm>
        <a:off x="1358756" y="963663"/>
        <a:ext cx="56145" cy="56145"/>
      </dsp:txXfrm>
    </dsp:sp>
    <dsp:sp modelId="{93180932-306E-E545-95F9-2A5635FDC9F1}">
      <dsp:nvSpPr>
        <dsp:cNvPr id="0" name=""/>
        <dsp:cNvSpPr/>
      </dsp:nvSpPr>
      <dsp:spPr>
        <a:xfrm>
          <a:off x="863191" y="743444"/>
          <a:ext cx="1047276" cy="91440"/>
        </a:xfrm>
        <a:custGeom>
          <a:avLst/>
          <a:gdLst/>
          <a:ahLst/>
          <a:cxnLst/>
          <a:rect l="0" t="0" r="0" b="0"/>
          <a:pathLst>
            <a:path>
              <a:moveTo>
                <a:pt x="0" y="45720"/>
              </a:moveTo>
              <a:lnTo>
                <a:pt x="1047276" y="4572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44450">
            <a:lnSpc>
              <a:spcPct val="90000"/>
            </a:lnSpc>
            <a:spcBef>
              <a:spcPct val="0"/>
            </a:spcBef>
            <a:spcAft>
              <a:spcPct val="35000"/>
            </a:spcAft>
            <a:buNone/>
          </a:pPr>
          <a:endParaRPr lang="zh-CN" altLang="en-US" sz="100" b="0" i="0" kern="1200" dirty="0">
            <a:latin typeface="FZLanTingHeiS-R-GB" panose="02000000000000000000" pitchFamily="2" charset="-122"/>
            <a:ea typeface="FZLanTingHeiS-R-GB" panose="02000000000000000000" pitchFamily="2" charset="-122"/>
            <a:cs typeface="Microsoft YaHei" charset="-122"/>
          </a:endParaRPr>
        </a:p>
      </dsp:txBody>
      <dsp:txXfrm>
        <a:off x="1360647" y="762982"/>
        <a:ext cx="52363" cy="52363"/>
      </dsp:txXfrm>
    </dsp:sp>
    <dsp:sp modelId="{082A771F-69AF-7C4C-86CB-DF1CD8CB6581}">
      <dsp:nvSpPr>
        <dsp:cNvPr id="0" name=""/>
        <dsp:cNvSpPr/>
      </dsp:nvSpPr>
      <dsp:spPr>
        <a:xfrm>
          <a:off x="863191" y="384020"/>
          <a:ext cx="1047276" cy="405143"/>
        </a:xfrm>
        <a:custGeom>
          <a:avLst/>
          <a:gdLst/>
          <a:ahLst/>
          <a:cxnLst/>
          <a:rect l="0" t="0" r="0" b="0"/>
          <a:pathLst>
            <a:path>
              <a:moveTo>
                <a:pt x="0" y="405143"/>
              </a:moveTo>
              <a:lnTo>
                <a:pt x="523638" y="405143"/>
              </a:lnTo>
              <a:lnTo>
                <a:pt x="523638" y="0"/>
              </a:lnTo>
              <a:lnTo>
                <a:pt x="1047276"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44450">
            <a:lnSpc>
              <a:spcPct val="90000"/>
            </a:lnSpc>
            <a:spcBef>
              <a:spcPct val="0"/>
            </a:spcBef>
            <a:spcAft>
              <a:spcPct val="35000"/>
            </a:spcAft>
            <a:buNone/>
          </a:pPr>
          <a:endParaRPr lang="zh-CN" altLang="en-US" sz="100" b="0" i="0" kern="1200" dirty="0">
            <a:latin typeface="FZLanTingHeiS-R-GB" panose="02000000000000000000" pitchFamily="2" charset="-122"/>
            <a:ea typeface="FZLanTingHeiS-R-GB" panose="02000000000000000000" pitchFamily="2" charset="-122"/>
            <a:cs typeface="Microsoft YaHei" charset="-122"/>
          </a:endParaRPr>
        </a:p>
      </dsp:txBody>
      <dsp:txXfrm>
        <a:off x="1358756" y="558519"/>
        <a:ext cx="56145" cy="56145"/>
      </dsp:txXfrm>
    </dsp:sp>
    <dsp:sp modelId="{7111AE39-B455-7C4D-91F4-9E37E3822D07}">
      <dsp:nvSpPr>
        <dsp:cNvPr id="0" name=""/>
        <dsp:cNvSpPr/>
      </dsp:nvSpPr>
      <dsp:spPr>
        <a:xfrm>
          <a:off x="90820" y="517636"/>
          <a:ext cx="1001684" cy="543056"/>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marL="0" lvl="0" indent="0" algn="l" defTabSz="533400">
            <a:lnSpc>
              <a:spcPct val="90000"/>
            </a:lnSpc>
            <a:spcBef>
              <a:spcPct val="0"/>
            </a:spcBef>
            <a:spcAft>
              <a:spcPct val="35000"/>
            </a:spcAft>
            <a:buNone/>
          </a:pPr>
          <a:r>
            <a:rPr lang="en-US" altLang="zh-CN" sz="1200" b="0" i="0" kern="1200" dirty="0">
              <a:latin typeface="FZLanTingHeiS-R-GB" panose="02000000000000000000" pitchFamily="2" charset="-122"/>
              <a:ea typeface="FZLanTingHeiS-R-GB" panose="02000000000000000000" pitchFamily="2" charset="-122"/>
              <a:cs typeface="Microsoft YaHei" charset="-122"/>
            </a:rPr>
            <a:t>4.1</a:t>
          </a:r>
          <a:r>
            <a:rPr lang="zh-CN" altLang="en-US" sz="1200" b="0" i="0" kern="1200" dirty="0">
              <a:latin typeface="FZLanTingHeiS-R-GB" panose="02000000000000000000" pitchFamily="2" charset="-122"/>
              <a:ea typeface="FZLanTingHeiS-R-GB" panose="02000000000000000000" pitchFamily="2" charset="-122"/>
              <a:cs typeface="Microsoft YaHei" charset="-122"/>
            </a:rPr>
            <a:t>需求弹性</a:t>
          </a:r>
        </a:p>
      </dsp:txBody>
      <dsp:txXfrm>
        <a:off x="90820" y="517636"/>
        <a:ext cx="1001684" cy="543056"/>
      </dsp:txXfrm>
    </dsp:sp>
    <dsp:sp modelId="{C852AF5D-E3CA-F844-B775-08DD6E6FB940}">
      <dsp:nvSpPr>
        <dsp:cNvPr id="0" name=""/>
        <dsp:cNvSpPr/>
      </dsp:nvSpPr>
      <dsp:spPr>
        <a:xfrm>
          <a:off x="1910467" y="218861"/>
          <a:ext cx="1474416" cy="330319"/>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l" defTabSz="466725">
            <a:lnSpc>
              <a:spcPct val="90000"/>
            </a:lnSpc>
            <a:spcBef>
              <a:spcPct val="0"/>
            </a:spcBef>
            <a:spcAft>
              <a:spcPct val="35000"/>
            </a:spcAft>
            <a:buNone/>
          </a:pPr>
          <a:r>
            <a:rPr lang="en-US" altLang="zh-CN" sz="1050" b="0" i="0" kern="1200" dirty="0">
              <a:solidFill>
                <a:schemeClr val="tx1"/>
              </a:solidFill>
              <a:latin typeface="FZLanTingHeiS-R-GB" panose="02000000000000000000" pitchFamily="2" charset="-122"/>
              <a:ea typeface="FZLanTingHeiS-R-GB" panose="02000000000000000000" pitchFamily="2" charset="-122"/>
              <a:cs typeface="Microsoft YaHei" charset="-122"/>
            </a:rPr>
            <a:t>4.1.1</a:t>
          </a:r>
          <a:r>
            <a:rPr lang="zh-CN" altLang="en-US" sz="1050" b="0" i="0" kern="1200" dirty="0">
              <a:solidFill>
                <a:schemeClr val="tx1"/>
              </a:solidFill>
              <a:latin typeface="FZLanTingHeiS-R-GB" panose="02000000000000000000" pitchFamily="2" charset="-122"/>
              <a:ea typeface="FZLanTingHeiS-R-GB" panose="02000000000000000000" pitchFamily="2" charset="-122"/>
              <a:cs typeface="Microsoft YaHei" charset="-122"/>
            </a:rPr>
            <a:t> 需求价格弹性</a:t>
          </a:r>
        </a:p>
      </dsp:txBody>
      <dsp:txXfrm>
        <a:off x="1910467" y="218861"/>
        <a:ext cx="1474416" cy="330319"/>
      </dsp:txXfrm>
    </dsp:sp>
    <dsp:sp modelId="{D3E2E567-EC04-E743-9B8C-985408EA1058}">
      <dsp:nvSpPr>
        <dsp:cNvPr id="0" name=""/>
        <dsp:cNvSpPr/>
      </dsp:nvSpPr>
      <dsp:spPr>
        <a:xfrm>
          <a:off x="1910467" y="624004"/>
          <a:ext cx="1474416" cy="33031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l" defTabSz="466725">
            <a:lnSpc>
              <a:spcPct val="90000"/>
            </a:lnSpc>
            <a:spcBef>
              <a:spcPct val="0"/>
            </a:spcBef>
            <a:spcAft>
              <a:spcPct val="35000"/>
            </a:spcAft>
            <a:buNone/>
          </a:pPr>
          <a:r>
            <a:rPr lang="en-US" altLang="zh-CN" sz="1050" b="0" i="0" kern="1200" dirty="0">
              <a:latin typeface="FZLanTingHeiS-R-GB" panose="02000000000000000000" pitchFamily="2" charset="-122"/>
              <a:ea typeface="FZLanTingHeiS-R-GB" panose="02000000000000000000" pitchFamily="2" charset="-122"/>
              <a:cs typeface="Microsoft YaHei" charset="-122"/>
            </a:rPr>
            <a:t>4.1.2</a:t>
          </a:r>
          <a:r>
            <a:rPr lang="zh-CN" altLang="en-US" sz="1050" b="0" i="0" kern="1200" dirty="0">
              <a:latin typeface="FZLanTingHeiS-R-GB" panose="02000000000000000000" pitchFamily="2" charset="-122"/>
              <a:ea typeface="FZLanTingHeiS-R-GB" panose="02000000000000000000" pitchFamily="2" charset="-122"/>
              <a:cs typeface="Microsoft YaHei" charset="-122"/>
            </a:rPr>
            <a:t> 需求的收入弹性</a:t>
          </a:r>
        </a:p>
      </dsp:txBody>
      <dsp:txXfrm>
        <a:off x="1910467" y="624004"/>
        <a:ext cx="1474416" cy="330319"/>
      </dsp:txXfrm>
    </dsp:sp>
    <dsp:sp modelId="{1C998B4A-F8C8-5D49-862A-38B9C7611407}">
      <dsp:nvSpPr>
        <dsp:cNvPr id="0" name=""/>
        <dsp:cNvSpPr/>
      </dsp:nvSpPr>
      <dsp:spPr>
        <a:xfrm>
          <a:off x="1910467" y="1029148"/>
          <a:ext cx="1474416" cy="33031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l" defTabSz="466725">
            <a:lnSpc>
              <a:spcPct val="90000"/>
            </a:lnSpc>
            <a:spcBef>
              <a:spcPct val="0"/>
            </a:spcBef>
            <a:spcAft>
              <a:spcPct val="35000"/>
            </a:spcAft>
            <a:buNone/>
          </a:pPr>
          <a:r>
            <a:rPr lang="en-US" altLang="zh-CN" sz="1050" b="0" i="0" kern="1200" dirty="0">
              <a:latin typeface="FZLanTingHeiS-R-GB" panose="02000000000000000000" pitchFamily="2" charset="-122"/>
              <a:ea typeface="FZLanTingHeiS-R-GB" panose="02000000000000000000" pitchFamily="2" charset="-122"/>
              <a:cs typeface="Microsoft YaHei" charset="-122"/>
            </a:rPr>
            <a:t>4.1.3</a:t>
          </a:r>
          <a:r>
            <a:rPr lang="zh-CN" altLang="en-US" sz="1050" b="0" i="0" kern="1200" dirty="0">
              <a:latin typeface="FZLanTingHeiS-R-GB" panose="02000000000000000000" pitchFamily="2" charset="-122"/>
              <a:ea typeface="FZLanTingHeiS-R-GB" panose="02000000000000000000" pitchFamily="2" charset="-122"/>
              <a:cs typeface="Microsoft YaHei" charset="-122"/>
            </a:rPr>
            <a:t> 需求交叉弹性</a:t>
          </a:r>
        </a:p>
      </dsp:txBody>
      <dsp:txXfrm>
        <a:off x="1910467" y="1029148"/>
        <a:ext cx="1474416" cy="330319"/>
      </dsp:txXfrm>
    </dsp:sp>
  </dsp:spTree>
</dsp:drawing>
</file>

<file path=ppt/diagrams/drawing5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2800E8-CF94-FD43-8D0E-7E4B278315B1}">
      <dsp:nvSpPr>
        <dsp:cNvPr id="0" name=""/>
        <dsp:cNvSpPr/>
      </dsp:nvSpPr>
      <dsp:spPr>
        <a:xfrm>
          <a:off x="863191" y="789164"/>
          <a:ext cx="1047276" cy="405143"/>
        </a:xfrm>
        <a:custGeom>
          <a:avLst/>
          <a:gdLst/>
          <a:ahLst/>
          <a:cxnLst/>
          <a:rect l="0" t="0" r="0" b="0"/>
          <a:pathLst>
            <a:path>
              <a:moveTo>
                <a:pt x="0" y="0"/>
              </a:moveTo>
              <a:lnTo>
                <a:pt x="523638" y="0"/>
              </a:lnTo>
              <a:lnTo>
                <a:pt x="523638" y="405143"/>
              </a:lnTo>
              <a:lnTo>
                <a:pt x="1047276" y="405143"/>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44450">
            <a:lnSpc>
              <a:spcPct val="90000"/>
            </a:lnSpc>
            <a:spcBef>
              <a:spcPct val="0"/>
            </a:spcBef>
            <a:spcAft>
              <a:spcPct val="35000"/>
            </a:spcAft>
            <a:buNone/>
          </a:pPr>
          <a:endParaRPr lang="zh-CN" altLang="en-US" sz="100" b="0" i="0" kern="1200" dirty="0">
            <a:latin typeface="FZLanTingHeiS-R-GB" panose="02000000000000000000" pitchFamily="2" charset="-122"/>
            <a:ea typeface="FZLanTingHeiS-R-GB" panose="02000000000000000000" pitchFamily="2" charset="-122"/>
            <a:cs typeface="Microsoft YaHei" charset="-122"/>
          </a:endParaRPr>
        </a:p>
      </dsp:txBody>
      <dsp:txXfrm>
        <a:off x="1358756" y="963663"/>
        <a:ext cx="56145" cy="56145"/>
      </dsp:txXfrm>
    </dsp:sp>
    <dsp:sp modelId="{93180932-306E-E545-95F9-2A5635FDC9F1}">
      <dsp:nvSpPr>
        <dsp:cNvPr id="0" name=""/>
        <dsp:cNvSpPr/>
      </dsp:nvSpPr>
      <dsp:spPr>
        <a:xfrm>
          <a:off x="863191" y="743444"/>
          <a:ext cx="1047276" cy="91440"/>
        </a:xfrm>
        <a:custGeom>
          <a:avLst/>
          <a:gdLst/>
          <a:ahLst/>
          <a:cxnLst/>
          <a:rect l="0" t="0" r="0" b="0"/>
          <a:pathLst>
            <a:path>
              <a:moveTo>
                <a:pt x="0" y="45720"/>
              </a:moveTo>
              <a:lnTo>
                <a:pt x="1047276" y="4572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44450">
            <a:lnSpc>
              <a:spcPct val="90000"/>
            </a:lnSpc>
            <a:spcBef>
              <a:spcPct val="0"/>
            </a:spcBef>
            <a:spcAft>
              <a:spcPct val="35000"/>
            </a:spcAft>
            <a:buNone/>
          </a:pPr>
          <a:endParaRPr lang="zh-CN" altLang="en-US" sz="100" b="0" i="0" kern="1200" dirty="0">
            <a:latin typeface="FZLanTingHeiS-R-GB" panose="02000000000000000000" pitchFamily="2" charset="-122"/>
            <a:ea typeface="FZLanTingHeiS-R-GB" panose="02000000000000000000" pitchFamily="2" charset="-122"/>
            <a:cs typeface="Microsoft YaHei" charset="-122"/>
          </a:endParaRPr>
        </a:p>
      </dsp:txBody>
      <dsp:txXfrm>
        <a:off x="1360647" y="762982"/>
        <a:ext cx="52363" cy="52363"/>
      </dsp:txXfrm>
    </dsp:sp>
    <dsp:sp modelId="{082A771F-69AF-7C4C-86CB-DF1CD8CB6581}">
      <dsp:nvSpPr>
        <dsp:cNvPr id="0" name=""/>
        <dsp:cNvSpPr/>
      </dsp:nvSpPr>
      <dsp:spPr>
        <a:xfrm>
          <a:off x="863191" y="384020"/>
          <a:ext cx="1047276" cy="405143"/>
        </a:xfrm>
        <a:custGeom>
          <a:avLst/>
          <a:gdLst/>
          <a:ahLst/>
          <a:cxnLst/>
          <a:rect l="0" t="0" r="0" b="0"/>
          <a:pathLst>
            <a:path>
              <a:moveTo>
                <a:pt x="0" y="405143"/>
              </a:moveTo>
              <a:lnTo>
                <a:pt x="523638" y="405143"/>
              </a:lnTo>
              <a:lnTo>
                <a:pt x="523638" y="0"/>
              </a:lnTo>
              <a:lnTo>
                <a:pt x="1047276"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44450">
            <a:lnSpc>
              <a:spcPct val="90000"/>
            </a:lnSpc>
            <a:spcBef>
              <a:spcPct val="0"/>
            </a:spcBef>
            <a:spcAft>
              <a:spcPct val="35000"/>
            </a:spcAft>
            <a:buNone/>
          </a:pPr>
          <a:endParaRPr lang="zh-CN" altLang="en-US" sz="100" b="0" i="0" kern="1200" dirty="0">
            <a:latin typeface="FZLanTingHeiS-R-GB" panose="02000000000000000000" pitchFamily="2" charset="-122"/>
            <a:ea typeface="FZLanTingHeiS-R-GB" panose="02000000000000000000" pitchFamily="2" charset="-122"/>
            <a:cs typeface="Microsoft YaHei" charset="-122"/>
          </a:endParaRPr>
        </a:p>
      </dsp:txBody>
      <dsp:txXfrm>
        <a:off x="1358756" y="558519"/>
        <a:ext cx="56145" cy="56145"/>
      </dsp:txXfrm>
    </dsp:sp>
    <dsp:sp modelId="{7111AE39-B455-7C4D-91F4-9E37E3822D07}">
      <dsp:nvSpPr>
        <dsp:cNvPr id="0" name=""/>
        <dsp:cNvSpPr/>
      </dsp:nvSpPr>
      <dsp:spPr>
        <a:xfrm>
          <a:off x="90820" y="517636"/>
          <a:ext cx="1001684" cy="543056"/>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marL="0" lvl="0" indent="0" algn="l" defTabSz="533400">
            <a:lnSpc>
              <a:spcPct val="90000"/>
            </a:lnSpc>
            <a:spcBef>
              <a:spcPct val="0"/>
            </a:spcBef>
            <a:spcAft>
              <a:spcPct val="35000"/>
            </a:spcAft>
            <a:buNone/>
          </a:pPr>
          <a:r>
            <a:rPr lang="en-US" altLang="zh-CN" sz="1200" b="0" i="0" kern="1200" dirty="0">
              <a:latin typeface="FZLanTingHeiS-R-GB" panose="02000000000000000000" pitchFamily="2" charset="-122"/>
              <a:ea typeface="FZLanTingHeiS-R-GB" panose="02000000000000000000" pitchFamily="2" charset="-122"/>
              <a:cs typeface="Microsoft YaHei" charset="-122"/>
            </a:rPr>
            <a:t>4.1</a:t>
          </a:r>
          <a:r>
            <a:rPr lang="zh-CN" altLang="en-US" sz="1200" b="0" i="0" kern="1200" dirty="0">
              <a:latin typeface="FZLanTingHeiS-R-GB" panose="02000000000000000000" pitchFamily="2" charset="-122"/>
              <a:ea typeface="FZLanTingHeiS-R-GB" panose="02000000000000000000" pitchFamily="2" charset="-122"/>
              <a:cs typeface="Microsoft YaHei" charset="-122"/>
            </a:rPr>
            <a:t>需求弹性</a:t>
          </a:r>
        </a:p>
      </dsp:txBody>
      <dsp:txXfrm>
        <a:off x="90820" y="517636"/>
        <a:ext cx="1001684" cy="543056"/>
      </dsp:txXfrm>
    </dsp:sp>
    <dsp:sp modelId="{C852AF5D-E3CA-F844-B775-08DD6E6FB940}">
      <dsp:nvSpPr>
        <dsp:cNvPr id="0" name=""/>
        <dsp:cNvSpPr/>
      </dsp:nvSpPr>
      <dsp:spPr>
        <a:xfrm>
          <a:off x="1910467" y="218861"/>
          <a:ext cx="1474416" cy="330319"/>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l" defTabSz="466725">
            <a:lnSpc>
              <a:spcPct val="90000"/>
            </a:lnSpc>
            <a:spcBef>
              <a:spcPct val="0"/>
            </a:spcBef>
            <a:spcAft>
              <a:spcPct val="35000"/>
            </a:spcAft>
            <a:buNone/>
          </a:pPr>
          <a:r>
            <a:rPr lang="en-US" altLang="zh-CN" sz="1050" b="0" i="0" kern="1200" dirty="0">
              <a:solidFill>
                <a:schemeClr val="tx1"/>
              </a:solidFill>
              <a:latin typeface="FZLanTingHeiS-R-GB" panose="02000000000000000000" pitchFamily="2" charset="-122"/>
              <a:ea typeface="FZLanTingHeiS-R-GB" panose="02000000000000000000" pitchFamily="2" charset="-122"/>
              <a:cs typeface="Microsoft YaHei" charset="-122"/>
            </a:rPr>
            <a:t>4.1.1</a:t>
          </a:r>
          <a:r>
            <a:rPr lang="zh-CN" altLang="en-US" sz="1050" b="0" i="0" kern="1200" dirty="0">
              <a:solidFill>
                <a:schemeClr val="tx1"/>
              </a:solidFill>
              <a:latin typeface="FZLanTingHeiS-R-GB" panose="02000000000000000000" pitchFamily="2" charset="-122"/>
              <a:ea typeface="FZLanTingHeiS-R-GB" panose="02000000000000000000" pitchFamily="2" charset="-122"/>
              <a:cs typeface="Microsoft YaHei" charset="-122"/>
            </a:rPr>
            <a:t> 需求价格弹性</a:t>
          </a:r>
        </a:p>
      </dsp:txBody>
      <dsp:txXfrm>
        <a:off x="1910467" y="218861"/>
        <a:ext cx="1474416" cy="330319"/>
      </dsp:txXfrm>
    </dsp:sp>
    <dsp:sp modelId="{D3E2E567-EC04-E743-9B8C-985408EA1058}">
      <dsp:nvSpPr>
        <dsp:cNvPr id="0" name=""/>
        <dsp:cNvSpPr/>
      </dsp:nvSpPr>
      <dsp:spPr>
        <a:xfrm>
          <a:off x="1910467" y="624004"/>
          <a:ext cx="1474416" cy="33031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l" defTabSz="466725">
            <a:lnSpc>
              <a:spcPct val="90000"/>
            </a:lnSpc>
            <a:spcBef>
              <a:spcPct val="0"/>
            </a:spcBef>
            <a:spcAft>
              <a:spcPct val="35000"/>
            </a:spcAft>
            <a:buNone/>
          </a:pPr>
          <a:r>
            <a:rPr lang="en-US" altLang="zh-CN" sz="1050" b="0" i="0" kern="1200" dirty="0">
              <a:latin typeface="FZLanTingHeiS-R-GB" panose="02000000000000000000" pitchFamily="2" charset="-122"/>
              <a:ea typeface="FZLanTingHeiS-R-GB" panose="02000000000000000000" pitchFamily="2" charset="-122"/>
              <a:cs typeface="Microsoft YaHei" charset="-122"/>
            </a:rPr>
            <a:t>4.1.2</a:t>
          </a:r>
          <a:r>
            <a:rPr lang="zh-CN" altLang="en-US" sz="1050" b="0" i="0" kern="1200" dirty="0">
              <a:latin typeface="FZLanTingHeiS-R-GB" panose="02000000000000000000" pitchFamily="2" charset="-122"/>
              <a:ea typeface="FZLanTingHeiS-R-GB" panose="02000000000000000000" pitchFamily="2" charset="-122"/>
              <a:cs typeface="Microsoft YaHei" charset="-122"/>
            </a:rPr>
            <a:t> 需求的收入弹性</a:t>
          </a:r>
        </a:p>
      </dsp:txBody>
      <dsp:txXfrm>
        <a:off x="1910467" y="624004"/>
        <a:ext cx="1474416" cy="330319"/>
      </dsp:txXfrm>
    </dsp:sp>
    <dsp:sp modelId="{1C998B4A-F8C8-5D49-862A-38B9C7611407}">
      <dsp:nvSpPr>
        <dsp:cNvPr id="0" name=""/>
        <dsp:cNvSpPr/>
      </dsp:nvSpPr>
      <dsp:spPr>
        <a:xfrm>
          <a:off x="1910467" y="1029148"/>
          <a:ext cx="1474416" cy="33031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l" defTabSz="466725">
            <a:lnSpc>
              <a:spcPct val="90000"/>
            </a:lnSpc>
            <a:spcBef>
              <a:spcPct val="0"/>
            </a:spcBef>
            <a:spcAft>
              <a:spcPct val="35000"/>
            </a:spcAft>
            <a:buNone/>
          </a:pPr>
          <a:r>
            <a:rPr lang="en-US" altLang="zh-CN" sz="1050" b="0" i="0" kern="1200" dirty="0">
              <a:latin typeface="FZLanTingHeiS-R-GB" panose="02000000000000000000" pitchFamily="2" charset="-122"/>
              <a:ea typeface="FZLanTingHeiS-R-GB" panose="02000000000000000000" pitchFamily="2" charset="-122"/>
              <a:cs typeface="Microsoft YaHei" charset="-122"/>
            </a:rPr>
            <a:t>4.1.3</a:t>
          </a:r>
          <a:r>
            <a:rPr lang="zh-CN" altLang="en-US" sz="1050" b="0" i="0" kern="1200" dirty="0">
              <a:latin typeface="FZLanTingHeiS-R-GB" panose="02000000000000000000" pitchFamily="2" charset="-122"/>
              <a:ea typeface="FZLanTingHeiS-R-GB" panose="02000000000000000000" pitchFamily="2" charset="-122"/>
              <a:cs typeface="Microsoft YaHei" charset="-122"/>
            </a:rPr>
            <a:t> 需求交叉弹性</a:t>
          </a:r>
        </a:p>
      </dsp:txBody>
      <dsp:txXfrm>
        <a:off x="1910467" y="1029148"/>
        <a:ext cx="1474416" cy="330319"/>
      </dsp:txXfrm>
    </dsp:sp>
  </dsp:spTree>
</dsp:drawing>
</file>

<file path=ppt/diagrams/drawing5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2800E8-CF94-FD43-8D0E-7E4B278315B1}">
      <dsp:nvSpPr>
        <dsp:cNvPr id="0" name=""/>
        <dsp:cNvSpPr/>
      </dsp:nvSpPr>
      <dsp:spPr>
        <a:xfrm>
          <a:off x="863191" y="789164"/>
          <a:ext cx="1047276" cy="405143"/>
        </a:xfrm>
        <a:custGeom>
          <a:avLst/>
          <a:gdLst/>
          <a:ahLst/>
          <a:cxnLst/>
          <a:rect l="0" t="0" r="0" b="0"/>
          <a:pathLst>
            <a:path>
              <a:moveTo>
                <a:pt x="0" y="0"/>
              </a:moveTo>
              <a:lnTo>
                <a:pt x="523638" y="0"/>
              </a:lnTo>
              <a:lnTo>
                <a:pt x="523638" y="405143"/>
              </a:lnTo>
              <a:lnTo>
                <a:pt x="1047276" y="405143"/>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44450">
            <a:lnSpc>
              <a:spcPct val="90000"/>
            </a:lnSpc>
            <a:spcBef>
              <a:spcPct val="0"/>
            </a:spcBef>
            <a:spcAft>
              <a:spcPct val="35000"/>
            </a:spcAft>
            <a:buNone/>
          </a:pPr>
          <a:endParaRPr lang="zh-CN" altLang="en-US" sz="100" b="0" i="0" kern="1200" dirty="0">
            <a:latin typeface="FZLanTingHeiS-R-GB" panose="02000000000000000000" pitchFamily="2" charset="-122"/>
            <a:ea typeface="FZLanTingHeiS-R-GB" panose="02000000000000000000" pitchFamily="2" charset="-122"/>
            <a:cs typeface="Microsoft YaHei" charset="-122"/>
          </a:endParaRPr>
        </a:p>
      </dsp:txBody>
      <dsp:txXfrm>
        <a:off x="1358756" y="963663"/>
        <a:ext cx="56145" cy="56145"/>
      </dsp:txXfrm>
    </dsp:sp>
    <dsp:sp modelId="{93180932-306E-E545-95F9-2A5635FDC9F1}">
      <dsp:nvSpPr>
        <dsp:cNvPr id="0" name=""/>
        <dsp:cNvSpPr/>
      </dsp:nvSpPr>
      <dsp:spPr>
        <a:xfrm>
          <a:off x="863191" y="743444"/>
          <a:ext cx="1047276" cy="91440"/>
        </a:xfrm>
        <a:custGeom>
          <a:avLst/>
          <a:gdLst/>
          <a:ahLst/>
          <a:cxnLst/>
          <a:rect l="0" t="0" r="0" b="0"/>
          <a:pathLst>
            <a:path>
              <a:moveTo>
                <a:pt x="0" y="45720"/>
              </a:moveTo>
              <a:lnTo>
                <a:pt x="1047276" y="4572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44450">
            <a:lnSpc>
              <a:spcPct val="90000"/>
            </a:lnSpc>
            <a:spcBef>
              <a:spcPct val="0"/>
            </a:spcBef>
            <a:spcAft>
              <a:spcPct val="35000"/>
            </a:spcAft>
            <a:buNone/>
          </a:pPr>
          <a:endParaRPr lang="zh-CN" altLang="en-US" sz="100" b="0" i="0" kern="1200" dirty="0">
            <a:latin typeface="FZLanTingHeiS-R-GB" panose="02000000000000000000" pitchFamily="2" charset="-122"/>
            <a:ea typeface="FZLanTingHeiS-R-GB" panose="02000000000000000000" pitchFamily="2" charset="-122"/>
            <a:cs typeface="Microsoft YaHei" charset="-122"/>
          </a:endParaRPr>
        </a:p>
      </dsp:txBody>
      <dsp:txXfrm>
        <a:off x="1360647" y="762982"/>
        <a:ext cx="52363" cy="52363"/>
      </dsp:txXfrm>
    </dsp:sp>
    <dsp:sp modelId="{082A771F-69AF-7C4C-86CB-DF1CD8CB6581}">
      <dsp:nvSpPr>
        <dsp:cNvPr id="0" name=""/>
        <dsp:cNvSpPr/>
      </dsp:nvSpPr>
      <dsp:spPr>
        <a:xfrm>
          <a:off x="863191" y="384020"/>
          <a:ext cx="1047276" cy="405143"/>
        </a:xfrm>
        <a:custGeom>
          <a:avLst/>
          <a:gdLst/>
          <a:ahLst/>
          <a:cxnLst/>
          <a:rect l="0" t="0" r="0" b="0"/>
          <a:pathLst>
            <a:path>
              <a:moveTo>
                <a:pt x="0" y="405143"/>
              </a:moveTo>
              <a:lnTo>
                <a:pt x="523638" y="405143"/>
              </a:lnTo>
              <a:lnTo>
                <a:pt x="523638" y="0"/>
              </a:lnTo>
              <a:lnTo>
                <a:pt x="1047276"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44450">
            <a:lnSpc>
              <a:spcPct val="90000"/>
            </a:lnSpc>
            <a:spcBef>
              <a:spcPct val="0"/>
            </a:spcBef>
            <a:spcAft>
              <a:spcPct val="35000"/>
            </a:spcAft>
            <a:buNone/>
          </a:pPr>
          <a:endParaRPr lang="zh-CN" altLang="en-US" sz="100" b="0" i="0" kern="1200" dirty="0">
            <a:latin typeface="FZLanTingHeiS-R-GB" panose="02000000000000000000" pitchFamily="2" charset="-122"/>
            <a:ea typeface="FZLanTingHeiS-R-GB" panose="02000000000000000000" pitchFamily="2" charset="-122"/>
            <a:cs typeface="Microsoft YaHei" charset="-122"/>
          </a:endParaRPr>
        </a:p>
      </dsp:txBody>
      <dsp:txXfrm>
        <a:off x="1358756" y="558519"/>
        <a:ext cx="56145" cy="56145"/>
      </dsp:txXfrm>
    </dsp:sp>
    <dsp:sp modelId="{7111AE39-B455-7C4D-91F4-9E37E3822D07}">
      <dsp:nvSpPr>
        <dsp:cNvPr id="0" name=""/>
        <dsp:cNvSpPr/>
      </dsp:nvSpPr>
      <dsp:spPr>
        <a:xfrm>
          <a:off x="90820" y="517636"/>
          <a:ext cx="1001684" cy="543056"/>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marL="0" lvl="0" indent="0" algn="l" defTabSz="533400">
            <a:lnSpc>
              <a:spcPct val="90000"/>
            </a:lnSpc>
            <a:spcBef>
              <a:spcPct val="0"/>
            </a:spcBef>
            <a:spcAft>
              <a:spcPct val="35000"/>
            </a:spcAft>
            <a:buNone/>
          </a:pPr>
          <a:r>
            <a:rPr lang="en-US" altLang="zh-CN" sz="1200" b="0" i="0" kern="1200" dirty="0">
              <a:latin typeface="FZLanTingHeiS-R-GB" panose="02000000000000000000" pitchFamily="2" charset="-122"/>
              <a:ea typeface="FZLanTingHeiS-R-GB" panose="02000000000000000000" pitchFamily="2" charset="-122"/>
              <a:cs typeface="Microsoft YaHei" charset="-122"/>
            </a:rPr>
            <a:t>4.1</a:t>
          </a:r>
          <a:r>
            <a:rPr lang="zh-CN" altLang="en-US" sz="1200" b="0" i="0" kern="1200" dirty="0">
              <a:latin typeface="FZLanTingHeiS-R-GB" panose="02000000000000000000" pitchFamily="2" charset="-122"/>
              <a:ea typeface="FZLanTingHeiS-R-GB" panose="02000000000000000000" pitchFamily="2" charset="-122"/>
              <a:cs typeface="Microsoft YaHei" charset="-122"/>
            </a:rPr>
            <a:t>需求弹性</a:t>
          </a:r>
        </a:p>
      </dsp:txBody>
      <dsp:txXfrm>
        <a:off x="90820" y="517636"/>
        <a:ext cx="1001684" cy="543056"/>
      </dsp:txXfrm>
    </dsp:sp>
    <dsp:sp modelId="{C852AF5D-E3CA-F844-B775-08DD6E6FB940}">
      <dsp:nvSpPr>
        <dsp:cNvPr id="0" name=""/>
        <dsp:cNvSpPr/>
      </dsp:nvSpPr>
      <dsp:spPr>
        <a:xfrm>
          <a:off x="1910467" y="218861"/>
          <a:ext cx="1474416" cy="330319"/>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l" defTabSz="466725">
            <a:lnSpc>
              <a:spcPct val="90000"/>
            </a:lnSpc>
            <a:spcBef>
              <a:spcPct val="0"/>
            </a:spcBef>
            <a:spcAft>
              <a:spcPct val="35000"/>
            </a:spcAft>
            <a:buNone/>
          </a:pPr>
          <a:r>
            <a:rPr lang="en-US" altLang="zh-CN" sz="1050" b="0" i="0" kern="1200" dirty="0">
              <a:solidFill>
                <a:schemeClr val="tx1"/>
              </a:solidFill>
              <a:latin typeface="FZLanTingHeiS-R-GB" panose="02000000000000000000" pitchFamily="2" charset="-122"/>
              <a:ea typeface="FZLanTingHeiS-R-GB" panose="02000000000000000000" pitchFamily="2" charset="-122"/>
              <a:cs typeface="Microsoft YaHei" charset="-122"/>
            </a:rPr>
            <a:t>4.1.1</a:t>
          </a:r>
          <a:r>
            <a:rPr lang="zh-CN" altLang="en-US" sz="1050" b="0" i="0" kern="1200" dirty="0">
              <a:solidFill>
                <a:schemeClr val="tx1"/>
              </a:solidFill>
              <a:latin typeface="FZLanTingHeiS-R-GB" panose="02000000000000000000" pitchFamily="2" charset="-122"/>
              <a:ea typeface="FZLanTingHeiS-R-GB" panose="02000000000000000000" pitchFamily="2" charset="-122"/>
              <a:cs typeface="Microsoft YaHei" charset="-122"/>
            </a:rPr>
            <a:t> 需求价格弹性</a:t>
          </a:r>
        </a:p>
      </dsp:txBody>
      <dsp:txXfrm>
        <a:off x="1910467" y="218861"/>
        <a:ext cx="1474416" cy="330319"/>
      </dsp:txXfrm>
    </dsp:sp>
    <dsp:sp modelId="{D3E2E567-EC04-E743-9B8C-985408EA1058}">
      <dsp:nvSpPr>
        <dsp:cNvPr id="0" name=""/>
        <dsp:cNvSpPr/>
      </dsp:nvSpPr>
      <dsp:spPr>
        <a:xfrm>
          <a:off x="1910467" y="624004"/>
          <a:ext cx="1474416" cy="33031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l" defTabSz="466725">
            <a:lnSpc>
              <a:spcPct val="90000"/>
            </a:lnSpc>
            <a:spcBef>
              <a:spcPct val="0"/>
            </a:spcBef>
            <a:spcAft>
              <a:spcPct val="35000"/>
            </a:spcAft>
            <a:buNone/>
          </a:pPr>
          <a:r>
            <a:rPr lang="en-US" altLang="zh-CN" sz="1050" b="0" i="0" kern="1200" dirty="0">
              <a:latin typeface="FZLanTingHeiS-R-GB" panose="02000000000000000000" pitchFamily="2" charset="-122"/>
              <a:ea typeface="FZLanTingHeiS-R-GB" panose="02000000000000000000" pitchFamily="2" charset="-122"/>
              <a:cs typeface="Microsoft YaHei" charset="-122"/>
            </a:rPr>
            <a:t>4.1.2</a:t>
          </a:r>
          <a:r>
            <a:rPr lang="zh-CN" altLang="en-US" sz="1050" b="0" i="0" kern="1200" dirty="0">
              <a:latin typeface="FZLanTingHeiS-R-GB" panose="02000000000000000000" pitchFamily="2" charset="-122"/>
              <a:ea typeface="FZLanTingHeiS-R-GB" panose="02000000000000000000" pitchFamily="2" charset="-122"/>
              <a:cs typeface="Microsoft YaHei" charset="-122"/>
            </a:rPr>
            <a:t> 需求的收入弹性</a:t>
          </a:r>
        </a:p>
      </dsp:txBody>
      <dsp:txXfrm>
        <a:off x="1910467" y="624004"/>
        <a:ext cx="1474416" cy="330319"/>
      </dsp:txXfrm>
    </dsp:sp>
    <dsp:sp modelId="{1C998B4A-F8C8-5D49-862A-38B9C7611407}">
      <dsp:nvSpPr>
        <dsp:cNvPr id="0" name=""/>
        <dsp:cNvSpPr/>
      </dsp:nvSpPr>
      <dsp:spPr>
        <a:xfrm>
          <a:off x="1910467" y="1029148"/>
          <a:ext cx="1474416" cy="33031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l" defTabSz="466725">
            <a:lnSpc>
              <a:spcPct val="90000"/>
            </a:lnSpc>
            <a:spcBef>
              <a:spcPct val="0"/>
            </a:spcBef>
            <a:spcAft>
              <a:spcPct val="35000"/>
            </a:spcAft>
            <a:buNone/>
          </a:pPr>
          <a:r>
            <a:rPr lang="en-US" altLang="zh-CN" sz="1050" b="0" i="0" kern="1200" dirty="0">
              <a:latin typeface="FZLanTingHeiS-R-GB" panose="02000000000000000000" pitchFamily="2" charset="-122"/>
              <a:ea typeface="FZLanTingHeiS-R-GB" panose="02000000000000000000" pitchFamily="2" charset="-122"/>
              <a:cs typeface="Microsoft YaHei" charset="-122"/>
            </a:rPr>
            <a:t>4.1.3</a:t>
          </a:r>
          <a:r>
            <a:rPr lang="zh-CN" altLang="en-US" sz="1050" b="0" i="0" kern="1200" dirty="0">
              <a:latin typeface="FZLanTingHeiS-R-GB" panose="02000000000000000000" pitchFamily="2" charset="-122"/>
              <a:ea typeface="FZLanTingHeiS-R-GB" panose="02000000000000000000" pitchFamily="2" charset="-122"/>
              <a:cs typeface="Microsoft YaHei" charset="-122"/>
            </a:rPr>
            <a:t> 需求交叉弹性</a:t>
          </a:r>
        </a:p>
      </dsp:txBody>
      <dsp:txXfrm>
        <a:off x="1910467" y="1029148"/>
        <a:ext cx="1474416" cy="330319"/>
      </dsp:txXfrm>
    </dsp:sp>
  </dsp:spTree>
</dsp:drawing>
</file>

<file path=ppt/diagrams/drawing5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2800E8-CF94-FD43-8D0E-7E4B278315B1}">
      <dsp:nvSpPr>
        <dsp:cNvPr id="0" name=""/>
        <dsp:cNvSpPr/>
      </dsp:nvSpPr>
      <dsp:spPr>
        <a:xfrm>
          <a:off x="863191" y="789164"/>
          <a:ext cx="1047276" cy="405143"/>
        </a:xfrm>
        <a:custGeom>
          <a:avLst/>
          <a:gdLst/>
          <a:ahLst/>
          <a:cxnLst/>
          <a:rect l="0" t="0" r="0" b="0"/>
          <a:pathLst>
            <a:path>
              <a:moveTo>
                <a:pt x="0" y="0"/>
              </a:moveTo>
              <a:lnTo>
                <a:pt x="523638" y="0"/>
              </a:lnTo>
              <a:lnTo>
                <a:pt x="523638" y="405143"/>
              </a:lnTo>
              <a:lnTo>
                <a:pt x="1047276" y="405143"/>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44450">
            <a:lnSpc>
              <a:spcPct val="90000"/>
            </a:lnSpc>
            <a:spcBef>
              <a:spcPct val="0"/>
            </a:spcBef>
            <a:spcAft>
              <a:spcPct val="35000"/>
            </a:spcAft>
            <a:buNone/>
          </a:pPr>
          <a:endParaRPr lang="zh-CN" altLang="en-US" sz="100" b="0" i="0" kern="1200" dirty="0">
            <a:latin typeface="FZLanTingHeiS-R-GB" panose="02000000000000000000" pitchFamily="2" charset="-122"/>
            <a:ea typeface="FZLanTingHeiS-R-GB" panose="02000000000000000000" pitchFamily="2" charset="-122"/>
            <a:cs typeface="Microsoft YaHei" charset="-122"/>
          </a:endParaRPr>
        </a:p>
      </dsp:txBody>
      <dsp:txXfrm>
        <a:off x="1358756" y="963663"/>
        <a:ext cx="56145" cy="56145"/>
      </dsp:txXfrm>
    </dsp:sp>
    <dsp:sp modelId="{93180932-306E-E545-95F9-2A5635FDC9F1}">
      <dsp:nvSpPr>
        <dsp:cNvPr id="0" name=""/>
        <dsp:cNvSpPr/>
      </dsp:nvSpPr>
      <dsp:spPr>
        <a:xfrm>
          <a:off x="863191" y="743444"/>
          <a:ext cx="1047276" cy="91440"/>
        </a:xfrm>
        <a:custGeom>
          <a:avLst/>
          <a:gdLst/>
          <a:ahLst/>
          <a:cxnLst/>
          <a:rect l="0" t="0" r="0" b="0"/>
          <a:pathLst>
            <a:path>
              <a:moveTo>
                <a:pt x="0" y="45720"/>
              </a:moveTo>
              <a:lnTo>
                <a:pt x="1047276" y="4572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44450">
            <a:lnSpc>
              <a:spcPct val="90000"/>
            </a:lnSpc>
            <a:spcBef>
              <a:spcPct val="0"/>
            </a:spcBef>
            <a:spcAft>
              <a:spcPct val="35000"/>
            </a:spcAft>
            <a:buNone/>
          </a:pPr>
          <a:endParaRPr lang="zh-CN" altLang="en-US" sz="100" b="0" i="0" kern="1200" dirty="0">
            <a:latin typeface="FZLanTingHeiS-R-GB" panose="02000000000000000000" pitchFamily="2" charset="-122"/>
            <a:ea typeface="FZLanTingHeiS-R-GB" panose="02000000000000000000" pitchFamily="2" charset="-122"/>
            <a:cs typeface="Microsoft YaHei" charset="-122"/>
          </a:endParaRPr>
        </a:p>
      </dsp:txBody>
      <dsp:txXfrm>
        <a:off x="1360647" y="762982"/>
        <a:ext cx="52363" cy="52363"/>
      </dsp:txXfrm>
    </dsp:sp>
    <dsp:sp modelId="{082A771F-69AF-7C4C-86CB-DF1CD8CB6581}">
      <dsp:nvSpPr>
        <dsp:cNvPr id="0" name=""/>
        <dsp:cNvSpPr/>
      </dsp:nvSpPr>
      <dsp:spPr>
        <a:xfrm>
          <a:off x="863191" y="384020"/>
          <a:ext cx="1047276" cy="405143"/>
        </a:xfrm>
        <a:custGeom>
          <a:avLst/>
          <a:gdLst/>
          <a:ahLst/>
          <a:cxnLst/>
          <a:rect l="0" t="0" r="0" b="0"/>
          <a:pathLst>
            <a:path>
              <a:moveTo>
                <a:pt x="0" y="405143"/>
              </a:moveTo>
              <a:lnTo>
                <a:pt x="523638" y="405143"/>
              </a:lnTo>
              <a:lnTo>
                <a:pt x="523638" y="0"/>
              </a:lnTo>
              <a:lnTo>
                <a:pt x="1047276"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44450">
            <a:lnSpc>
              <a:spcPct val="90000"/>
            </a:lnSpc>
            <a:spcBef>
              <a:spcPct val="0"/>
            </a:spcBef>
            <a:spcAft>
              <a:spcPct val="35000"/>
            </a:spcAft>
            <a:buNone/>
          </a:pPr>
          <a:endParaRPr lang="zh-CN" altLang="en-US" sz="100" b="0" i="0" kern="1200" dirty="0">
            <a:latin typeface="FZLanTingHeiS-R-GB" panose="02000000000000000000" pitchFamily="2" charset="-122"/>
            <a:ea typeface="FZLanTingHeiS-R-GB" panose="02000000000000000000" pitchFamily="2" charset="-122"/>
            <a:cs typeface="Microsoft YaHei" charset="-122"/>
          </a:endParaRPr>
        </a:p>
      </dsp:txBody>
      <dsp:txXfrm>
        <a:off x="1358756" y="558519"/>
        <a:ext cx="56145" cy="56145"/>
      </dsp:txXfrm>
    </dsp:sp>
    <dsp:sp modelId="{7111AE39-B455-7C4D-91F4-9E37E3822D07}">
      <dsp:nvSpPr>
        <dsp:cNvPr id="0" name=""/>
        <dsp:cNvSpPr/>
      </dsp:nvSpPr>
      <dsp:spPr>
        <a:xfrm>
          <a:off x="90820" y="517636"/>
          <a:ext cx="1001684" cy="543056"/>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marL="0" lvl="0" indent="0" algn="l" defTabSz="533400">
            <a:lnSpc>
              <a:spcPct val="90000"/>
            </a:lnSpc>
            <a:spcBef>
              <a:spcPct val="0"/>
            </a:spcBef>
            <a:spcAft>
              <a:spcPct val="35000"/>
            </a:spcAft>
            <a:buNone/>
          </a:pPr>
          <a:r>
            <a:rPr lang="en-US" altLang="zh-CN" sz="1200" b="0" i="0" kern="1200" dirty="0">
              <a:latin typeface="FZLanTingHeiS-R-GB" panose="02000000000000000000" pitchFamily="2" charset="-122"/>
              <a:ea typeface="FZLanTingHeiS-R-GB" panose="02000000000000000000" pitchFamily="2" charset="-122"/>
              <a:cs typeface="Microsoft YaHei" charset="-122"/>
            </a:rPr>
            <a:t>4.1</a:t>
          </a:r>
          <a:r>
            <a:rPr lang="zh-CN" altLang="en-US" sz="1200" b="0" i="0" kern="1200" dirty="0">
              <a:latin typeface="FZLanTingHeiS-R-GB" panose="02000000000000000000" pitchFamily="2" charset="-122"/>
              <a:ea typeface="FZLanTingHeiS-R-GB" panose="02000000000000000000" pitchFamily="2" charset="-122"/>
              <a:cs typeface="Microsoft YaHei" charset="-122"/>
            </a:rPr>
            <a:t>需求弹性</a:t>
          </a:r>
        </a:p>
      </dsp:txBody>
      <dsp:txXfrm>
        <a:off x="90820" y="517636"/>
        <a:ext cx="1001684" cy="543056"/>
      </dsp:txXfrm>
    </dsp:sp>
    <dsp:sp modelId="{C852AF5D-E3CA-F844-B775-08DD6E6FB940}">
      <dsp:nvSpPr>
        <dsp:cNvPr id="0" name=""/>
        <dsp:cNvSpPr/>
      </dsp:nvSpPr>
      <dsp:spPr>
        <a:xfrm>
          <a:off x="1910467" y="218861"/>
          <a:ext cx="1474416" cy="330319"/>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l" defTabSz="466725">
            <a:lnSpc>
              <a:spcPct val="90000"/>
            </a:lnSpc>
            <a:spcBef>
              <a:spcPct val="0"/>
            </a:spcBef>
            <a:spcAft>
              <a:spcPct val="35000"/>
            </a:spcAft>
            <a:buNone/>
          </a:pPr>
          <a:r>
            <a:rPr lang="en-US" altLang="zh-CN" sz="1050" b="0" i="0" kern="1200" dirty="0">
              <a:solidFill>
                <a:schemeClr val="tx1"/>
              </a:solidFill>
              <a:latin typeface="FZLanTingHeiS-R-GB" panose="02000000000000000000" pitchFamily="2" charset="-122"/>
              <a:ea typeface="FZLanTingHeiS-R-GB" panose="02000000000000000000" pitchFamily="2" charset="-122"/>
              <a:cs typeface="Microsoft YaHei" charset="-122"/>
            </a:rPr>
            <a:t>4.1.1</a:t>
          </a:r>
          <a:r>
            <a:rPr lang="zh-CN" altLang="en-US" sz="1050" b="0" i="0" kern="1200" dirty="0">
              <a:solidFill>
                <a:schemeClr val="tx1"/>
              </a:solidFill>
              <a:latin typeface="FZLanTingHeiS-R-GB" panose="02000000000000000000" pitchFamily="2" charset="-122"/>
              <a:ea typeface="FZLanTingHeiS-R-GB" panose="02000000000000000000" pitchFamily="2" charset="-122"/>
              <a:cs typeface="Microsoft YaHei" charset="-122"/>
            </a:rPr>
            <a:t> 需求价格弹性</a:t>
          </a:r>
        </a:p>
      </dsp:txBody>
      <dsp:txXfrm>
        <a:off x="1910467" y="218861"/>
        <a:ext cx="1474416" cy="330319"/>
      </dsp:txXfrm>
    </dsp:sp>
    <dsp:sp modelId="{D3E2E567-EC04-E743-9B8C-985408EA1058}">
      <dsp:nvSpPr>
        <dsp:cNvPr id="0" name=""/>
        <dsp:cNvSpPr/>
      </dsp:nvSpPr>
      <dsp:spPr>
        <a:xfrm>
          <a:off x="1910467" y="624004"/>
          <a:ext cx="1474416" cy="33031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l" defTabSz="466725">
            <a:lnSpc>
              <a:spcPct val="90000"/>
            </a:lnSpc>
            <a:spcBef>
              <a:spcPct val="0"/>
            </a:spcBef>
            <a:spcAft>
              <a:spcPct val="35000"/>
            </a:spcAft>
            <a:buNone/>
          </a:pPr>
          <a:r>
            <a:rPr lang="en-US" altLang="zh-CN" sz="1050" b="0" i="0" kern="1200" dirty="0">
              <a:latin typeface="FZLanTingHeiS-R-GB" panose="02000000000000000000" pitchFamily="2" charset="-122"/>
              <a:ea typeface="FZLanTingHeiS-R-GB" panose="02000000000000000000" pitchFamily="2" charset="-122"/>
              <a:cs typeface="Microsoft YaHei" charset="-122"/>
            </a:rPr>
            <a:t>4.1.2</a:t>
          </a:r>
          <a:r>
            <a:rPr lang="zh-CN" altLang="en-US" sz="1050" b="0" i="0" kern="1200" dirty="0">
              <a:latin typeface="FZLanTingHeiS-R-GB" panose="02000000000000000000" pitchFamily="2" charset="-122"/>
              <a:ea typeface="FZLanTingHeiS-R-GB" panose="02000000000000000000" pitchFamily="2" charset="-122"/>
              <a:cs typeface="Microsoft YaHei" charset="-122"/>
            </a:rPr>
            <a:t> 需求的收入弹性</a:t>
          </a:r>
        </a:p>
      </dsp:txBody>
      <dsp:txXfrm>
        <a:off x="1910467" y="624004"/>
        <a:ext cx="1474416" cy="330319"/>
      </dsp:txXfrm>
    </dsp:sp>
    <dsp:sp modelId="{1C998B4A-F8C8-5D49-862A-38B9C7611407}">
      <dsp:nvSpPr>
        <dsp:cNvPr id="0" name=""/>
        <dsp:cNvSpPr/>
      </dsp:nvSpPr>
      <dsp:spPr>
        <a:xfrm>
          <a:off x="1910467" y="1029148"/>
          <a:ext cx="1474416" cy="33031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l" defTabSz="466725">
            <a:lnSpc>
              <a:spcPct val="90000"/>
            </a:lnSpc>
            <a:spcBef>
              <a:spcPct val="0"/>
            </a:spcBef>
            <a:spcAft>
              <a:spcPct val="35000"/>
            </a:spcAft>
            <a:buNone/>
          </a:pPr>
          <a:r>
            <a:rPr lang="en-US" altLang="zh-CN" sz="1050" b="0" i="0" kern="1200" dirty="0">
              <a:latin typeface="FZLanTingHeiS-R-GB" panose="02000000000000000000" pitchFamily="2" charset="-122"/>
              <a:ea typeface="FZLanTingHeiS-R-GB" panose="02000000000000000000" pitchFamily="2" charset="-122"/>
              <a:cs typeface="Microsoft YaHei" charset="-122"/>
            </a:rPr>
            <a:t>4.1.3</a:t>
          </a:r>
          <a:r>
            <a:rPr lang="zh-CN" altLang="en-US" sz="1050" b="0" i="0" kern="1200" dirty="0">
              <a:latin typeface="FZLanTingHeiS-R-GB" panose="02000000000000000000" pitchFamily="2" charset="-122"/>
              <a:ea typeface="FZLanTingHeiS-R-GB" panose="02000000000000000000" pitchFamily="2" charset="-122"/>
              <a:cs typeface="Microsoft YaHei" charset="-122"/>
            </a:rPr>
            <a:t> 需求交叉弹性</a:t>
          </a:r>
        </a:p>
      </dsp:txBody>
      <dsp:txXfrm>
        <a:off x="1910467" y="1029148"/>
        <a:ext cx="1474416" cy="330319"/>
      </dsp:txXfrm>
    </dsp:sp>
  </dsp:spTree>
</dsp:drawing>
</file>

<file path=ppt/diagrams/drawing5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2800E8-CF94-FD43-8D0E-7E4B278315B1}">
      <dsp:nvSpPr>
        <dsp:cNvPr id="0" name=""/>
        <dsp:cNvSpPr/>
      </dsp:nvSpPr>
      <dsp:spPr>
        <a:xfrm>
          <a:off x="863191" y="789164"/>
          <a:ext cx="1047276" cy="405143"/>
        </a:xfrm>
        <a:custGeom>
          <a:avLst/>
          <a:gdLst/>
          <a:ahLst/>
          <a:cxnLst/>
          <a:rect l="0" t="0" r="0" b="0"/>
          <a:pathLst>
            <a:path>
              <a:moveTo>
                <a:pt x="0" y="0"/>
              </a:moveTo>
              <a:lnTo>
                <a:pt x="523638" y="0"/>
              </a:lnTo>
              <a:lnTo>
                <a:pt x="523638" y="405143"/>
              </a:lnTo>
              <a:lnTo>
                <a:pt x="1047276" y="405143"/>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44450">
            <a:lnSpc>
              <a:spcPct val="90000"/>
            </a:lnSpc>
            <a:spcBef>
              <a:spcPct val="0"/>
            </a:spcBef>
            <a:spcAft>
              <a:spcPct val="35000"/>
            </a:spcAft>
            <a:buNone/>
          </a:pPr>
          <a:endParaRPr lang="zh-CN" altLang="en-US" sz="100" b="0" i="0" kern="1200" dirty="0">
            <a:latin typeface="FZLanTingHeiS-R-GB" panose="02000000000000000000" pitchFamily="2" charset="-122"/>
            <a:ea typeface="FZLanTingHeiS-R-GB" panose="02000000000000000000" pitchFamily="2" charset="-122"/>
            <a:cs typeface="Microsoft YaHei" charset="-122"/>
          </a:endParaRPr>
        </a:p>
      </dsp:txBody>
      <dsp:txXfrm>
        <a:off x="1358756" y="963663"/>
        <a:ext cx="56145" cy="56145"/>
      </dsp:txXfrm>
    </dsp:sp>
    <dsp:sp modelId="{93180932-306E-E545-95F9-2A5635FDC9F1}">
      <dsp:nvSpPr>
        <dsp:cNvPr id="0" name=""/>
        <dsp:cNvSpPr/>
      </dsp:nvSpPr>
      <dsp:spPr>
        <a:xfrm>
          <a:off x="863191" y="743444"/>
          <a:ext cx="1047276" cy="91440"/>
        </a:xfrm>
        <a:custGeom>
          <a:avLst/>
          <a:gdLst/>
          <a:ahLst/>
          <a:cxnLst/>
          <a:rect l="0" t="0" r="0" b="0"/>
          <a:pathLst>
            <a:path>
              <a:moveTo>
                <a:pt x="0" y="45720"/>
              </a:moveTo>
              <a:lnTo>
                <a:pt x="1047276" y="4572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44450">
            <a:lnSpc>
              <a:spcPct val="90000"/>
            </a:lnSpc>
            <a:spcBef>
              <a:spcPct val="0"/>
            </a:spcBef>
            <a:spcAft>
              <a:spcPct val="35000"/>
            </a:spcAft>
            <a:buNone/>
          </a:pPr>
          <a:endParaRPr lang="zh-CN" altLang="en-US" sz="100" b="0" i="0" kern="1200" dirty="0">
            <a:latin typeface="FZLanTingHeiS-R-GB" panose="02000000000000000000" pitchFamily="2" charset="-122"/>
            <a:ea typeface="FZLanTingHeiS-R-GB" panose="02000000000000000000" pitchFamily="2" charset="-122"/>
            <a:cs typeface="Microsoft YaHei" charset="-122"/>
          </a:endParaRPr>
        </a:p>
      </dsp:txBody>
      <dsp:txXfrm>
        <a:off x="1360647" y="762982"/>
        <a:ext cx="52363" cy="52363"/>
      </dsp:txXfrm>
    </dsp:sp>
    <dsp:sp modelId="{082A771F-69AF-7C4C-86CB-DF1CD8CB6581}">
      <dsp:nvSpPr>
        <dsp:cNvPr id="0" name=""/>
        <dsp:cNvSpPr/>
      </dsp:nvSpPr>
      <dsp:spPr>
        <a:xfrm>
          <a:off x="863191" y="384020"/>
          <a:ext cx="1047276" cy="405143"/>
        </a:xfrm>
        <a:custGeom>
          <a:avLst/>
          <a:gdLst/>
          <a:ahLst/>
          <a:cxnLst/>
          <a:rect l="0" t="0" r="0" b="0"/>
          <a:pathLst>
            <a:path>
              <a:moveTo>
                <a:pt x="0" y="405143"/>
              </a:moveTo>
              <a:lnTo>
                <a:pt x="523638" y="405143"/>
              </a:lnTo>
              <a:lnTo>
                <a:pt x="523638" y="0"/>
              </a:lnTo>
              <a:lnTo>
                <a:pt x="1047276"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44450">
            <a:lnSpc>
              <a:spcPct val="90000"/>
            </a:lnSpc>
            <a:spcBef>
              <a:spcPct val="0"/>
            </a:spcBef>
            <a:spcAft>
              <a:spcPct val="35000"/>
            </a:spcAft>
            <a:buNone/>
          </a:pPr>
          <a:endParaRPr lang="zh-CN" altLang="en-US" sz="100" b="0" i="0" kern="1200" dirty="0">
            <a:latin typeface="FZLanTingHeiS-R-GB" panose="02000000000000000000" pitchFamily="2" charset="-122"/>
            <a:ea typeface="FZLanTingHeiS-R-GB" panose="02000000000000000000" pitchFamily="2" charset="-122"/>
            <a:cs typeface="Microsoft YaHei" charset="-122"/>
          </a:endParaRPr>
        </a:p>
      </dsp:txBody>
      <dsp:txXfrm>
        <a:off x="1358756" y="558519"/>
        <a:ext cx="56145" cy="56145"/>
      </dsp:txXfrm>
    </dsp:sp>
    <dsp:sp modelId="{7111AE39-B455-7C4D-91F4-9E37E3822D07}">
      <dsp:nvSpPr>
        <dsp:cNvPr id="0" name=""/>
        <dsp:cNvSpPr/>
      </dsp:nvSpPr>
      <dsp:spPr>
        <a:xfrm>
          <a:off x="90820" y="517636"/>
          <a:ext cx="1001684" cy="543056"/>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marL="0" lvl="0" indent="0" algn="l" defTabSz="533400">
            <a:lnSpc>
              <a:spcPct val="90000"/>
            </a:lnSpc>
            <a:spcBef>
              <a:spcPct val="0"/>
            </a:spcBef>
            <a:spcAft>
              <a:spcPct val="35000"/>
            </a:spcAft>
            <a:buNone/>
          </a:pPr>
          <a:r>
            <a:rPr lang="en-US" altLang="zh-CN" sz="1200" b="0" i="0" kern="1200" dirty="0">
              <a:latin typeface="FZLanTingHeiS-R-GB" panose="02000000000000000000" pitchFamily="2" charset="-122"/>
              <a:ea typeface="FZLanTingHeiS-R-GB" panose="02000000000000000000" pitchFamily="2" charset="-122"/>
              <a:cs typeface="Microsoft YaHei" charset="-122"/>
            </a:rPr>
            <a:t>4.1</a:t>
          </a:r>
          <a:r>
            <a:rPr lang="zh-CN" altLang="en-US" sz="1200" b="0" i="0" kern="1200" dirty="0">
              <a:latin typeface="FZLanTingHeiS-R-GB" panose="02000000000000000000" pitchFamily="2" charset="-122"/>
              <a:ea typeface="FZLanTingHeiS-R-GB" panose="02000000000000000000" pitchFamily="2" charset="-122"/>
              <a:cs typeface="Microsoft YaHei" charset="-122"/>
            </a:rPr>
            <a:t>需求弹性</a:t>
          </a:r>
        </a:p>
      </dsp:txBody>
      <dsp:txXfrm>
        <a:off x="90820" y="517636"/>
        <a:ext cx="1001684" cy="543056"/>
      </dsp:txXfrm>
    </dsp:sp>
    <dsp:sp modelId="{C852AF5D-E3CA-F844-B775-08DD6E6FB940}">
      <dsp:nvSpPr>
        <dsp:cNvPr id="0" name=""/>
        <dsp:cNvSpPr/>
      </dsp:nvSpPr>
      <dsp:spPr>
        <a:xfrm>
          <a:off x="1910467" y="218861"/>
          <a:ext cx="1474416" cy="330319"/>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l" defTabSz="466725">
            <a:lnSpc>
              <a:spcPct val="90000"/>
            </a:lnSpc>
            <a:spcBef>
              <a:spcPct val="0"/>
            </a:spcBef>
            <a:spcAft>
              <a:spcPct val="35000"/>
            </a:spcAft>
            <a:buNone/>
          </a:pPr>
          <a:r>
            <a:rPr lang="en-US" altLang="zh-CN" sz="1050" b="0" i="0" kern="1200" dirty="0">
              <a:solidFill>
                <a:schemeClr val="tx1"/>
              </a:solidFill>
              <a:latin typeface="FZLanTingHeiS-R-GB" panose="02000000000000000000" pitchFamily="2" charset="-122"/>
              <a:ea typeface="FZLanTingHeiS-R-GB" panose="02000000000000000000" pitchFamily="2" charset="-122"/>
              <a:cs typeface="Microsoft YaHei" charset="-122"/>
            </a:rPr>
            <a:t>4.1.1</a:t>
          </a:r>
          <a:r>
            <a:rPr lang="zh-CN" altLang="en-US" sz="1050" b="0" i="0" kern="1200" dirty="0">
              <a:solidFill>
                <a:schemeClr val="tx1"/>
              </a:solidFill>
              <a:latin typeface="FZLanTingHeiS-R-GB" panose="02000000000000000000" pitchFamily="2" charset="-122"/>
              <a:ea typeface="FZLanTingHeiS-R-GB" panose="02000000000000000000" pitchFamily="2" charset="-122"/>
              <a:cs typeface="Microsoft YaHei" charset="-122"/>
            </a:rPr>
            <a:t> 需求价格弹性</a:t>
          </a:r>
        </a:p>
      </dsp:txBody>
      <dsp:txXfrm>
        <a:off x="1910467" y="218861"/>
        <a:ext cx="1474416" cy="330319"/>
      </dsp:txXfrm>
    </dsp:sp>
    <dsp:sp modelId="{D3E2E567-EC04-E743-9B8C-985408EA1058}">
      <dsp:nvSpPr>
        <dsp:cNvPr id="0" name=""/>
        <dsp:cNvSpPr/>
      </dsp:nvSpPr>
      <dsp:spPr>
        <a:xfrm>
          <a:off x="1910467" y="624004"/>
          <a:ext cx="1474416" cy="33031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l" defTabSz="466725">
            <a:lnSpc>
              <a:spcPct val="90000"/>
            </a:lnSpc>
            <a:spcBef>
              <a:spcPct val="0"/>
            </a:spcBef>
            <a:spcAft>
              <a:spcPct val="35000"/>
            </a:spcAft>
            <a:buNone/>
          </a:pPr>
          <a:r>
            <a:rPr lang="en-US" altLang="zh-CN" sz="1050" b="0" i="0" kern="1200" dirty="0">
              <a:latin typeface="FZLanTingHeiS-R-GB" panose="02000000000000000000" pitchFamily="2" charset="-122"/>
              <a:ea typeface="FZLanTingHeiS-R-GB" panose="02000000000000000000" pitchFamily="2" charset="-122"/>
              <a:cs typeface="Microsoft YaHei" charset="-122"/>
            </a:rPr>
            <a:t>4.1.2</a:t>
          </a:r>
          <a:r>
            <a:rPr lang="zh-CN" altLang="en-US" sz="1050" b="0" i="0" kern="1200" dirty="0">
              <a:latin typeface="FZLanTingHeiS-R-GB" panose="02000000000000000000" pitchFamily="2" charset="-122"/>
              <a:ea typeface="FZLanTingHeiS-R-GB" panose="02000000000000000000" pitchFamily="2" charset="-122"/>
              <a:cs typeface="Microsoft YaHei" charset="-122"/>
            </a:rPr>
            <a:t> 需求的收入弹性</a:t>
          </a:r>
        </a:p>
      </dsp:txBody>
      <dsp:txXfrm>
        <a:off x="1910467" y="624004"/>
        <a:ext cx="1474416" cy="330319"/>
      </dsp:txXfrm>
    </dsp:sp>
    <dsp:sp modelId="{1C998B4A-F8C8-5D49-862A-38B9C7611407}">
      <dsp:nvSpPr>
        <dsp:cNvPr id="0" name=""/>
        <dsp:cNvSpPr/>
      </dsp:nvSpPr>
      <dsp:spPr>
        <a:xfrm>
          <a:off x="1910467" y="1029148"/>
          <a:ext cx="1474416" cy="33031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l" defTabSz="466725">
            <a:lnSpc>
              <a:spcPct val="90000"/>
            </a:lnSpc>
            <a:spcBef>
              <a:spcPct val="0"/>
            </a:spcBef>
            <a:spcAft>
              <a:spcPct val="35000"/>
            </a:spcAft>
            <a:buNone/>
          </a:pPr>
          <a:r>
            <a:rPr lang="en-US" altLang="zh-CN" sz="1050" b="0" i="0" kern="1200" dirty="0">
              <a:latin typeface="FZLanTingHeiS-R-GB" panose="02000000000000000000" pitchFamily="2" charset="-122"/>
              <a:ea typeface="FZLanTingHeiS-R-GB" panose="02000000000000000000" pitchFamily="2" charset="-122"/>
              <a:cs typeface="Microsoft YaHei" charset="-122"/>
            </a:rPr>
            <a:t>4.1.3</a:t>
          </a:r>
          <a:r>
            <a:rPr lang="zh-CN" altLang="en-US" sz="1050" b="0" i="0" kern="1200" dirty="0">
              <a:latin typeface="FZLanTingHeiS-R-GB" panose="02000000000000000000" pitchFamily="2" charset="-122"/>
              <a:ea typeface="FZLanTingHeiS-R-GB" panose="02000000000000000000" pitchFamily="2" charset="-122"/>
              <a:cs typeface="Microsoft YaHei" charset="-122"/>
            </a:rPr>
            <a:t> 需求交叉弹性</a:t>
          </a:r>
        </a:p>
      </dsp:txBody>
      <dsp:txXfrm>
        <a:off x="1910467" y="1029148"/>
        <a:ext cx="1474416" cy="330319"/>
      </dsp:txXfrm>
    </dsp:sp>
  </dsp:spTree>
</dsp:drawing>
</file>

<file path=ppt/diagrams/drawing5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2800E8-CF94-FD43-8D0E-7E4B278315B1}">
      <dsp:nvSpPr>
        <dsp:cNvPr id="0" name=""/>
        <dsp:cNvSpPr/>
      </dsp:nvSpPr>
      <dsp:spPr>
        <a:xfrm>
          <a:off x="863191" y="789164"/>
          <a:ext cx="1047276" cy="405143"/>
        </a:xfrm>
        <a:custGeom>
          <a:avLst/>
          <a:gdLst/>
          <a:ahLst/>
          <a:cxnLst/>
          <a:rect l="0" t="0" r="0" b="0"/>
          <a:pathLst>
            <a:path>
              <a:moveTo>
                <a:pt x="0" y="0"/>
              </a:moveTo>
              <a:lnTo>
                <a:pt x="523638" y="0"/>
              </a:lnTo>
              <a:lnTo>
                <a:pt x="523638" y="405143"/>
              </a:lnTo>
              <a:lnTo>
                <a:pt x="1047276" y="405143"/>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44450">
            <a:lnSpc>
              <a:spcPct val="90000"/>
            </a:lnSpc>
            <a:spcBef>
              <a:spcPct val="0"/>
            </a:spcBef>
            <a:spcAft>
              <a:spcPct val="35000"/>
            </a:spcAft>
            <a:buNone/>
          </a:pPr>
          <a:endParaRPr lang="zh-CN" altLang="en-US" sz="100" b="0" i="0" kern="1200" dirty="0">
            <a:latin typeface="FZLanTingHeiS-R-GB" panose="02000000000000000000" pitchFamily="2" charset="-122"/>
            <a:ea typeface="FZLanTingHeiS-R-GB" panose="02000000000000000000" pitchFamily="2" charset="-122"/>
            <a:cs typeface="Microsoft YaHei" charset="-122"/>
          </a:endParaRPr>
        </a:p>
      </dsp:txBody>
      <dsp:txXfrm>
        <a:off x="1358756" y="963663"/>
        <a:ext cx="56145" cy="56145"/>
      </dsp:txXfrm>
    </dsp:sp>
    <dsp:sp modelId="{93180932-306E-E545-95F9-2A5635FDC9F1}">
      <dsp:nvSpPr>
        <dsp:cNvPr id="0" name=""/>
        <dsp:cNvSpPr/>
      </dsp:nvSpPr>
      <dsp:spPr>
        <a:xfrm>
          <a:off x="863191" y="743444"/>
          <a:ext cx="1047276" cy="91440"/>
        </a:xfrm>
        <a:custGeom>
          <a:avLst/>
          <a:gdLst/>
          <a:ahLst/>
          <a:cxnLst/>
          <a:rect l="0" t="0" r="0" b="0"/>
          <a:pathLst>
            <a:path>
              <a:moveTo>
                <a:pt x="0" y="45720"/>
              </a:moveTo>
              <a:lnTo>
                <a:pt x="1047276" y="4572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44450">
            <a:lnSpc>
              <a:spcPct val="90000"/>
            </a:lnSpc>
            <a:spcBef>
              <a:spcPct val="0"/>
            </a:spcBef>
            <a:spcAft>
              <a:spcPct val="35000"/>
            </a:spcAft>
            <a:buNone/>
          </a:pPr>
          <a:endParaRPr lang="zh-CN" altLang="en-US" sz="100" b="0" i="0" kern="1200" dirty="0">
            <a:latin typeface="FZLanTingHeiS-R-GB" panose="02000000000000000000" pitchFamily="2" charset="-122"/>
            <a:ea typeface="FZLanTingHeiS-R-GB" panose="02000000000000000000" pitchFamily="2" charset="-122"/>
            <a:cs typeface="Microsoft YaHei" charset="-122"/>
          </a:endParaRPr>
        </a:p>
      </dsp:txBody>
      <dsp:txXfrm>
        <a:off x="1360647" y="762982"/>
        <a:ext cx="52363" cy="52363"/>
      </dsp:txXfrm>
    </dsp:sp>
    <dsp:sp modelId="{082A771F-69AF-7C4C-86CB-DF1CD8CB6581}">
      <dsp:nvSpPr>
        <dsp:cNvPr id="0" name=""/>
        <dsp:cNvSpPr/>
      </dsp:nvSpPr>
      <dsp:spPr>
        <a:xfrm>
          <a:off x="863191" y="384020"/>
          <a:ext cx="1047276" cy="405143"/>
        </a:xfrm>
        <a:custGeom>
          <a:avLst/>
          <a:gdLst/>
          <a:ahLst/>
          <a:cxnLst/>
          <a:rect l="0" t="0" r="0" b="0"/>
          <a:pathLst>
            <a:path>
              <a:moveTo>
                <a:pt x="0" y="405143"/>
              </a:moveTo>
              <a:lnTo>
                <a:pt x="523638" y="405143"/>
              </a:lnTo>
              <a:lnTo>
                <a:pt x="523638" y="0"/>
              </a:lnTo>
              <a:lnTo>
                <a:pt x="1047276"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44450">
            <a:lnSpc>
              <a:spcPct val="90000"/>
            </a:lnSpc>
            <a:spcBef>
              <a:spcPct val="0"/>
            </a:spcBef>
            <a:spcAft>
              <a:spcPct val="35000"/>
            </a:spcAft>
            <a:buNone/>
          </a:pPr>
          <a:endParaRPr lang="zh-CN" altLang="en-US" sz="100" b="0" i="0" kern="1200" dirty="0">
            <a:latin typeface="FZLanTingHeiS-R-GB" panose="02000000000000000000" pitchFamily="2" charset="-122"/>
            <a:ea typeface="FZLanTingHeiS-R-GB" panose="02000000000000000000" pitchFamily="2" charset="-122"/>
            <a:cs typeface="Microsoft YaHei" charset="-122"/>
          </a:endParaRPr>
        </a:p>
      </dsp:txBody>
      <dsp:txXfrm>
        <a:off x="1358756" y="558519"/>
        <a:ext cx="56145" cy="56145"/>
      </dsp:txXfrm>
    </dsp:sp>
    <dsp:sp modelId="{7111AE39-B455-7C4D-91F4-9E37E3822D07}">
      <dsp:nvSpPr>
        <dsp:cNvPr id="0" name=""/>
        <dsp:cNvSpPr/>
      </dsp:nvSpPr>
      <dsp:spPr>
        <a:xfrm>
          <a:off x="90820" y="517636"/>
          <a:ext cx="1001684" cy="543056"/>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marL="0" lvl="0" indent="0" algn="l" defTabSz="533400">
            <a:lnSpc>
              <a:spcPct val="90000"/>
            </a:lnSpc>
            <a:spcBef>
              <a:spcPct val="0"/>
            </a:spcBef>
            <a:spcAft>
              <a:spcPct val="35000"/>
            </a:spcAft>
            <a:buNone/>
          </a:pPr>
          <a:r>
            <a:rPr lang="en-US" altLang="zh-CN" sz="1200" b="0" i="0" kern="1200" dirty="0">
              <a:latin typeface="FZLanTingHeiS-R-GB" panose="02000000000000000000" pitchFamily="2" charset="-122"/>
              <a:ea typeface="FZLanTingHeiS-R-GB" panose="02000000000000000000" pitchFamily="2" charset="-122"/>
              <a:cs typeface="Microsoft YaHei" charset="-122"/>
            </a:rPr>
            <a:t>4.1</a:t>
          </a:r>
          <a:r>
            <a:rPr lang="zh-CN" altLang="en-US" sz="1200" b="0" i="0" kern="1200" dirty="0">
              <a:latin typeface="FZLanTingHeiS-R-GB" panose="02000000000000000000" pitchFamily="2" charset="-122"/>
              <a:ea typeface="FZLanTingHeiS-R-GB" panose="02000000000000000000" pitchFamily="2" charset="-122"/>
              <a:cs typeface="Microsoft YaHei" charset="-122"/>
            </a:rPr>
            <a:t>需求弹性</a:t>
          </a:r>
        </a:p>
      </dsp:txBody>
      <dsp:txXfrm>
        <a:off x="90820" y="517636"/>
        <a:ext cx="1001684" cy="543056"/>
      </dsp:txXfrm>
    </dsp:sp>
    <dsp:sp modelId="{C852AF5D-E3CA-F844-B775-08DD6E6FB940}">
      <dsp:nvSpPr>
        <dsp:cNvPr id="0" name=""/>
        <dsp:cNvSpPr/>
      </dsp:nvSpPr>
      <dsp:spPr>
        <a:xfrm>
          <a:off x="1910467" y="218861"/>
          <a:ext cx="1474416" cy="330319"/>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l" defTabSz="466725">
            <a:lnSpc>
              <a:spcPct val="90000"/>
            </a:lnSpc>
            <a:spcBef>
              <a:spcPct val="0"/>
            </a:spcBef>
            <a:spcAft>
              <a:spcPct val="35000"/>
            </a:spcAft>
            <a:buNone/>
          </a:pPr>
          <a:r>
            <a:rPr lang="en-US" altLang="zh-CN" sz="1050" b="0" i="0" kern="1200" dirty="0">
              <a:solidFill>
                <a:schemeClr val="tx1"/>
              </a:solidFill>
              <a:latin typeface="FZLanTingHeiS-R-GB" panose="02000000000000000000" pitchFamily="2" charset="-122"/>
              <a:ea typeface="FZLanTingHeiS-R-GB" panose="02000000000000000000" pitchFamily="2" charset="-122"/>
              <a:cs typeface="Microsoft YaHei" charset="-122"/>
            </a:rPr>
            <a:t>4.1.1</a:t>
          </a:r>
          <a:r>
            <a:rPr lang="zh-CN" altLang="en-US" sz="1050" b="0" i="0" kern="1200" dirty="0">
              <a:solidFill>
                <a:schemeClr val="tx1"/>
              </a:solidFill>
              <a:latin typeface="FZLanTingHeiS-R-GB" panose="02000000000000000000" pitchFamily="2" charset="-122"/>
              <a:ea typeface="FZLanTingHeiS-R-GB" panose="02000000000000000000" pitchFamily="2" charset="-122"/>
              <a:cs typeface="Microsoft YaHei" charset="-122"/>
            </a:rPr>
            <a:t> 需求价格弹性</a:t>
          </a:r>
        </a:p>
      </dsp:txBody>
      <dsp:txXfrm>
        <a:off x="1910467" y="218861"/>
        <a:ext cx="1474416" cy="330319"/>
      </dsp:txXfrm>
    </dsp:sp>
    <dsp:sp modelId="{D3E2E567-EC04-E743-9B8C-985408EA1058}">
      <dsp:nvSpPr>
        <dsp:cNvPr id="0" name=""/>
        <dsp:cNvSpPr/>
      </dsp:nvSpPr>
      <dsp:spPr>
        <a:xfrm>
          <a:off x="1910467" y="624004"/>
          <a:ext cx="1474416" cy="33031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l" defTabSz="466725">
            <a:lnSpc>
              <a:spcPct val="90000"/>
            </a:lnSpc>
            <a:spcBef>
              <a:spcPct val="0"/>
            </a:spcBef>
            <a:spcAft>
              <a:spcPct val="35000"/>
            </a:spcAft>
            <a:buNone/>
          </a:pPr>
          <a:r>
            <a:rPr lang="en-US" altLang="zh-CN" sz="1050" b="0" i="0" kern="1200" dirty="0">
              <a:latin typeface="FZLanTingHeiS-R-GB" panose="02000000000000000000" pitchFamily="2" charset="-122"/>
              <a:ea typeface="FZLanTingHeiS-R-GB" panose="02000000000000000000" pitchFamily="2" charset="-122"/>
              <a:cs typeface="Microsoft YaHei" charset="-122"/>
            </a:rPr>
            <a:t>4.1.2</a:t>
          </a:r>
          <a:r>
            <a:rPr lang="zh-CN" altLang="en-US" sz="1050" b="0" i="0" kern="1200" dirty="0">
              <a:latin typeface="FZLanTingHeiS-R-GB" panose="02000000000000000000" pitchFamily="2" charset="-122"/>
              <a:ea typeface="FZLanTingHeiS-R-GB" panose="02000000000000000000" pitchFamily="2" charset="-122"/>
              <a:cs typeface="Microsoft YaHei" charset="-122"/>
            </a:rPr>
            <a:t> 需求的收入弹性</a:t>
          </a:r>
        </a:p>
      </dsp:txBody>
      <dsp:txXfrm>
        <a:off x="1910467" y="624004"/>
        <a:ext cx="1474416" cy="330319"/>
      </dsp:txXfrm>
    </dsp:sp>
    <dsp:sp modelId="{1C998B4A-F8C8-5D49-862A-38B9C7611407}">
      <dsp:nvSpPr>
        <dsp:cNvPr id="0" name=""/>
        <dsp:cNvSpPr/>
      </dsp:nvSpPr>
      <dsp:spPr>
        <a:xfrm>
          <a:off x="1910467" y="1029148"/>
          <a:ext cx="1474416" cy="33031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l" defTabSz="466725">
            <a:lnSpc>
              <a:spcPct val="90000"/>
            </a:lnSpc>
            <a:spcBef>
              <a:spcPct val="0"/>
            </a:spcBef>
            <a:spcAft>
              <a:spcPct val="35000"/>
            </a:spcAft>
            <a:buNone/>
          </a:pPr>
          <a:r>
            <a:rPr lang="en-US" altLang="zh-CN" sz="1050" b="0" i="0" kern="1200" dirty="0">
              <a:latin typeface="FZLanTingHeiS-R-GB" panose="02000000000000000000" pitchFamily="2" charset="-122"/>
              <a:ea typeface="FZLanTingHeiS-R-GB" panose="02000000000000000000" pitchFamily="2" charset="-122"/>
              <a:cs typeface="Microsoft YaHei" charset="-122"/>
            </a:rPr>
            <a:t>4.1.3</a:t>
          </a:r>
          <a:r>
            <a:rPr lang="zh-CN" altLang="en-US" sz="1050" b="0" i="0" kern="1200" dirty="0">
              <a:latin typeface="FZLanTingHeiS-R-GB" panose="02000000000000000000" pitchFamily="2" charset="-122"/>
              <a:ea typeface="FZLanTingHeiS-R-GB" panose="02000000000000000000" pitchFamily="2" charset="-122"/>
              <a:cs typeface="Microsoft YaHei" charset="-122"/>
            </a:rPr>
            <a:t> 需求交叉弹性</a:t>
          </a:r>
        </a:p>
      </dsp:txBody>
      <dsp:txXfrm>
        <a:off x="1910467" y="1029148"/>
        <a:ext cx="1474416" cy="330319"/>
      </dsp:txXfrm>
    </dsp:sp>
  </dsp:spTree>
</dsp:drawing>
</file>

<file path=ppt/diagrams/drawing5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2800E8-CF94-FD43-8D0E-7E4B278315B1}">
      <dsp:nvSpPr>
        <dsp:cNvPr id="0" name=""/>
        <dsp:cNvSpPr/>
      </dsp:nvSpPr>
      <dsp:spPr>
        <a:xfrm>
          <a:off x="863191" y="789164"/>
          <a:ext cx="1047276" cy="405143"/>
        </a:xfrm>
        <a:custGeom>
          <a:avLst/>
          <a:gdLst/>
          <a:ahLst/>
          <a:cxnLst/>
          <a:rect l="0" t="0" r="0" b="0"/>
          <a:pathLst>
            <a:path>
              <a:moveTo>
                <a:pt x="0" y="0"/>
              </a:moveTo>
              <a:lnTo>
                <a:pt x="523638" y="0"/>
              </a:lnTo>
              <a:lnTo>
                <a:pt x="523638" y="405143"/>
              </a:lnTo>
              <a:lnTo>
                <a:pt x="1047276" y="405143"/>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44450">
            <a:lnSpc>
              <a:spcPct val="90000"/>
            </a:lnSpc>
            <a:spcBef>
              <a:spcPct val="0"/>
            </a:spcBef>
            <a:spcAft>
              <a:spcPct val="35000"/>
            </a:spcAft>
            <a:buNone/>
          </a:pPr>
          <a:endParaRPr lang="zh-CN" altLang="en-US" sz="100" b="0" i="0" kern="1200" dirty="0">
            <a:latin typeface="FZLanTingHeiS-R-GB" panose="02000000000000000000" pitchFamily="2" charset="-122"/>
            <a:ea typeface="FZLanTingHeiS-R-GB" panose="02000000000000000000" pitchFamily="2" charset="-122"/>
            <a:cs typeface="Microsoft YaHei" charset="-122"/>
          </a:endParaRPr>
        </a:p>
      </dsp:txBody>
      <dsp:txXfrm>
        <a:off x="1358756" y="963663"/>
        <a:ext cx="56145" cy="56145"/>
      </dsp:txXfrm>
    </dsp:sp>
    <dsp:sp modelId="{93180932-306E-E545-95F9-2A5635FDC9F1}">
      <dsp:nvSpPr>
        <dsp:cNvPr id="0" name=""/>
        <dsp:cNvSpPr/>
      </dsp:nvSpPr>
      <dsp:spPr>
        <a:xfrm>
          <a:off x="863191" y="743444"/>
          <a:ext cx="1047276" cy="91440"/>
        </a:xfrm>
        <a:custGeom>
          <a:avLst/>
          <a:gdLst/>
          <a:ahLst/>
          <a:cxnLst/>
          <a:rect l="0" t="0" r="0" b="0"/>
          <a:pathLst>
            <a:path>
              <a:moveTo>
                <a:pt x="0" y="45720"/>
              </a:moveTo>
              <a:lnTo>
                <a:pt x="1047276" y="4572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44450">
            <a:lnSpc>
              <a:spcPct val="90000"/>
            </a:lnSpc>
            <a:spcBef>
              <a:spcPct val="0"/>
            </a:spcBef>
            <a:spcAft>
              <a:spcPct val="35000"/>
            </a:spcAft>
            <a:buNone/>
          </a:pPr>
          <a:endParaRPr lang="zh-CN" altLang="en-US" sz="100" b="0" i="0" kern="1200" dirty="0">
            <a:latin typeface="FZLanTingHeiS-R-GB" panose="02000000000000000000" pitchFamily="2" charset="-122"/>
            <a:ea typeface="FZLanTingHeiS-R-GB" panose="02000000000000000000" pitchFamily="2" charset="-122"/>
            <a:cs typeface="Microsoft YaHei" charset="-122"/>
          </a:endParaRPr>
        </a:p>
      </dsp:txBody>
      <dsp:txXfrm>
        <a:off x="1360647" y="762982"/>
        <a:ext cx="52363" cy="52363"/>
      </dsp:txXfrm>
    </dsp:sp>
    <dsp:sp modelId="{082A771F-69AF-7C4C-86CB-DF1CD8CB6581}">
      <dsp:nvSpPr>
        <dsp:cNvPr id="0" name=""/>
        <dsp:cNvSpPr/>
      </dsp:nvSpPr>
      <dsp:spPr>
        <a:xfrm>
          <a:off x="863191" y="384020"/>
          <a:ext cx="1047276" cy="405143"/>
        </a:xfrm>
        <a:custGeom>
          <a:avLst/>
          <a:gdLst/>
          <a:ahLst/>
          <a:cxnLst/>
          <a:rect l="0" t="0" r="0" b="0"/>
          <a:pathLst>
            <a:path>
              <a:moveTo>
                <a:pt x="0" y="405143"/>
              </a:moveTo>
              <a:lnTo>
                <a:pt x="523638" y="405143"/>
              </a:lnTo>
              <a:lnTo>
                <a:pt x="523638" y="0"/>
              </a:lnTo>
              <a:lnTo>
                <a:pt x="1047276"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44450">
            <a:lnSpc>
              <a:spcPct val="90000"/>
            </a:lnSpc>
            <a:spcBef>
              <a:spcPct val="0"/>
            </a:spcBef>
            <a:spcAft>
              <a:spcPct val="35000"/>
            </a:spcAft>
            <a:buNone/>
          </a:pPr>
          <a:endParaRPr lang="zh-CN" altLang="en-US" sz="100" b="0" i="0" kern="1200" dirty="0">
            <a:latin typeface="FZLanTingHeiS-R-GB" panose="02000000000000000000" pitchFamily="2" charset="-122"/>
            <a:ea typeface="FZLanTingHeiS-R-GB" panose="02000000000000000000" pitchFamily="2" charset="-122"/>
            <a:cs typeface="Microsoft YaHei" charset="-122"/>
          </a:endParaRPr>
        </a:p>
      </dsp:txBody>
      <dsp:txXfrm>
        <a:off x="1358756" y="558519"/>
        <a:ext cx="56145" cy="56145"/>
      </dsp:txXfrm>
    </dsp:sp>
    <dsp:sp modelId="{7111AE39-B455-7C4D-91F4-9E37E3822D07}">
      <dsp:nvSpPr>
        <dsp:cNvPr id="0" name=""/>
        <dsp:cNvSpPr/>
      </dsp:nvSpPr>
      <dsp:spPr>
        <a:xfrm>
          <a:off x="90820" y="517636"/>
          <a:ext cx="1001684" cy="543056"/>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marL="0" lvl="0" indent="0" algn="l" defTabSz="533400">
            <a:lnSpc>
              <a:spcPct val="90000"/>
            </a:lnSpc>
            <a:spcBef>
              <a:spcPct val="0"/>
            </a:spcBef>
            <a:spcAft>
              <a:spcPct val="35000"/>
            </a:spcAft>
            <a:buNone/>
          </a:pPr>
          <a:r>
            <a:rPr lang="en-US" altLang="zh-CN" sz="1200" b="0" i="0" kern="1200" dirty="0">
              <a:latin typeface="FZLanTingHeiS-R-GB" panose="02000000000000000000" pitchFamily="2" charset="-122"/>
              <a:ea typeface="FZLanTingHeiS-R-GB" panose="02000000000000000000" pitchFamily="2" charset="-122"/>
              <a:cs typeface="Microsoft YaHei" charset="-122"/>
            </a:rPr>
            <a:t>4.1</a:t>
          </a:r>
          <a:r>
            <a:rPr lang="zh-CN" altLang="en-US" sz="1200" b="0" i="0" kern="1200" dirty="0">
              <a:latin typeface="FZLanTingHeiS-R-GB" panose="02000000000000000000" pitchFamily="2" charset="-122"/>
              <a:ea typeface="FZLanTingHeiS-R-GB" panose="02000000000000000000" pitchFamily="2" charset="-122"/>
              <a:cs typeface="Microsoft YaHei" charset="-122"/>
            </a:rPr>
            <a:t>需求弹性</a:t>
          </a:r>
        </a:p>
      </dsp:txBody>
      <dsp:txXfrm>
        <a:off x="90820" y="517636"/>
        <a:ext cx="1001684" cy="543056"/>
      </dsp:txXfrm>
    </dsp:sp>
    <dsp:sp modelId="{C852AF5D-E3CA-F844-B775-08DD6E6FB940}">
      <dsp:nvSpPr>
        <dsp:cNvPr id="0" name=""/>
        <dsp:cNvSpPr/>
      </dsp:nvSpPr>
      <dsp:spPr>
        <a:xfrm>
          <a:off x="1910467" y="218861"/>
          <a:ext cx="1474416" cy="330319"/>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l" defTabSz="466725">
            <a:lnSpc>
              <a:spcPct val="90000"/>
            </a:lnSpc>
            <a:spcBef>
              <a:spcPct val="0"/>
            </a:spcBef>
            <a:spcAft>
              <a:spcPct val="35000"/>
            </a:spcAft>
            <a:buNone/>
          </a:pPr>
          <a:r>
            <a:rPr lang="en-US" altLang="zh-CN" sz="1050" b="0" i="0" kern="1200" dirty="0">
              <a:solidFill>
                <a:schemeClr val="tx1"/>
              </a:solidFill>
              <a:latin typeface="FZLanTingHeiS-R-GB" panose="02000000000000000000" pitchFamily="2" charset="-122"/>
              <a:ea typeface="FZLanTingHeiS-R-GB" panose="02000000000000000000" pitchFamily="2" charset="-122"/>
              <a:cs typeface="Microsoft YaHei" charset="-122"/>
            </a:rPr>
            <a:t>4.1.1</a:t>
          </a:r>
          <a:r>
            <a:rPr lang="zh-CN" altLang="en-US" sz="1050" b="0" i="0" kern="1200" dirty="0">
              <a:solidFill>
                <a:schemeClr val="tx1"/>
              </a:solidFill>
              <a:latin typeface="FZLanTingHeiS-R-GB" panose="02000000000000000000" pitchFamily="2" charset="-122"/>
              <a:ea typeface="FZLanTingHeiS-R-GB" panose="02000000000000000000" pitchFamily="2" charset="-122"/>
              <a:cs typeface="Microsoft YaHei" charset="-122"/>
            </a:rPr>
            <a:t> 需求价格弹性</a:t>
          </a:r>
        </a:p>
      </dsp:txBody>
      <dsp:txXfrm>
        <a:off x="1910467" y="218861"/>
        <a:ext cx="1474416" cy="330319"/>
      </dsp:txXfrm>
    </dsp:sp>
    <dsp:sp modelId="{D3E2E567-EC04-E743-9B8C-985408EA1058}">
      <dsp:nvSpPr>
        <dsp:cNvPr id="0" name=""/>
        <dsp:cNvSpPr/>
      </dsp:nvSpPr>
      <dsp:spPr>
        <a:xfrm>
          <a:off x="1910467" y="624004"/>
          <a:ext cx="1474416" cy="33031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l" defTabSz="466725">
            <a:lnSpc>
              <a:spcPct val="90000"/>
            </a:lnSpc>
            <a:spcBef>
              <a:spcPct val="0"/>
            </a:spcBef>
            <a:spcAft>
              <a:spcPct val="35000"/>
            </a:spcAft>
            <a:buNone/>
          </a:pPr>
          <a:r>
            <a:rPr lang="en-US" altLang="zh-CN" sz="1050" b="0" i="0" kern="1200" dirty="0">
              <a:latin typeface="FZLanTingHeiS-R-GB" panose="02000000000000000000" pitchFamily="2" charset="-122"/>
              <a:ea typeface="FZLanTingHeiS-R-GB" panose="02000000000000000000" pitchFamily="2" charset="-122"/>
              <a:cs typeface="Microsoft YaHei" charset="-122"/>
            </a:rPr>
            <a:t>4.1.2</a:t>
          </a:r>
          <a:r>
            <a:rPr lang="zh-CN" altLang="en-US" sz="1050" b="0" i="0" kern="1200" dirty="0">
              <a:latin typeface="FZLanTingHeiS-R-GB" panose="02000000000000000000" pitchFamily="2" charset="-122"/>
              <a:ea typeface="FZLanTingHeiS-R-GB" panose="02000000000000000000" pitchFamily="2" charset="-122"/>
              <a:cs typeface="Microsoft YaHei" charset="-122"/>
            </a:rPr>
            <a:t> 需求的收入弹性</a:t>
          </a:r>
        </a:p>
      </dsp:txBody>
      <dsp:txXfrm>
        <a:off x="1910467" y="624004"/>
        <a:ext cx="1474416" cy="330319"/>
      </dsp:txXfrm>
    </dsp:sp>
    <dsp:sp modelId="{1C998B4A-F8C8-5D49-862A-38B9C7611407}">
      <dsp:nvSpPr>
        <dsp:cNvPr id="0" name=""/>
        <dsp:cNvSpPr/>
      </dsp:nvSpPr>
      <dsp:spPr>
        <a:xfrm>
          <a:off x="1910467" y="1029148"/>
          <a:ext cx="1474416" cy="33031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l" defTabSz="466725">
            <a:lnSpc>
              <a:spcPct val="90000"/>
            </a:lnSpc>
            <a:spcBef>
              <a:spcPct val="0"/>
            </a:spcBef>
            <a:spcAft>
              <a:spcPct val="35000"/>
            </a:spcAft>
            <a:buNone/>
          </a:pPr>
          <a:r>
            <a:rPr lang="en-US" altLang="zh-CN" sz="1050" b="0" i="0" kern="1200" dirty="0">
              <a:latin typeface="FZLanTingHeiS-R-GB" panose="02000000000000000000" pitchFamily="2" charset="-122"/>
              <a:ea typeface="FZLanTingHeiS-R-GB" panose="02000000000000000000" pitchFamily="2" charset="-122"/>
              <a:cs typeface="Microsoft YaHei" charset="-122"/>
            </a:rPr>
            <a:t>4.1.3</a:t>
          </a:r>
          <a:r>
            <a:rPr lang="zh-CN" altLang="en-US" sz="1050" b="0" i="0" kern="1200" dirty="0">
              <a:latin typeface="FZLanTingHeiS-R-GB" panose="02000000000000000000" pitchFamily="2" charset="-122"/>
              <a:ea typeface="FZLanTingHeiS-R-GB" panose="02000000000000000000" pitchFamily="2" charset="-122"/>
              <a:cs typeface="Microsoft YaHei" charset="-122"/>
            </a:rPr>
            <a:t> 需求交叉弹性</a:t>
          </a:r>
        </a:p>
      </dsp:txBody>
      <dsp:txXfrm>
        <a:off x="1910467" y="1029148"/>
        <a:ext cx="1474416" cy="330319"/>
      </dsp:txXfrm>
    </dsp:sp>
  </dsp:spTree>
</dsp:drawing>
</file>

<file path=ppt/diagrams/drawing5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2800E8-CF94-FD43-8D0E-7E4B278315B1}">
      <dsp:nvSpPr>
        <dsp:cNvPr id="0" name=""/>
        <dsp:cNvSpPr/>
      </dsp:nvSpPr>
      <dsp:spPr>
        <a:xfrm>
          <a:off x="863191" y="789164"/>
          <a:ext cx="1047276" cy="405143"/>
        </a:xfrm>
        <a:custGeom>
          <a:avLst/>
          <a:gdLst/>
          <a:ahLst/>
          <a:cxnLst/>
          <a:rect l="0" t="0" r="0" b="0"/>
          <a:pathLst>
            <a:path>
              <a:moveTo>
                <a:pt x="0" y="0"/>
              </a:moveTo>
              <a:lnTo>
                <a:pt x="523638" y="0"/>
              </a:lnTo>
              <a:lnTo>
                <a:pt x="523638" y="405143"/>
              </a:lnTo>
              <a:lnTo>
                <a:pt x="1047276" y="405143"/>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44450">
            <a:lnSpc>
              <a:spcPct val="90000"/>
            </a:lnSpc>
            <a:spcBef>
              <a:spcPct val="0"/>
            </a:spcBef>
            <a:spcAft>
              <a:spcPct val="35000"/>
            </a:spcAft>
            <a:buNone/>
          </a:pPr>
          <a:endParaRPr lang="zh-CN" altLang="en-US" sz="100" b="0" i="0" kern="1200" dirty="0">
            <a:latin typeface="FZLanTingHeiS-R-GB" panose="02000000000000000000" pitchFamily="2" charset="-122"/>
            <a:ea typeface="FZLanTingHeiS-R-GB" panose="02000000000000000000" pitchFamily="2" charset="-122"/>
            <a:cs typeface="Microsoft YaHei" charset="-122"/>
          </a:endParaRPr>
        </a:p>
      </dsp:txBody>
      <dsp:txXfrm>
        <a:off x="1358756" y="963663"/>
        <a:ext cx="56145" cy="56145"/>
      </dsp:txXfrm>
    </dsp:sp>
    <dsp:sp modelId="{93180932-306E-E545-95F9-2A5635FDC9F1}">
      <dsp:nvSpPr>
        <dsp:cNvPr id="0" name=""/>
        <dsp:cNvSpPr/>
      </dsp:nvSpPr>
      <dsp:spPr>
        <a:xfrm>
          <a:off x="863191" y="743444"/>
          <a:ext cx="1047276" cy="91440"/>
        </a:xfrm>
        <a:custGeom>
          <a:avLst/>
          <a:gdLst/>
          <a:ahLst/>
          <a:cxnLst/>
          <a:rect l="0" t="0" r="0" b="0"/>
          <a:pathLst>
            <a:path>
              <a:moveTo>
                <a:pt x="0" y="45720"/>
              </a:moveTo>
              <a:lnTo>
                <a:pt x="1047276" y="4572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44450">
            <a:lnSpc>
              <a:spcPct val="90000"/>
            </a:lnSpc>
            <a:spcBef>
              <a:spcPct val="0"/>
            </a:spcBef>
            <a:spcAft>
              <a:spcPct val="35000"/>
            </a:spcAft>
            <a:buNone/>
          </a:pPr>
          <a:endParaRPr lang="zh-CN" altLang="en-US" sz="100" b="0" i="0" kern="1200" dirty="0">
            <a:latin typeface="FZLanTingHeiS-R-GB" panose="02000000000000000000" pitchFamily="2" charset="-122"/>
            <a:ea typeface="FZLanTingHeiS-R-GB" panose="02000000000000000000" pitchFamily="2" charset="-122"/>
            <a:cs typeface="Microsoft YaHei" charset="-122"/>
          </a:endParaRPr>
        </a:p>
      </dsp:txBody>
      <dsp:txXfrm>
        <a:off x="1360647" y="762982"/>
        <a:ext cx="52363" cy="52363"/>
      </dsp:txXfrm>
    </dsp:sp>
    <dsp:sp modelId="{082A771F-69AF-7C4C-86CB-DF1CD8CB6581}">
      <dsp:nvSpPr>
        <dsp:cNvPr id="0" name=""/>
        <dsp:cNvSpPr/>
      </dsp:nvSpPr>
      <dsp:spPr>
        <a:xfrm>
          <a:off x="863191" y="384020"/>
          <a:ext cx="1047276" cy="405143"/>
        </a:xfrm>
        <a:custGeom>
          <a:avLst/>
          <a:gdLst/>
          <a:ahLst/>
          <a:cxnLst/>
          <a:rect l="0" t="0" r="0" b="0"/>
          <a:pathLst>
            <a:path>
              <a:moveTo>
                <a:pt x="0" y="405143"/>
              </a:moveTo>
              <a:lnTo>
                <a:pt x="523638" y="405143"/>
              </a:lnTo>
              <a:lnTo>
                <a:pt x="523638" y="0"/>
              </a:lnTo>
              <a:lnTo>
                <a:pt x="1047276"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44450">
            <a:lnSpc>
              <a:spcPct val="90000"/>
            </a:lnSpc>
            <a:spcBef>
              <a:spcPct val="0"/>
            </a:spcBef>
            <a:spcAft>
              <a:spcPct val="35000"/>
            </a:spcAft>
            <a:buNone/>
          </a:pPr>
          <a:endParaRPr lang="zh-CN" altLang="en-US" sz="100" b="0" i="0" kern="1200" dirty="0">
            <a:latin typeface="FZLanTingHeiS-R-GB" panose="02000000000000000000" pitchFamily="2" charset="-122"/>
            <a:ea typeface="FZLanTingHeiS-R-GB" panose="02000000000000000000" pitchFamily="2" charset="-122"/>
            <a:cs typeface="Microsoft YaHei" charset="-122"/>
          </a:endParaRPr>
        </a:p>
      </dsp:txBody>
      <dsp:txXfrm>
        <a:off x="1358756" y="558519"/>
        <a:ext cx="56145" cy="56145"/>
      </dsp:txXfrm>
    </dsp:sp>
    <dsp:sp modelId="{7111AE39-B455-7C4D-91F4-9E37E3822D07}">
      <dsp:nvSpPr>
        <dsp:cNvPr id="0" name=""/>
        <dsp:cNvSpPr/>
      </dsp:nvSpPr>
      <dsp:spPr>
        <a:xfrm>
          <a:off x="90820" y="517636"/>
          <a:ext cx="1001684" cy="543056"/>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marL="0" lvl="0" indent="0" algn="l" defTabSz="533400">
            <a:lnSpc>
              <a:spcPct val="90000"/>
            </a:lnSpc>
            <a:spcBef>
              <a:spcPct val="0"/>
            </a:spcBef>
            <a:spcAft>
              <a:spcPct val="35000"/>
            </a:spcAft>
            <a:buNone/>
          </a:pPr>
          <a:r>
            <a:rPr lang="en-US" altLang="zh-CN" sz="1200" b="0" i="0" kern="1200" dirty="0">
              <a:latin typeface="FZLanTingHeiS-R-GB" panose="02000000000000000000" pitchFamily="2" charset="-122"/>
              <a:ea typeface="FZLanTingHeiS-R-GB" panose="02000000000000000000" pitchFamily="2" charset="-122"/>
              <a:cs typeface="Microsoft YaHei" charset="-122"/>
            </a:rPr>
            <a:t>4.1</a:t>
          </a:r>
          <a:r>
            <a:rPr lang="zh-CN" altLang="en-US" sz="1200" b="0" i="0" kern="1200" dirty="0">
              <a:latin typeface="FZLanTingHeiS-R-GB" panose="02000000000000000000" pitchFamily="2" charset="-122"/>
              <a:ea typeface="FZLanTingHeiS-R-GB" panose="02000000000000000000" pitchFamily="2" charset="-122"/>
              <a:cs typeface="Microsoft YaHei" charset="-122"/>
            </a:rPr>
            <a:t>需求弹性</a:t>
          </a:r>
        </a:p>
      </dsp:txBody>
      <dsp:txXfrm>
        <a:off x="90820" y="517636"/>
        <a:ext cx="1001684" cy="543056"/>
      </dsp:txXfrm>
    </dsp:sp>
    <dsp:sp modelId="{C852AF5D-E3CA-F844-B775-08DD6E6FB940}">
      <dsp:nvSpPr>
        <dsp:cNvPr id="0" name=""/>
        <dsp:cNvSpPr/>
      </dsp:nvSpPr>
      <dsp:spPr>
        <a:xfrm>
          <a:off x="1910467" y="218861"/>
          <a:ext cx="1474416" cy="330319"/>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l" defTabSz="466725">
            <a:lnSpc>
              <a:spcPct val="90000"/>
            </a:lnSpc>
            <a:spcBef>
              <a:spcPct val="0"/>
            </a:spcBef>
            <a:spcAft>
              <a:spcPct val="35000"/>
            </a:spcAft>
            <a:buNone/>
          </a:pPr>
          <a:r>
            <a:rPr lang="en-US" altLang="zh-CN" sz="1050" b="0" i="0" kern="1200" dirty="0">
              <a:solidFill>
                <a:schemeClr val="tx1"/>
              </a:solidFill>
              <a:latin typeface="FZLanTingHeiS-R-GB" panose="02000000000000000000" pitchFamily="2" charset="-122"/>
              <a:ea typeface="FZLanTingHeiS-R-GB" panose="02000000000000000000" pitchFamily="2" charset="-122"/>
              <a:cs typeface="Microsoft YaHei" charset="-122"/>
            </a:rPr>
            <a:t>4.1.1</a:t>
          </a:r>
          <a:r>
            <a:rPr lang="zh-CN" altLang="en-US" sz="1050" b="0" i="0" kern="1200" dirty="0">
              <a:solidFill>
                <a:schemeClr val="tx1"/>
              </a:solidFill>
              <a:latin typeface="FZLanTingHeiS-R-GB" panose="02000000000000000000" pitchFamily="2" charset="-122"/>
              <a:ea typeface="FZLanTingHeiS-R-GB" panose="02000000000000000000" pitchFamily="2" charset="-122"/>
              <a:cs typeface="Microsoft YaHei" charset="-122"/>
            </a:rPr>
            <a:t> 需求价格弹性</a:t>
          </a:r>
        </a:p>
      </dsp:txBody>
      <dsp:txXfrm>
        <a:off x="1910467" y="218861"/>
        <a:ext cx="1474416" cy="330319"/>
      </dsp:txXfrm>
    </dsp:sp>
    <dsp:sp modelId="{D3E2E567-EC04-E743-9B8C-985408EA1058}">
      <dsp:nvSpPr>
        <dsp:cNvPr id="0" name=""/>
        <dsp:cNvSpPr/>
      </dsp:nvSpPr>
      <dsp:spPr>
        <a:xfrm>
          <a:off x="1910467" y="624004"/>
          <a:ext cx="1474416" cy="33031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l" defTabSz="466725">
            <a:lnSpc>
              <a:spcPct val="90000"/>
            </a:lnSpc>
            <a:spcBef>
              <a:spcPct val="0"/>
            </a:spcBef>
            <a:spcAft>
              <a:spcPct val="35000"/>
            </a:spcAft>
            <a:buNone/>
          </a:pPr>
          <a:r>
            <a:rPr lang="en-US" altLang="zh-CN" sz="1050" b="0" i="0" kern="1200" dirty="0">
              <a:latin typeface="FZLanTingHeiS-R-GB" panose="02000000000000000000" pitchFamily="2" charset="-122"/>
              <a:ea typeface="FZLanTingHeiS-R-GB" panose="02000000000000000000" pitchFamily="2" charset="-122"/>
              <a:cs typeface="Microsoft YaHei" charset="-122"/>
            </a:rPr>
            <a:t>4.1.2</a:t>
          </a:r>
          <a:r>
            <a:rPr lang="zh-CN" altLang="en-US" sz="1050" b="0" i="0" kern="1200" dirty="0">
              <a:latin typeface="FZLanTingHeiS-R-GB" panose="02000000000000000000" pitchFamily="2" charset="-122"/>
              <a:ea typeface="FZLanTingHeiS-R-GB" panose="02000000000000000000" pitchFamily="2" charset="-122"/>
              <a:cs typeface="Microsoft YaHei" charset="-122"/>
            </a:rPr>
            <a:t> 需求的收入弹性</a:t>
          </a:r>
        </a:p>
      </dsp:txBody>
      <dsp:txXfrm>
        <a:off x="1910467" y="624004"/>
        <a:ext cx="1474416" cy="330319"/>
      </dsp:txXfrm>
    </dsp:sp>
    <dsp:sp modelId="{1C998B4A-F8C8-5D49-862A-38B9C7611407}">
      <dsp:nvSpPr>
        <dsp:cNvPr id="0" name=""/>
        <dsp:cNvSpPr/>
      </dsp:nvSpPr>
      <dsp:spPr>
        <a:xfrm>
          <a:off x="1910467" y="1029148"/>
          <a:ext cx="1474416" cy="33031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l" defTabSz="466725">
            <a:lnSpc>
              <a:spcPct val="90000"/>
            </a:lnSpc>
            <a:spcBef>
              <a:spcPct val="0"/>
            </a:spcBef>
            <a:spcAft>
              <a:spcPct val="35000"/>
            </a:spcAft>
            <a:buNone/>
          </a:pPr>
          <a:r>
            <a:rPr lang="en-US" altLang="zh-CN" sz="1050" b="0" i="0" kern="1200" dirty="0">
              <a:latin typeface="FZLanTingHeiS-R-GB" panose="02000000000000000000" pitchFamily="2" charset="-122"/>
              <a:ea typeface="FZLanTingHeiS-R-GB" panose="02000000000000000000" pitchFamily="2" charset="-122"/>
              <a:cs typeface="Microsoft YaHei" charset="-122"/>
            </a:rPr>
            <a:t>4.1.3</a:t>
          </a:r>
          <a:r>
            <a:rPr lang="zh-CN" altLang="en-US" sz="1050" b="0" i="0" kern="1200" dirty="0">
              <a:latin typeface="FZLanTingHeiS-R-GB" panose="02000000000000000000" pitchFamily="2" charset="-122"/>
              <a:ea typeface="FZLanTingHeiS-R-GB" panose="02000000000000000000" pitchFamily="2" charset="-122"/>
              <a:cs typeface="Microsoft YaHei" charset="-122"/>
            </a:rPr>
            <a:t> 需求交叉弹性</a:t>
          </a:r>
        </a:p>
      </dsp:txBody>
      <dsp:txXfrm>
        <a:off x="1910467" y="1029148"/>
        <a:ext cx="1474416" cy="330319"/>
      </dsp:txXfrm>
    </dsp:sp>
  </dsp:spTree>
</dsp:drawing>
</file>

<file path=ppt/diagrams/drawing5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2800E8-CF94-FD43-8D0E-7E4B278315B1}">
      <dsp:nvSpPr>
        <dsp:cNvPr id="0" name=""/>
        <dsp:cNvSpPr/>
      </dsp:nvSpPr>
      <dsp:spPr>
        <a:xfrm>
          <a:off x="863191" y="789164"/>
          <a:ext cx="1047276" cy="405143"/>
        </a:xfrm>
        <a:custGeom>
          <a:avLst/>
          <a:gdLst/>
          <a:ahLst/>
          <a:cxnLst/>
          <a:rect l="0" t="0" r="0" b="0"/>
          <a:pathLst>
            <a:path>
              <a:moveTo>
                <a:pt x="0" y="0"/>
              </a:moveTo>
              <a:lnTo>
                <a:pt x="523638" y="0"/>
              </a:lnTo>
              <a:lnTo>
                <a:pt x="523638" y="405143"/>
              </a:lnTo>
              <a:lnTo>
                <a:pt x="1047276" y="405143"/>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44450">
            <a:lnSpc>
              <a:spcPct val="90000"/>
            </a:lnSpc>
            <a:spcBef>
              <a:spcPct val="0"/>
            </a:spcBef>
            <a:spcAft>
              <a:spcPct val="35000"/>
            </a:spcAft>
            <a:buNone/>
          </a:pPr>
          <a:endParaRPr lang="zh-CN" altLang="en-US" sz="100" b="0" i="0" kern="1200" dirty="0">
            <a:latin typeface="FZLanTingHeiS-R-GB" panose="02000000000000000000" pitchFamily="2" charset="-122"/>
            <a:ea typeface="FZLanTingHeiS-R-GB" panose="02000000000000000000" pitchFamily="2" charset="-122"/>
            <a:cs typeface="Microsoft YaHei" charset="-122"/>
          </a:endParaRPr>
        </a:p>
      </dsp:txBody>
      <dsp:txXfrm>
        <a:off x="1358756" y="963663"/>
        <a:ext cx="56145" cy="56145"/>
      </dsp:txXfrm>
    </dsp:sp>
    <dsp:sp modelId="{93180932-306E-E545-95F9-2A5635FDC9F1}">
      <dsp:nvSpPr>
        <dsp:cNvPr id="0" name=""/>
        <dsp:cNvSpPr/>
      </dsp:nvSpPr>
      <dsp:spPr>
        <a:xfrm>
          <a:off x="863191" y="743444"/>
          <a:ext cx="1047276" cy="91440"/>
        </a:xfrm>
        <a:custGeom>
          <a:avLst/>
          <a:gdLst/>
          <a:ahLst/>
          <a:cxnLst/>
          <a:rect l="0" t="0" r="0" b="0"/>
          <a:pathLst>
            <a:path>
              <a:moveTo>
                <a:pt x="0" y="45720"/>
              </a:moveTo>
              <a:lnTo>
                <a:pt x="1047276" y="4572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44450">
            <a:lnSpc>
              <a:spcPct val="90000"/>
            </a:lnSpc>
            <a:spcBef>
              <a:spcPct val="0"/>
            </a:spcBef>
            <a:spcAft>
              <a:spcPct val="35000"/>
            </a:spcAft>
            <a:buNone/>
          </a:pPr>
          <a:endParaRPr lang="zh-CN" altLang="en-US" sz="100" b="0" i="0" kern="1200" dirty="0">
            <a:latin typeface="FZLanTingHeiS-R-GB" panose="02000000000000000000" pitchFamily="2" charset="-122"/>
            <a:ea typeface="FZLanTingHeiS-R-GB" panose="02000000000000000000" pitchFamily="2" charset="-122"/>
            <a:cs typeface="Microsoft YaHei" charset="-122"/>
          </a:endParaRPr>
        </a:p>
      </dsp:txBody>
      <dsp:txXfrm>
        <a:off x="1360647" y="762982"/>
        <a:ext cx="52363" cy="52363"/>
      </dsp:txXfrm>
    </dsp:sp>
    <dsp:sp modelId="{082A771F-69AF-7C4C-86CB-DF1CD8CB6581}">
      <dsp:nvSpPr>
        <dsp:cNvPr id="0" name=""/>
        <dsp:cNvSpPr/>
      </dsp:nvSpPr>
      <dsp:spPr>
        <a:xfrm>
          <a:off x="863191" y="384020"/>
          <a:ext cx="1047276" cy="405143"/>
        </a:xfrm>
        <a:custGeom>
          <a:avLst/>
          <a:gdLst/>
          <a:ahLst/>
          <a:cxnLst/>
          <a:rect l="0" t="0" r="0" b="0"/>
          <a:pathLst>
            <a:path>
              <a:moveTo>
                <a:pt x="0" y="405143"/>
              </a:moveTo>
              <a:lnTo>
                <a:pt x="523638" y="405143"/>
              </a:lnTo>
              <a:lnTo>
                <a:pt x="523638" y="0"/>
              </a:lnTo>
              <a:lnTo>
                <a:pt x="1047276"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44450">
            <a:lnSpc>
              <a:spcPct val="90000"/>
            </a:lnSpc>
            <a:spcBef>
              <a:spcPct val="0"/>
            </a:spcBef>
            <a:spcAft>
              <a:spcPct val="35000"/>
            </a:spcAft>
            <a:buNone/>
          </a:pPr>
          <a:endParaRPr lang="zh-CN" altLang="en-US" sz="100" b="0" i="0" kern="1200" dirty="0">
            <a:latin typeface="FZLanTingHeiS-R-GB" panose="02000000000000000000" pitchFamily="2" charset="-122"/>
            <a:ea typeface="FZLanTingHeiS-R-GB" panose="02000000000000000000" pitchFamily="2" charset="-122"/>
            <a:cs typeface="Microsoft YaHei" charset="-122"/>
          </a:endParaRPr>
        </a:p>
      </dsp:txBody>
      <dsp:txXfrm>
        <a:off x="1358756" y="558519"/>
        <a:ext cx="56145" cy="56145"/>
      </dsp:txXfrm>
    </dsp:sp>
    <dsp:sp modelId="{7111AE39-B455-7C4D-91F4-9E37E3822D07}">
      <dsp:nvSpPr>
        <dsp:cNvPr id="0" name=""/>
        <dsp:cNvSpPr/>
      </dsp:nvSpPr>
      <dsp:spPr>
        <a:xfrm>
          <a:off x="90820" y="517636"/>
          <a:ext cx="1001684" cy="543056"/>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marL="0" lvl="0" indent="0" algn="l" defTabSz="533400">
            <a:lnSpc>
              <a:spcPct val="90000"/>
            </a:lnSpc>
            <a:spcBef>
              <a:spcPct val="0"/>
            </a:spcBef>
            <a:spcAft>
              <a:spcPct val="35000"/>
            </a:spcAft>
            <a:buNone/>
          </a:pPr>
          <a:r>
            <a:rPr lang="en-US" altLang="zh-CN" sz="1200" b="0" i="0" kern="1200" dirty="0">
              <a:latin typeface="FZLanTingHeiS-R-GB" panose="02000000000000000000" pitchFamily="2" charset="-122"/>
              <a:ea typeface="FZLanTingHeiS-R-GB" panose="02000000000000000000" pitchFamily="2" charset="-122"/>
              <a:cs typeface="Microsoft YaHei" charset="-122"/>
            </a:rPr>
            <a:t>4.1</a:t>
          </a:r>
          <a:r>
            <a:rPr lang="zh-CN" altLang="en-US" sz="1200" b="0" i="0" kern="1200" dirty="0">
              <a:latin typeface="FZLanTingHeiS-R-GB" panose="02000000000000000000" pitchFamily="2" charset="-122"/>
              <a:ea typeface="FZLanTingHeiS-R-GB" panose="02000000000000000000" pitchFamily="2" charset="-122"/>
              <a:cs typeface="Microsoft YaHei" charset="-122"/>
            </a:rPr>
            <a:t>需求弹性</a:t>
          </a:r>
        </a:p>
      </dsp:txBody>
      <dsp:txXfrm>
        <a:off x="90820" y="517636"/>
        <a:ext cx="1001684" cy="543056"/>
      </dsp:txXfrm>
    </dsp:sp>
    <dsp:sp modelId="{C852AF5D-E3CA-F844-B775-08DD6E6FB940}">
      <dsp:nvSpPr>
        <dsp:cNvPr id="0" name=""/>
        <dsp:cNvSpPr/>
      </dsp:nvSpPr>
      <dsp:spPr>
        <a:xfrm>
          <a:off x="1910467" y="218861"/>
          <a:ext cx="1474416" cy="330319"/>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l" defTabSz="466725">
            <a:lnSpc>
              <a:spcPct val="90000"/>
            </a:lnSpc>
            <a:spcBef>
              <a:spcPct val="0"/>
            </a:spcBef>
            <a:spcAft>
              <a:spcPct val="35000"/>
            </a:spcAft>
            <a:buNone/>
          </a:pPr>
          <a:r>
            <a:rPr lang="en-US" altLang="zh-CN" sz="1050" b="0" i="0" kern="1200" dirty="0">
              <a:solidFill>
                <a:schemeClr val="tx1"/>
              </a:solidFill>
              <a:latin typeface="FZLanTingHeiS-R-GB" panose="02000000000000000000" pitchFamily="2" charset="-122"/>
              <a:ea typeface="FZLanTingHeiS-R-GB" panose="02000000000000000000" pitchFamily="2" charset="-122"/>
              <a:cs typeface="Microsoft YaHei" charset="-122"/>
            </a:rPr>
            <a:t>4.1.1</a:t>
          </a:r>
          <a:r>
            <a:rPr lang="zh-CN" altLang="en-US" sz="1050" b="0" i="0" kern="1200" dirty="0">
              <a:solidFill>
                <a:schemeClr val="tx1"/>
              </a:solidFill>
              <a:latin typeface="FZLanTingHeiS-R-GB" panose="02000000000000000000" pitchFamily="2" charset="-122"/>
              <a:ea typeface="FZLanTingHeiS-R-GB" panose="02000000000000000000" pitchFamily="2" charset="-122"/>
              <a:cs typeface="Microsoft YaHei" charset="-122"/>
            </a:rPr>
            <a:t> 需求价格弹性</a:t>
          </a:r>
        </a:p>
      </dsp:txBody>
      <dsp:txXfrm>
        <a:off x="1910467" y="218861"/>
        <a:ext cx="1474416" cy="330319"/>
      </dsp:txXfrm>
    </dsp:sp>
    <dsp:sp modelId="{D3E2E567-EC04-E743-9B8C-985408EA1058}">
      <dsp:nvSpPr>
        <dsp:cNvPr id="0" name=""/>
        <dsp:cNvSpPr/>
      </dsp:nvSpPr>
      <dsp:spPr>
        <a:xfrm>
          <a:off x="1910467" y="624004"/>
          <a:ext cx="1474416" cy="33031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l" defTabSz="466725">
            <a:lnSpc>
              <a:spcPct val="90000"/>
            </a:lnSpc>
            <a:spcBef>
              <a:spcPct val="0"/>
            </a:spcBef>
            <a:spcAft>
              <a:spcPct val="35000"/>
            </a:spcAft>
            <a:buNone/>
          </a:pPr>
          <a:r>
            <a:rPr lang="en-US" altLang="zh-CN" sz="1050" b="0" i="0" kern="1200" dirty="0">
              <a:latin typeface="FZLanTingHeiS-R-GB" panose="02000000000000000000" pitchFamily="2" charset="-122"/>
              <a:ea typeface="FZLanTingHeiS-R-GB" panose="02000000000000000000" pitchFamily="2" charset="-122"/>
              <a:cs typeface="Microsoft YaHei" charset="-122"/>
            </a:rPr>
            <a:t>4.1.2</a:t>
          </a:r>
          <a:r>
            <a:rPr lang="zh-CN" altLang="en-US" sz="1050" b="0" i="0" kern="1200" dirty="0">
              <a:latin typeface="FZLanTingHeiS-R-GB" panose="02000000000000000000" pitchFamily="2" charset="-122"/>
              <a:ea typeface="FZLanTingHeiS-R-GB" panose="02000000000000000000" pitchFamily="2" charset="-122"/>
              <a:cs typeface="Microsoft YaHei" charset="-122"/>
            </a:rPr>
            <a:t> 需求的收入弹性</a:t>
          </a:r>
        </a:p>
      </dsp:txBody>
      <dsp:txXfrm>
        <a:off x="1910467" y="624004"/>
        <a:ext cx="1474416" cy="330319"/>
      </dsp:txXfrm>
    </dsp:sp>
    <dsp:sp modelId="{1C998B4A-F8C8-5D49-862A-38B9C7611407}">
      <dsp:nvSpPr>
        <dsp:cNvPr id="0" name=""/>
        <dsp:cNvSpPr/>
      </dsp:nvSpPr>
      <dsp:spPr>
        <a:xfrm>
          <a:off x="1910467" y="1029148"/>
          <a:ext cx="1474416" cy="33031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l" defTabSz="466725">
            <a:lnSpc>
              <a:spcPct val="90000"/>
            </a:lnSpc>
            <a:spcBef>
              <a:spcPct val="0"/>
            </a:spcBef>
            <a:spcAft>
              <a:spcPct val="35000"/>
            </a:spcAft>
            <a:buNone/>
          </a:pPr>
          <a:r>
            <a:rPr lang="en-US" altLang="zh-CN" sz="1050" b="0" i="0" kern="1200" dirty="0">
              <a:latin typeface="FZLanTingHeiS-R-GB" panose="02000000000000000000" pitchFamily="2" charset="-122"/>
              <a:ea typeface="FZLanTingHeiS-R-GB" panose="02000000000000000000" pitchFamily="2" charset="-122"/>
              <a:cs typeface="Microsoft YaHei" charset="-122"/>
            </a:rPr>
            <a:t>4.1.3</a:t>
          </a:r>
          <a:r>
            <a:rPr lang="zh-CN" altLang="en-US" sz="1050" b="0" i="0" kern="1200" dirty="0">
              <a:latin typeface="FZLanTingHeiS-R-GB" panose="02000000000000000000" pitchFamily="2" charset="-122"/>
              <a:ea typeface="FZLanTingHeiS-R-GB" panose="02000000000000000000" pitchFamily="2" charset="-122"/>
              <a:cs typeface="Microsoft YaHei" charset="-122"/>
            </a:rPr>
            <a:t> 需求交叉弹性</a:t>
          </a:r>
        </a:p>
      </dsp:txBody>
      <dsp:txXfrm>
        <a:off x="1910467" y="1029148"/>
        <a:ext cx="1474416" cy="330319"/>
      </dsp:txXfrm>
    </dsp:sp>
  </dsp:spTree>
</dsp:drawing>
</file>

<file path=ppt/diagrams/drawing5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2800E8-CF94-FD43-8D0E-7E4B278315B1}">
      <dsp:nvSpPr>
        <dsp:cNvPr id="0" name=""/>
        <dsp:cNvSpPr/>
      </dsp:nvSpPr>
      <dsp:spPr>
        <a:xfrm>
          <a:off x="863191" y="789164"/>
          <a:ext cx="1047276" cy="405143"/>
        </a:xfrm>
        <a:custGeom>
          <a:avLst/>
          <a:gdLst/>
          <a:ahLst/>
          <a:cxnLst/>
          <a:rect l="0" t="0" r="0" b="0"/>
          <a:pathLst>
            <a:path>
              <a:moveTo>
                <a:pt x="0" y="0"/>
              </a:moveTo>
              <a:lnTo>
                <a:pt x="523638" y="0"/>
              </a:lnTo>
              <a:lnTo>
                <a:pt x="523638" y="405143"/>
              </a:lnTo>
              <a:lnTo>
                <a:pt x="1047276" y="405143"/>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44450">
            <a:lnSpc>
              <a:spcPct val="90000"/>
            </a:lnSpc>
            <a:spcBef>
              <a:spcPct val="0"/>
            </a:spcBef>
            <a:spcAft>
              <a:spcPct val="35000"/>
            </a:spcAft>
            <a:buNone/>
          </a:pPr>
          <a:endParaRPr lang="zh-CN" altLang="en-US" sz="100" b="0" i="0" kern="1200" dirty="0">
            <a:latin typeface="FZLanTingHeiS-R-GB" panose="02000000000000000000" pitchFamily="2" charset="-122"/>
            <a:ea typeface="FZLanTingHeiS-R-GB" panose="02000000000000000000" pitchFamily="2" charset="-122"/>
            <a:cs typeface="Microsoft YaHei" charset="-122"/>
          </a:endParaRPr>
        </a:p>
      </dsp:txBody>
      <dsp:txXfrm>
        <a:off x="1358756" y="963663"/>
        <a:ext cx="56145" cy="56145"/>
      </dsp:txXfrm>
    </dsp:sp>
    <dsp:sp modelId="{93180932-306E-E545-95F9-2A5635FDC9F1}">
      <dsp:nvSpPr>
        <dsp:cNvPr id="0" name=""/>
        <dsp:cNvSpPr/>
      </dsp:nvSpPr>
      <dsp:spPr>
        <a:xfrm>
          <a:off x="863191" y="743444"/>
          <a:ext cx="1047276" cy="91440"/>
        </a:xfrm>
        <a:custGeom>
          <a:avLst/>
          <a:gdLst/>
          <a:ahLst/>
          <a:cxnLst/>
          <a:rect l="0" t="0" r="0" b="0"/>
          <a:pathLst>
            <a:path>
              <a:moveTo>
                <a:pt x="0" y="45720"/>
              </a:moveTo>
              <a:lnTo>
                <a:pt x="1047276" y="4572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44450">
            <a:lnSpc>
              <a:spcPct val="90000"/>
            </a:lnSpc>
            <a:spcBef>
              <a:spcPct val="0"/>
            </a:spcBef>
            <a:spcAft>
              <a:spcPct val="35000"/>
            </a:spcAft>
            <a:buNone/>
          </a:pPr>
          <a:endParaRPr lang="zh-CN" altLang="en-US" sz="100" b="0" i="0" kern="1200" dirty="0">
            <a:latin typeface="FZLanTingHeiS-R-GB" panose="02000000000000000000" pitchFamily="2" charset="-122"/>
            <a:ea typeface="FZLanTingHeiS-R-GB" panose="02000000000000000000" pitchFamily="2" charset="-122"/>
            <a:cs typeface="Microsoft YaHei" charset="-122"/>
          </a:endParaRPr>
        </a:p>
      </dsp:txBody>
      <dsp:txXfrm>
        <a:off x="1360647" y="762982"/>
        <a:ext cx="52363" cy="52363"/>
      </dsp:txXfrm>
    </dsp:sp>
    <dsp:sp modelId="{082A771F-69AF-7C4C-86CB-DF1CD8CB6581}">
      <dsp:nvSpPr>
        <dsp:cNvPr id="0" name=""/>
        <dsp:cNvSpPr/>
      </dsp:nvSpPr>
      <dsp:spPr>
        <a:xfrm>
          <a:off x="863191" y="384020"/>
          <a:ext cx="1047276" cy="405143"/>
        </a:xfrm>
        <a:custGeom>
          <a:avLst/>
          <a:gdLst/>
          <a:ahLst/>
          <a:cxnLst/>
          <a:rect l="0" t="0" r="0" b="0"/>
          <a:pathLst>
            <a:path>
              <a:moveTo>
                <a:pt x="0" y="405143"/>
              </a:moveTo>
              <a:lnTo>
                <a:pt x="523638" y="405143"/>
              </a:lnTo>
              <a:lnTo>
                <a:pt x="523638" y="0"/>
              </a:lnTo>
              <a:lnTo>
                <a:pt x="1047276"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44450">
            <a:lnSpc>
              <a:spcPct val="90000"/>
            </a:lnSpc>
            <a:spcBef>
              <a:spcPct val="0"/>
            </a:spcBef>
            <a:spcAft>
              <a:spcPct val="35000"/>
            </a:spcAft>
            <a:buNone/>
          </a:pPr>
          <a:endParaRPr lang="zh-CN" altLang="en-US" sz="100" b="0" i="0" kern="1200" dirty="0">
            <a:latin typeface="FZLanTingHeiS-R-GB" panose="02000000000000000000" pitchFamily="2" charset="-122"/>
            <a:ea typeface="FZLanTingHeiS-R-GB" panose="02000000000000000000" pitchFamily="2" charset="-122"/>
            <a:cs typeface="Microsoft YaHei" charset="-122"/>
          </a:endParaRPr>
        </a:p>
      </dsp:txBody>
      <dsp:txXfrm>
        <a:off x="1358756" y="558519"/>
        <a:ext cx="56145" cy="56145"/>
      </dsp:txXfrm>
    </dsp:sp>
    <dsp:sp modelId="{7111AE39-B455-7C4D-91F4-9E37E3822D07}">
      <dsp:nvSpPr>
        <dsp:cNvPr id="0" name=""/>
        <dsp:cNvSpPr/>
      </dsp:nvSpPr>
      <dsp:spPr>
        <a:xfrm>
          <a:off x="90820" y="517636"/>
          <a:ext cx="1001684" cy="543056"/>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marL="0" lvl="0" indent="0" algn="l" defTabSz="533400">
            <a:lnSpc>
              <a:spcPct val="90000"/>
            </a:lnSpc>
            <a:spcBef>
              <a:spcPct val="0"/>
            </a:spcBef>
            <a:spcAft>
              <a:spcPct val="35000"/>
            </a:spcAft>
            <a:buNone/>
          </a:pPr>
          <a:r>
            <a:rPr lang="en-US" altLang="zh-CN" sz="1200" b="0" i="0" kern="1200" dirty="0">
              <a:latin typeface="FZLanTingHeiS-R-GB" panose="02000000000000000000" pitchFamily="2" charset="-122"/>
              <a:ea typeface="FZLanTingHeiS-R-GB" panose="02000000000000000000" pitchFamily="2" charset="-122"/>
              <a:cs typeface="Microsoft YaHei" charset="-122"/>
            </a:rPr>
            <a:t>4.1</a:t>
          </a:r>
          <a:r>
            <a:rPr lang="zh-CN" altLang="en-US" sz="1200" b="0" i="0" kern="1200" dirty="0">
              <a:latin typeface="FZLanTingHeiS-R-GB" panose="02000000000000000000" pitchFamily="2" charset="-122"/>
              <a:ea typeface="FZLanTingHeiS-R-GB" panose="02000000000000000000" pitchFamily="2" charset="-122"/>
              <a:cs typeface="Microsoft YaHei" charset="-122"/>
            </a:rPr>
            <a:t>需求弹性</a:t>
          </a:r>
        </a:p>
      </dsp:txBody>
      <dsp:txXfrm>
        <a:off x="90820" y="517636"/>
        <a:ext cx="1001684" cy="543056"/>
      </dsp:txXfrm>
    </dsp:sp>
    <dsp:sp modelId="{C852AF5D-E3CA-F844-B775-08DD6E6FB940}">
      <dsp:nvSpPr>
        <dsp:cNvPr id="0" name=""/>
        <dsp:cNvSpPr/>
      </dsp:nvSpPr>
      <dsp:spPr>
        <a:xfrm>
          <a:off x="1910467" y="218861"/>
          <a:ext cx="1474416" cy="330319"/>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l" defTabSz="466725">
            <a:lnSpc>
              <a:spcPct val="90000"/>
            </a:lnSpc>
            <a:spcBef>
              <a:spcPct val="0"/>
            </a:spcBef>
            <a:spcAft>
              <a:spcPct val="35000"/>
            </a:spcAft>
            <a:buNone/>
          </a:pPr>
          <a:r>
            <a:rPr lang="en-US" altLang="zh-CN" sz="1050" b="0" i="0" kern="1200" dirty="0">
              <a:solidFill>
                <a:schemeClr val="tx1"/>
              </a:solidFill>
              <a:latin typeface="FZLanTingHeiS-R-GB" panose="02000000000000000000" pitchFamily="2" charset="-122"/>
              <a:ea typeface="FZLanTingHeiS-R-GB" panose="02000000000000000000" pitchFamily="2" charset="-122"/>
              <a:cs typeface="Microsoft YaHei" charset="-122"/>
            </a:rPr>
            <a:t>4.1.1</a:t>
          </a:r>
          <a:r>
            <a:rPr lang="zh-CN" altLang="en-US" sz="1050" b="0" i="0" kern="1200" dirty="0">
              <a:solidFill>
                <a:schemeClr val="tx1"/>
              </a:solidFill>
              <a:latin typeface="FZLanTingHeiS-R-GB" panose="02000000000000000000" pitchFamily="2" charset="-122"/>
              <a:ea typeface="FZLanTingHeiS-R-GB" panose="02000000000000000000" pitchFamily="2" charset="-122"/>
              <a:cs typeface="Microsoft YaHei" charset="-122"/>
            </a:rPr>
            <a:t> 需求价格弹性</a:t>
          </a:r>
        </a:p>
      </dsp:txBody>
      <dsp:txXfrm>
        <a:off x="1910467" y="218861"/>
        <a:ext cx="1474416" cy="330319"/>
      </dsp:txXfrm>
    </dsp:sp>
    <dsp:sp modelId="{D3E2E567-EC04-E743-9B8C-985408EA1058}">
      <dsp:nvSpPr>
        <dsp:cNvPr id="0" name=""/>
        <dsp:cNvSpPr/>
      </dsp:nvSpPr>
      <dsp:spPr>
        <a:xfrm>
          <a:off x="1910467" y="624004"/>
          <a:ext cx="1474416" cy="33031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l" defTabSz="466725">
            <a:lnSpc>
              <a:spcPct val="90000"/>
            </a:lnSpc>
            <a:spcBef>
              <a:spcPct val="0"/>
            </a:spcBef>
            <a:spcAft>
              <a:spcPct val="35000"/>
            </a:spcAft>
            <a:buNone/>
          </a:pPr>
          <a:r>
            <a:rPr lang="en-US" altLang="zh-CN" sz="1050" b="0" i="0" kern="1200" dirty="0">
              <a:latin typeface="FZLanTingHeiS-R-GB" panose="02000000000000000000" pitchFamily="2" charset="-122"/>
              <a:ea typeface="FZLanTingHeiS-R-GB" panose="02000000000000000000" pitchFamily="2" charset="-122"/>
              <a:cs typeface="Microsoft YaHei" charset="-122"/>
            </a:rPr>
            <a:t>4.1.2</a:t>
          </a:r>
          <a:r>
            <a:rPr lang="zh-CN" altLang="en-US" sz="1050" b="0" i="0" kern="1200" dirty="0">
              <a:latin typeface="FZLanTingHeiS-R-GB" panose="02000000000000000000" pitchFamily="2" charset="-122"/>
              <a:ea typeface="FZLanTingHeiS-R-GB" panose="02000000000000000000" pitchFamily="2" charset="-122"/>
              <a:cs typeface="Microsoft YaHei" charset="-122"/>
            </a:rPr>
            <a:t> 需求的收入弹性</a:t>
          </a:r>
        </a:p>
      </dsp:txBody>
      <dsp:txXfrm>
        <a:off x="1910467" y="624004"/>
        <a:ext cx="1474416" cy="330319"/>
      </dsp:txXfrm>
    </dsp:sp>
    <dsp:sp modelId="{1C998B4A-F8C8-5D49-862A-38B9C7611407}">
      <dsp:nvSpPr>
        <dsp:cNvPr id="0" name=""/>
        <dsp:cNvSpPr/>
      </dsp:nvSpPr>
      <dsp:spPr>
        <a:xfrm>
          <a:off x="1910467" y="1029148"/>
          <a:ext cx="1474416" cy="33031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l" defTabSz="466725">
            <a:lnSpc>
              <a:spcPct val="90000"/>
            </a:lnSpc>
            <a:spcBef>
              <a:spcPct val="0"/>
            </a:spcBef>
            <a:spcAft>
              <a:spcPct val="35000"/>
            </a:spcAft>
            <a:buNone/>
          </a:pPr>
          <a:r>
            <a:rPr lang="en-US" altLang="zh-CN" sz="1050" b="0" i="0" kern="1200" dirty="0">
              <a:latin typeface="FZLanTingHeiS-R-GB" panose="02000000000000000000" pitchFamily="2" charset="-122"/>
              <a:ea typeface="FZLanTingHeiS-R-GB" panose="02000000000000000000" pitchFamily="2" charset="-122"/>
              <a:cs typeface="Microsoft YaHei" charset="-122"/>
            </a:rPr>
            <a:t>4.1.3</a:t>
          </a:r>
          <a:r>
            <a:rPr lang="zh-CN" altLang="en-US" sz="1050" b="0" i="0" kern="1200" dirty="0">
              <a:latin typeface="FZLanTingHeiS-R-GB" panose="02000000000000000000" pitchFamily="2" charset="-122"/>
              <a:ea typeface="FZLanTingHeiS-R-GB" panose="02000000000000000000" pitchFamily="2" charset="-122"/>
              <a:cs typeface="Microsoft YaHei" charset="-122"/>
            </a:rPr>
            <a:t> 需求交叉弹性</a:t>
          </a:r>
        </a:p>
      </dsp:txBody>
      <dsp:txXfrm>
        <a:off x="1910467" y="1029148"/>
        <a:ext cx="1474416" cy="330319"/>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2800E8-CF94-FD43-8D0E-7E4B278315B1}">
      <dsp:nvSpPr>
        <dsp:cNvPr id="0" name=""/>
        <dsp:cNvSpPr/>
      </dsp:nvSpPr>
      <dsp:spPr>
        <a:xfrm>
          <a:off x="910517" y="972723"/>
          <a:ext cx="1240728" cy="339436"/>
        </a:xfrm>
        <a:custGeom>
          <a:avLst/>
          <a:gdLst/>
          <a:ahLst/>
          <a:cxnLst/>
          <a:rect l="0" t="0" r="0" b="0"/>
          <a:pathLst>
            <a:path>
              <a:moveTo>
                <a:pt x="0" y="0"/>
              </a:moveTo>
              <a:lnTo>
                <a:pt x="620364" y="0"/>
              </a:lnTo>
              <a:lnTo>
                <a:pt x="620364" y="339436"/>
              </a:lnTo>
              <a:lnTo>
                <a:pt x="1240728" y="339436"/>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8900">
            <a:lnSpc>
              <a:spcPct val="90000"/>
            </a:lnSpc>
            <a:spcBef>
              <a:spcPct val="0"/>
            </a:spcBef>
            <a:spcAft>
              <a:spcPct val="35000"/>
            </a:spcAft>
            <a:buNone/>
          </a:pPr>
          <a:endParaRPr lang="zh-CN" altLang="en-US" sz="200" b="0" i="0" kern="1200" dirty="0">
            <a:latin typeface="FZLanTingHeiS-R-GB" panose="02000000000000000000" pitchFamily="2" charset="-122"/>
            <a:ea typeface="FZLanTingHeiS-R-GB" panose="02000000000000000000" pitchFamily="2" charset="-122"/>
            <a:cs typeface="Microsoft YaHei" charset="-122"/>
          </a:endParaRPr>
        </a:p>
      </dsp:txBody>
      <dsp:txXfrm>
        <a:off x="1498724" y="1110283"/>
        <a:ext cx="64316" cy="64316"/>
      </dsp:txXfrm>
    </dsp:sp>
    <dsp:sp modelId="{93180932-306E-E545-95F9-2A5635FDC9F1}">
      <dsp:nvSpPr>
        <dsp:cNvPr id="0" name=""/>
        <dsp:cNvSpPr/>
      </dsp:nvSpPr>
      <dsp:spPr>
        <a:xfrm>
          <a:off x="910517" y="845631"/>
          <a:ext cx="1240954" cy="91440"/>
        </a:xfrm>
        <a:custGeom>
          <a:avLst/>
          <a:gdLst/>
          <a:ahLst/>
          <a:cxnLst/>
          <a:rect l="0" t="0" r="0" b="0"/>
          <a:pathLst>
            <a:path>
              <a:moveTo>
                <a:pt x="0" y="127091"/>
              </a:moveTo>
              <a:lnTo>
                <a:pt x="620477" y="127091"/>
              </a:lnTo>
              <a:lnTo>
                <a:pt x="620477" y="45720"/>
              </a:lnTo>
              <a:lnTo>
                <a:pt x="1240954" y="4572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8900">
            <a:lnSpc>
              <a:spcPct val="90000"/>
            </a:lnSpc>
            <a:spcBef>
              <a:spcPct val="0"/>
            </a:spcBef>
            <a:spcAft>
              <a:spcPct val="35000"/>
            </a:spcAft>
            <a:buNone/>
          </a:pPr>
          <a:endParaRPr lang="zh-CN" altLang="en-US" sz="200" b="0" i="0" kern="1200" dirty="0">
            <a:latin typeface="FZLanTingHeiS-R-GB" panose="02000000000000000000" pitchFamily="2" charset="-122"/>
            <a:ea typeface="FZLanTingHeiS-R-GB" panose="02000000000000000000" pitchFamily="2" charset="-122"/>
            <a:cs typeface="Microsoft YaHei" charset="-122"/>
          </a:endParaRPr>
        </a:p>
      </dsp:txBody>
      <dsp:txXfrm>
        <a:off x="1499904" y="860261"/>
        <a:ext cx="62180" cy="62180"/>
      </dsp:txXfrm>
    </dsp:sp>
    <dsp:sp modelId="{082A771F-69AF-7C4C-86CB-DF1CD8CB6581}">
      <dsp:nvSpPr>
        <dsp:cNvPr id="0" name=""/>
        <dsp:cNvSpPr/>
      </dsp:nvSpPr>
      <dsp:spPr>
        <a:xfrm>
          <a:off x="910517" y="470543"/>
          <a:ext cx="1240954" cy="502180"/>
        </a:xfrm>
        <a:custGeom>
          <a:avLst/>
          <a:gdLst/>
          <a:ahLst/>
          <a:cxnLst/>
          <a:rect l="0" t="0" r="0" b="0"/>
          <a:pathLst>
            <a:path>
              <a:moveTo>
                <a:pt x="0" y="502180"/>
              </a:moveTo>
              <a:lnTo>
                <a:pt x="620477" y="502180"/>
              </a:lnTo>
              <a:lnTo>
                <a:pt x="620477" y="0"/>
              </a:lnTo>
              <a:lnTo>
                <a:pt x="1240954"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8900">
            <a:lnSpc>
              <a:spcPct val="90000"/>
            </a:lnSpc>
            <a:spcBef>
              <a:spcPct val="0"/>
            </a:spcBef>
            <a:spcAft>
              <a:spcPct val="35000"/>
            </a:spcAft>
            <a:buNone/>
          </a:pPr>
          <a:endParaRPr lang="zh-CN" altLang="en-US" sz="200" b="0" i="0" kern="1200" dirty="0">
            <a:latin typeface="FZLanTingHeiS-R-GB" panose="02000000000000000000" pitchFamily="2" charset="-122"/>
            <a:ea typeface="FZLanTingHeiS-R-GB" panose="02000000000000000000" pitchFamily="2" charset="-122"/>
            <a:cs typeface="Microsoft YaHei" charset="-122"/>
          </a:endParaRPr>
        </a:p>
      </dsp:txBody>
      <dsp:txXfrm>
        <a:off x="1497527" y="688165"/>
        <a:ext cx="66935" cy="66935"/>
      </dsp:txXfrm>
    </dsp:sp>
    <dsp:sp modelId="{7111AE39-B455-7C4D-91F4-9E37E3822D07}">
      <dsp:nvSpPr>
        <dsp:cNvPr id="0" name=""/>
        <dsp:cNvSpPr/>
      </dsp:nvSpPr>
      <dsp:spPr>
        <a:xfrm>
          <a:off x="0" y="708383"/>
          <a:ext cx="1292356" cy="52867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altLang="zh-CN" sz="1200" b="0" i="0" kern="1200" dirty="0">
              <a:latin typeface="FZLanTingHeiS-R-GB" panose="02000000000000000000" pitchFamily="2" charset="-122"/>
              <a:ea typeface="FZLanTingHeiS-R-GB" panose="02000000000000000000" pitchFamily="2" charset="-122"/>
              <a:cs typeface="Microsoft YaHei" charset="-122"/>
            </a:rPr>
            <a:t>3.3</a:t>
          </a:r>
          <a:r>
            <a:rPr lang="zh-CN" altLang="en-US" sz="1200" b="0" i="0" kern="1200" dirty="0">
              <a:latin typeface="FZLanTingHeiS-R-GB" panose="02000000000000000000" pitchFamily="2" charset="-122"/>
              <a:ea typeface="FZLanTingHeiS-R-GB" panose="02000000000000000000" pitchFamily="2" charset="-122"/>
              <a:cs typeface="Microsoft YaHei" charset="-122"/>
            </a:rPr>
            <a:t> 序数效用论与无差异曲线分析</a:t>
          </a:r>
        </a:p>
      </dsp:txBody>
      <dsp:txXfrm>
        <a:off x="0" y="708383"/>
        <a:ext cx="1292356" cy="528679"/>
      </dsp:txXfrm>
    </dsp:sp>
    <dsp:sp modelId="{C852AF5D-E3CA-F844-B775-08DD6E6FB940}">
      <dsp:nvSpPr>
        <dsp:cNvPr id="0" name=""/>
        <dsp:cNvSpPr/>
      </dsp:nvSpPr>
      <dsp:spPr>
        <a:xfrm>
          <a:off x="2151472" y="303161"/>
          <a:ext cx="1697796" cy="334764"/>
        </a:xfrm>
        <a:prstGeom prst="rect">
          <a:avLst/>
        </a:prstGeom>
        <a:solidFill>
          <a:schemeClr val="bg1"/>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marL="0" lvl="0" indent="0" algn="l" defTabSz="533400">
            <a:lnSpc>
              <a:spcPct val="90000"/>
            </a:lnSpc>
            <a:spcBef>
              <a:spcPct val="0"/>
            </a:spcBef>
            <a:spcAft>
              <a:spcPct val="35000"/>
            </a:spcAft>
            <a:buNone/>
          </a:pPr>
          <a:r>
            <a:rPr lang="en-US" altLang="zh-CN" sz="1200" b="0" i="0" kern="1200" dirty="0">
              <a:solidFill>
                <a:schemeClr val="tx1"/>
              </a:solidFill>
              <a:latin typeface="FZLanTingHeiS-R-GB" panose="02000000000000000000" pitchFamily="2" charset="-122"/>
              <a:ea typeface="FZLanTingHeiS-R-GB" panose="02000000000000000000" pitchFamily="2" charset="-122"/>
              <a:cs typeface="Microsoft YaHei" charset="-122"/>
            </a:rPr>
            <a:t>3.3.1</a:t>
          </a:r>
          <a:r>
            <a:rPr lang="zh-CN" altLang="en-US" sz="1200" b="0" i="0" kern="1200" dirty="0">
              <a:solidFill>
                <a:schemeClr val="tx1"/>
              </a:solidFill>
              <a:latin typeface="FZLanTingHeiS-R-GB" panose="02000000000000000000" pitchFamily="2" charset="-122"/>
              <a:ea typeface="FZLanTingHeiS-R-GB" panose="02000000000000000000" pitchFamily="2" charset="-122"/>
              <a:cs typeface="Microsoft YaHei" charset="-122"/>
            </a:rPr>
            <a:t> 无差异曲线</a:t>
          </a:r>
        </a:p>
      </dsp:txBody>
      <dsp:txXfrm>
        <a:off x="2151472" y="303161"/>
        <a:ext cx="1697796" cy="334764"/>
      </dsp:txXfrm>
    </dsp:sp>
    <dsp:sp modelId="{D3E2E567-EC04-E743-9B8C-985408EA1058}">
      <dsp:nvSpPr>
        <dsp:cNvPr id="0" name=""/>
        <dsp:cNvSpPr/>
      </dsp:nvSpPr>
      <dsp:spPr>
        <a:xfrm>
          <a:off x="2151472" y="723969"/>
          <a:ext cx="1715339" cy="334764"/>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marL="0" lvl="0" indent="0" algn="l" defTabSz="533400">
            <a:lnSpc>
              <a:spcPct val="90000"/>
            </a:lnSpc>
            <a:spcBef>
              <a:spcPct val="0"/>
            </a:spcBef>
            <a:spcAft>
              <a:spcPct val="35000"/>
            </a:spcAft>
            <a:buNone/>
          </a:pPr>
          <a:r>
            <a:rPr lang="en-US" altLang="zh-CN" sz="1200" b="0" i="0" kern="1200" dirty="0">
              <a:solidFill>
                <a:schemeClr val="tx1"/>
              </a:solidFill>
              <a:latin typeface="FZLanTingHeiS-R-GB" panose="02000000000000000000" pitchFamily="2" charset="-122"/>
              <a:ea typeface="FZLanTingHeiS-R-GB" panose="02000000000000000000" pitchFamily="2" charset="-122"/>
              <a:cs typeface="Microsoft YaHei" charset="-122"/>
            </a:rPr>
            <a:t>3.3.2</a:t>
          </a:r>
          <a:r>
            <a:rPr lang="zh-CN" altLang="en-US" sz="1200" b="0" i="0" kern="1200" dirty="0">
              <a:solidFill>
                <a:schemeClr val="tx1"/>
              </a:solidFill>
              <a:latin typeface="FZLanTingHeiS-R-GB" panose="02000000000000000000" pitchFamily="2" charset="-122"/>
              <a:ea typeface="FZLanTingHeiS-R-GB" panose="02000000000000000000" pitchFamily="2" charset="-122"/>
              <a:cs typeface="Microsoft YaHei" charset="-122"/>
            </a:rPr>
            <a:t> 消费者的预算线</a:t>
          </a:r>
          <a:endParaRPr lang="zh-CN" altLang="en-US" sz="1200" b="0" i="0" kern="1200" dirty="0">
            <a:latin typeface="FZLanTingHeiS-R-GB" panose="02000000000000000000" pitchFamily="2" charset="-122"/>
            <a:ea typeface="FZLanTingHeiS-R-GB" panose="02000000000000000000" pitchFamily="2" charset="-122"/>
            <a:cs typeface="Microsoft YaHei" charset="-122"/>
          </a:endParaRPr>
        </a:p>
      </dsp:txBody>
      <dsp:txXfrm>
        <a:off x="2151472" y="723969"/>
        <a:ext cx="1715339" cy="334764"/>
      </dsp:txXfrm>
    </dsp:sp>
    <dsp:sp modelId="{1C998B4A-F8C8-5D49-862A-38B9C7611407}">
      <dsp:nvSpPr>
        <dsp:cNvPr id="0" name=""/>
        <dsp:cNvSpPr/>
      </dsp:nvSpPr>
      <dsp:spPr>
        <a:xfrm>
          <a:off x="2151246" y="1144777"/>
          <a:ext cx="1697661" cy="334764"/>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marL="0" lvl="0" indent="0" algn="l" defTabSz="533400">
            <a:lnSpc>
              <a:spcPct val="90000"/>
            </a:lnSpc>
            <a:spcBef>
              <a:spcPct val="0"/>
            </a:spcBef>
            <a:spcAft>
              <a:spcPct val="35000"/>
            </a:spcAft>
            <a:buNone/>
          </a:pPr>
          <a:r>
            <a:rPr lang="en-US" altLang="zh-CN" sz="1200" b="0" i="0" kern="1200" dirty="0">
              <a:solidFill>
                <a:schemeClr val="tx1"/>
              </a:solidFill>
              <a:latin typeface="FZLanTingHeiS-R-GB" panose="02000000000000000000" pitchFamily="2" charset="-122"/>
              <a:ea typeface="FZLanTingHeiS-R-GB" panose="02000000000000000000" pitchFamily="2" charset="-122"/>
              <a:cs typeface="Microsoft YaHei" charset="-122"/>
            </a:rPr>
            <a:t>3.3.3</a:t>
          </a:r>
          <a:r>
            <a:rPr lang="zh-CN" altLang="en-US" sz="1200" b="0" i="0" kern="1200" dirty="0">
              <a:solidFill>
                <a:schemeClr val="tx1"/>
              </a:solidFill>
              <a:latin typeface="FZLanTingHeiS-R-GB" panose="02000000000000000000" pitchFamily="2" charset="-122"/>
              <a:ea typeface="FZLanTingHeiS-R-GB" panose="02000000000000000000" pitchFamily="2" charset="-122"/>
              <a:cs typeface="Microsoft YaHei" charset="-122"/>
            </a:rPr>
            <a:t>  消费者均衡</a:t>
          </a:r>
          <a:endParaRPr lang="zh-CN" altLang="en-US" sz="1200" b="0" i="0" kern="1200" dirty="0">
            <a:latin typeface="FZLanTingHeiS-R-GB" panose="02000000000000000000" pitchFamily="2" charset="-122"/>
            <a:ea typeface="FZLanTingHeiS-R-GB" panose="02000000000000000000" pitchFamily="2" charset="-122"/>
            <a:cs typeface="Microsoft YaHei" charset="-122"/>
          </a:endParaRPr>
        </a:p>
      </dsp:txBody>
      <dsp:txXfrm>
        <a:off x="2151246" y="1144777"/>
        <a:ext cx="1697661" cy="334764"/>
      </dsp:txXfrm>
    </dsp:sp>
  </dsp:spTree>
</dsp:drawing>
</file>

<file path=ppt/diagrams/drawing6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2800E8-CF94-FD43-8D0E-7E4B278315B1}">
      <dsp:nvSpPr>
        <dsp:cNvPr id="0" name=""/>
        <dsp:cNvSpPr/>
      </dsp:nvSpPr>
      <dsp:spPr>
        <a:xfrm>
          <a:off x="863191" y="789164"/>
          <a:ext cx="1047276" cy="405143"/>
        </a:xfrm>
        <a:custGeom>
          <a:avLst/>
          <a:gdLst/>
          <a:ahLst/>
          <a:cxnLst/>
          <a:rect l="0" t="0" r="0" b="0"/>
          <a:pathLst>
            <a:path>
              <a:moveTo>
                <a:pt x="0" y="0"/>
              </a:moveTo>
              <a:lnTo>
                <a:pt x="523638" y="0"/>
              </a:lnTo>
              <a:lnTo>
                <a:pt x="523638" y="405143"/>
              </a:lnTo>
              <a:lnTo>
                <a:pt x="1047276" y="405143"/>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44450">
            <a:lnSpc>
              <a:spcPct val="90000"/>
            </a:lnSpc>
            <a:spcBef>
              <a:spcPct val="0"/>
            </a:spcBef>
            <a:spcAft>
              <a:spcPct val="35000"/>
            </a:spcAft>
            <a:buNone/>
          </a:pPr>
          <a:endParaRPr lang="zh-CN" altLang="en-US" sz="100" b="0" i="0" kern="1200" dirty="0">
            <a:latin typeface="FZLanTingHeiS-R-GB" panose="02000000000000000000" pitchFamily="2" charset="-122"/>
            <a:ea typeface="FZLanTingHeiS-R-GB" panose="02000000000000000000" pitchFamily="2" charset="-122"/>
            <a:cs typeface="Microsoft YaHei" charset="-122"/>
          </a:endParaRPr>
        </a:p>
      </dsp:txBody>
      <dsp:txXfrm>
        <a:off x="1358756" y="963663"/>
        <a:ext cx="56145" cy="56145"/>
      </dsp:txXfrm>
    </dsp:sp>
    <dsp:sp modelId="{93180932-306E-E545-95F9-2A5635FDC9F1}">
      <dsp:nvSpPr>
        <dsp:cNvPr id="0" name=""/>
        <dsp:cNvSpPr/>
      </dsp:nvSpPr>
      <dsp:spPr>
        <a:xfrm>
          <a:off x="863191" y="743444"/>
          <a:ext cx="1047276" cy="91440"/>
        </a:xfrm>
        <a:custGeom>
          <a:avLst/>
          <a:gdLst/>
          <a:ahLst/>
          <a:cxnLst/>
          <a:rect l="0" t="0" r="0" b="0"/>
          <a:pathLst>
            <a:path>
              <a:moveTo>
                <a:pt x="0" y="45720"/>
              </a:moveTo>
              <a:lnTo>
                <a:pt x="1047276" y="4572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44450">
            <a:lnSpc>
              <a:spcPct val="90000"/>
            </a:lnSpc>
            <a:spcBef>
              <a:spcPct val="0"/>
            </a:spcBef>
            <a:spcAft>
              <a:spcPct val="35000"/>
            </a:spcAft>
            <a:buNone/>
          </a:pPr>
          <a:endParaRPr lang="zh-CN" altLang="en-US" sz="100" b="0" i="0" kern="1200" dirty="0">
            <a:latin typeface="FZLanTingHeiS-R-GB" panose="02000000000000000000" pitchFamily="2" charset="-122"/>
            <a:ea typeface="FZLanTingHeiS-R-GB" panose="02000000000000000000" pitchFamily="2" charset="-122"/>
            <a:cs typeface="Microsoft YaHei" charset="-122"/>
          </a:endParaRPr>
        </a:p>
      </dsp:txBody>
      <dsp:txXfrm>
        <a:off x="1360647" y="762982"/>
        <a:ext cx="52363" cy="52363"/>
      </dsp:txXfrm>
    </dsp:sp>
    <dsp:sp modelId="{082A771F-69AF-7C4C-86CB-DF1CD8CB6581}">
      <dsp:nvSpPr>
        <dsp:cNvPr id="0" name=""/>
        <dsp:cNvSpPr/>
      </dsp:nvSpPr>
      <dsp:spPr>
        <a:xfrm>
          <a:off x="863191" y="384020"/>
          <a:ext cx="1047276" cy="405143"/>
        </a:xfrm>
        <a:custGeom>
          <a:avLst/>
          <a:gdLst/>
          <a:ahLst/>
          <a:cxnLst/>
          <a:rect l="0" t="0" r="0" b="0"/>
          <a:pathLst>
            <a:path>
              <a:moveTo>
                <a:pt x="0" y="405143"/>
              </a:moveTo>
              <a:lnTo>
                <a:pt x="523638" y="405143"/>
              </a:lnTo>
              <a:lnTo>
                <a:pt x="523638" y="0"/>
              </a:lnTo>
              <a:lnTo>
                <a:pt x="1047276"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44450">
            <a:lnSpc>
              <a:spcPct val="90000"/>
            </a:lnSpc>
            <a:spcBef>
              <a:spcPct val="0"/>
            </a:spcBef>
            <a:spcAft>
              <a:spcPct val="35000"/>
            </a:spcAft>
            <a:buNone/>
          </a:pPr>
          <a:endParaRPr lang="zh-CN" altLang="en-US" sz="100" b="0" i="0" kern="1200" dirty="0">
            <a:latin typeface="FZLanTingHeiS-R-GB" panose="02000000000000000000" pitchFamily="2" charset="-122"/>
            <a:ea typeface="FZLanTingHeiS-R-GB" panose="02000000000000000000" pitchFamily="2" charset="-122"/>
            <a:cs typeface="Microsoft YaHei" charset="-122"/>
          </a:endParaRPr>
        </a:p>
      </dsp:txBody>
      <dsp:txXfrm>
        <a:off x="1358756" y="558519"/>
        <a:ext cx="56145" cy="56145"/>
      </dsp:txXfrm>
    </dsp:sp>
    <dsp:sp modelId="{7111AE39-B455-7C4D-91F4-9E37E3822D07}">
      <dsp:nvSpPr>
        <dsp:cNvPr id="0" name=""/>
        <dsp:cNvSpPr/>
      </dsp:nvSpPr>
      <dsp:spPr>
        <a:xfrm>
          <a:off x="90820" y="517636"/>
          <a:ext cx="1001684" cy="543056"/>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marL="0" lvl="0" indent="0" algn="l" defTabSz="533400">
            <a:lnSpc>
              <a:spcPct val="90000"/>
            </a:lnSpc>
            <a:spcBef>
              <a:spcPct val="0"/>
            </a:spcBef>
            <a:spcAft>
              <a:spcPct val="35000"/>
            </a:spcAft>
            <a:buNone/>
          </a:pPr>
          <a:r>
            <a:rPr lang="en-US" altLang="zh-CN" sz="1200" b="0" i="0" kern="1200" dirty="0">
              <a:latin typeface="FZLanTingHeiS-R-GB" panose="02000000000000000000" pitchFamily="2" charset="-122"/>
              <a:ea typeface="FZLanTingHeiS-R-GB" panose="02000000000000000000" pitchFamily="2" charset="-122"/>
              <a:cs typeface="Microsoft YaHei" charset="-122"/>
            </a:rPr>
            <a:t>4.1</a:t>
          </a:r>
          <a:r>
            <a:rPr lang="zh-CN" altLang="en-US" sz="1200" b="0" i="0" kern="1200" dirty="0">
              <a:latin typeface="FZLanTingHeiS-R-GB" panose="02000000000000000000" pitchFamily="2" charset="-122"/>
              <a:ea typeface="FZLanTingHeiS-R-GB" panose="02000000000000000000" pitchFamily="2" charset="-122"/>
              <a:cs typeface="Microsoft YaHei" charset="-122"/>
            </a:rPr>
            <a:t>需求弹性</a:t>
          </a:r>
        </a:p>
      </dsp:txBody>
      <dsp:txXfrm>
        <a:off x="90820" y="517636"/>
        <a:ext cx="1001684" cy="543056"/>
      </dsp:txXfrm>
    </dsp:sp>
    <dsp:sp modelId="{C852AF5D-E3CA-F844-B775-08DD6E6FB940}">
      <dsp:nvSpPr>
        <dsp:cNvPr id="0" name=""/>
        <dsp:cNvSpPr/>
      </dsp:nvSpPr>
      <dsp:spPr>
        <a:xfrm>
          <a:off x="1910467" y="218861"/>
          <a:ext cx="1474416" cy="330319"/>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l" defTabSz="466725">
            <a:lnSpc>
              <a:spcPct val="90000"/>
            </a:lnSpc>
            <a:spcBef>
              <a:spcPct val="0"/>
            </a:spcBef>
            <a:spcAft>
              <a:spcPct val="35000"/>
            </a:spcAft>
            <a:buNone/>
          </a:pPr>
          <a:r>
            <a:rPr lang="en-US" altLang="zh-CN" sz="1050" b="0" i="0" kern="1200" dirty="0">
              <a:solidFill>
                <a:schemeClr val="tx1"/>
              </a:solidFill>
              <a:latin typeface="FZLanTingHeiS-R-GB" panose="02000000000000000000" pitchFamily="2" charset="-122"/>
              <a:ea typeface="FZLanTingHeiS-R-GB" panose="02000000000000000000" pitchFamily="2" charset="-122"/>
              <a:cs typeface="Microsoft YaHei" charset="-122"/>
            </a:rPr>
            <a:t>4.1.1</a:t>
          </a:r>
          <a:r>
            <a:rPr lang="zh-CN" altLang="en-US" sz="1050" b="0" i="0" kern="1200" dirty="0">
              <a:solidFill>
                <a:schemeClr val="tx1"/>
              </a:solidFill>
              <a:latin typeface="FZLanTingHeiS-R-GB" panose="02000000000000000000" pitchFamily="2" charset="-122"/>
              <a:ea typeface="FZLanTingHeiS-R-GB" panose="02000000000000000000" pitchFamily="2" charset="-122"/>
              <a:cs typeface="Microsoft YaHei" charset="-122"/>
            </a:rPr>
            <a:t> 需求价格弹性</a:t>
          </a:r>
        </a:p>
      </dsp:txBody>
      <dsp:txXfrm>
        <a:off x="1910467" y="218861"/>
        <a:ext cx="1474416" cy="330319"/>
      </dsp:txXfrm>
    </dsp:sp>
    <dsp:sp modelId="{D3E2E567-EC04-E743-9B8C-985408EA1058}">
      <dsp:nvSpPr>
        <dsp:cNvPr id="0" name=""/>
        <dsp:cNvSpPr/>
      </dsp:nvSpPr>
      <dsp:spPr>
        <a:xfrm>
          <a:off x="1910467" y="624004"/>
          <a:ext cx="1474416" cy="33031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l" defTabSz="466725">
            <a:lnSpc>
              <a:spcPct val="90000"/>
            </a:lnSpc>
            <a:spcBef>
              <a:spcPct val="0"/>
            </a:spcBef>
            <a:spcAft>
              <a:spcPct val="35000"/>
            </a:spcAft>
            <a:buNone/>
          </a:pPr>
          <a:r>
            <a:rPr lang="en-US" altLang="zh-CN" sz="1050" b="0" i="0" kern="1200" dirty="0">
              <a:latin typeface="FZLanTingHeiS-R-GB" panose="02000000000000000000" pitchFamily="2" charset="-122"/>
              <a:ea typeface="FZLanTingHeiS-R-GB" panose="02000000000000000000" pitchFamily="2" charset="-122"/>
              <a:cs typeface="Microsoft YaHei" charset="-122"/>
            </a:rPr>
            <a:t>4.1.2</a:t>
          </a:r>
          <a:r>
            <a:rPr lang="zh-CN" altLang="en-US" sz="1050" b="0" i="0" kern="1200" dirty="0">
              <a:latin typeface="FZLanTingHeiS-R-GB" panose="02000000000000000000" pitchFamily="2" charset="-122"/>
              <a:ea typeface="FZLanTingHeiS-R-GB" panose="02000000000000000000" pitchFamily="2" charset="-122"/>
              <a:cs typeface="Microsoft YaHei" charset="-122"/>
            </a:rPr>
            <a:t> 需求的收入弹性</a:t>
          </a:r>
        </a:p>
      </dsp:txBody>
      <dsp:txXfrm>
        <a:off x="1910467" y="624004"/>
        <a:ext cx="1474416" cy="330319"/>
      </dsp:txXfrm>
    </dsp:sp>
    <dsp:sp modelId="{1C998B4A-F8C8-5D49-862A-38B9C7611407}">
      <dsp:nvSpPr>
        <dsp:cNvPr id="0" name=""/>
        <dsp:cNvSpPr/>
      </dsp:nvSpPr>
      <dsp:spPr>
        <a:xfrm>
          <a:off x="1910467" y="1029148"/>
          <a:ext cx="1474416" cy="33031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l" defTabSz="466725">
            <a:lnSpc>
              <a:spcPct val="90000"/>
            </a:lnSpc>
            <a:spcBef>
              <a:spcPct val="0"/>
            </a:spcBef>
            <a:spcAft>
              <a:spcPct val="35000"/>
            </a:spcAft>
            <a:buNone/>
          </a:pPr>
          <a:r>
            <a:rPr lang="en-US" altLang="zh-CN" sz="1050" b="0" i="0" kern="1200" dirty="0">
              <a:latin typeface="FZLanTingHeiS-R-GB" panose="02000000000000000000" pitchFamily="2" charset="-122"/>
              <a:ea typeface="FZLanTingHeiS-R-GB" panose="02000000000000000000" pitchFamily="2" charset="-122"/>
              <a:cs typeface="Microsoft YaHei" charset="-122"/>
            </a:rPr>
            <a:t>4.1.3</a:t>
          </a:r>
          <a:r>
            <a:rPr lang="zh-CN" altLang="en-US" sz="1050" b="0" i="0" kern="1200" dirty="0">
              <a:latin typeface="FZLanTingHeiS-R-GB" panose="02000000000000000000" pitchFamily="2" charset="-122"/>
              <a:ea typeface="FZLanTingHeiS-R-GB" panose="02000000000000000000" pitchFamily="2" charset="-122"/>
              <a:cs typeface="Microsoft YaHei" charset="-122"/>
            </a:rPr>
            <a:t> 需求交叉弹性</a:t>
          </a:r>
        </a:p>
      </dsp:txBody>
      <dsp:txXfrm>
        <a:off x="1910467" y="1029148"/>
        <a:ext cx="1474416" cy="330319"/>
      </dsp:txXfrm>
    </dsp:sp>
  </dsp:spTree>
</dsp:drawing>
</file>

<file path=ppt/diagrams/drawing6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2800E8-CF94-FD43-8D0E-7E4B278315B1}">
      <dsp:nvSpPr>
        <dsp:cNvPr id="0" name=""/>
        <dsp:cNvSpPr/>
      </dsp:nvSpPr>
      <dsp:spPr>
        <a:xfrm>
          <a:off x="863191" y="789164"/>
          <a:ext cx="1047276" cy="405143"/>
        </a:xfrm>
        <a:custGeom>
          <a:avLst/>
          <a:gdLst/>
          <a:ahLst/>
          <a:cxnLst/>
          <a:rect l="0" t="0" r="0" b="0"/>
          <a:pathLst>
            <a:path>
              <a:moveTo>
                <a:pt x="0" y="0"/>
              </a:moveTo>
              <a:lnTo>
                <a:pt x="523638" y="0"/>
              </a:lnTo>
              <a:lnTo>
                <a:pt x="523638" y="405143"/>
              </a:lnTo>
              <a:lnTo>
                <a:pt x="1047276" y="405143"/>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44450">
            <a:lnSpc>
              <a:spcPct val="90000"/>
            </a:lnSpc>
            <a:spcBef>
              <a:spcPct val="0"/>
            </a:spcBef>
            <a:spcAft>
              <a:spcPct val="35000"/>
            </a:spcAft>
            <a:buNone/>
          </a:pPr>
          <a:endParaRPr lang="zh-CN" altLang="en-US" sz="100" b="0" i="0" kern="1200" dirty="0">
            <a:latin typeface="FZLanTingHeiS-R-GB" panose="02000000000000000000" pitchFamily="2" charset="-122"/>
            <a:ea typeface="FZLanTingHeiS-R-GB" panose="02000000000000000000" pitchFamily="2" charset="-122"/>
            <a:cs typeface="Microsoft YaHei" charset="-122"/>
          </a:endParaRPr>
        </a:p>
      </dsp:txBody>
      <dsp:txXfrm>
        <a:off x="1358756" y="963663"/>
        <a:ext cx="56145" cy="56145"/>
      </dsp:txXfrm>
    </dsp:sp>
    <dsp:sp modelId="{93180932-306E-E545-95F9-2A5635FDC9F1}">
      <dsp:nvSpPr>
        <dsp:cNvPr id="0" name=""/>
        <dsp:cNvSpPr/>
      </dsp:nvSpPr>
      <dsp:spPr>
        <a:xfrm>
          <a:off x="863191" y="743444"/>
          <a:ext cx="1047276" cy="91440"/>
        </a:xfrm>
        <a:custGeom>
          <a:avLst/>
          <a:gdLst/>
          <a:ahLst/>
          <a:cxnLst/>
          <a:rect l="0" t="0" r="0" b="0"/>
          <a:pathLst>
            <a:path>
              <a:moveTo>
                <a:pt x="0" y="45720"/>
              </a:moveTo>
              <a:lnTo>
                <a:pt x="1047276" y="4572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44450">
            <a:lnSpc>
              <a:spcPct val="90000"/>
            </a:lnSpc>
            <a:spcBef>
              <a:spcPct val="0"/>
            </a:spcBef>
            <a:spcAft>
              <a:spcPct val="35000"/>
            </a:spcAft>
            <a:buNone/>
          </a:pPr>
          <a:endParaRPr lang="zh-CN" altLang="en-US" sz="100" b="0" i="0" kern="1200" dirty="0">
            <a:latin typeface="FZLanTingHeiS-R-GB" panose="02000000000000000000" pitchFamily="2" charset="-122"/>
            <a:ea typeface="FZLanTingHeiS-R-GB" panose="02000000000000000000" pitchFamily="2" charset="-122"/>
            <a:cs typeface="Microsoft YaHei" charset="-122"/>
          </a:endParaRPr>
        </a:p>
      </dsp:txBody>
      <dsp:txXfrm>
        <a:off x="1360647" y="762982"/>
        <a:ext cx="52363" cy="52363"/>
      </dsp:txXfrm>
    </dsp:sp>
    <dsp:sp modelId="{082A771F-69AF-7C4C-86CB-DF1CD8CB6581}">
      <dsp:nvSpPr>
        <dsp:cNvPr id="0" name=""/>
        <dsp:cNvSpPr/>
      </dsp:nvSpPr>
      <dsp:spPr>
        <a:xfrm>
          <a:off x="863191" y="384020"/>
          <a:ext cx="1047276" cy="405143"/>
        </a:xfrm>
        <a:custGeom>
          <a:avLst/>
          <a:gdLst/>
          <a:ahLst/>
          <a:cxnLst/>
          <a:rect l="0" t="0" r="0" b="0"/>
          <a:pathLst>
            <a:path>
              <a:moveTo>
                <a:pt x="0" y="405143"/>
              </a:moveTo>
              <a:lnTo>
                <a:pt x="523638" y="405143"/>
              </a:lnTo>
              <a:lnTo>
                <a:pt x="523638" y="0"/>
              </a:lnTo>
              <a:lnTo>
                <a:pt x="1047276"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44450">
            <a:lnSpc>
              <a:spcPct val="90000"/>
            </a:lnSpc>
            <a:spcBef>
              <a:spcPct val="0"/>
            </a:spcBef>
            <a:spcAft>
              <a:spcPct val="35000"/>
            </a:spcAft>
            <a:buNone/>
          </a:pPr>
          <a:endParaRPr lang="zh-CN" altLang="en-US" sz="100" b="0" i="0" kern="1200" dirty="0">
            <a:latin typeface="FZLanTingHeiS-R-GB" panose="02000000000000000000" pitchFamily="2" charset="-122"/>
            <a:ea typeface="FZLanTingHeiS-R-GB" panose="02000000000000000000" pitchFamily="2" charset="-122"/>
            <a:cs typeface="Microsoft YaHei" charset="-122"/>
          </a:endParaRPr>
        </a:p>
      </dsp:txBody>
      <dsp:txXfrm>
        <a:off x="1358756" y="558519"/>
        <a:ext cx="56145" cy="56145"/>
      </dsp:txXfrm>
    </dsp:sp>
    <dsp:sp modelId="{7111AE39-B455-7C4D-91F4-9E37E3822D07}">
      <dsp:nvSpPr>
        <dsp:cNvPr id="0" name=""/>
        <dsp:cNvSpPr/>
      </dsp:nvSpPr>
      <dsp:spPr>
        <a:xfrm>
          <a:off x="90820" y="517636"/>
          <a:ext cx="1001684" cy="543056"/>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marL="0" lvl="0" indent="0" algn="l" defTabSz="533400">
            <a:lnSpc>
              <a:spcPct val="90000"/>
            </a:lnSpc>
            <a:spcBef>
              <a:spcPct val="0"/>
            </a:spcBef>
            <a:spcAft>
              <a:spcPct val="35000"/>
            </a:spcAft>
            <a:buNone/>
          </a:pPr>
          <a:r>
            <a:rPr lang="en-US" altLang="zh-CN" sz="1200" b="0" i="0" kern="1200" dirty="0">
              <a:latin typeface="FZLanTingHeiS-R-GB" panose="02000000000000000000" pitchFamily="2" charset="-122"/>
              <a:ea typeface="FZLanTingHeiS-R-GB" panose="02000000000000000000" pitchFamily="2" charset="-122"/>
              <a:cs typeface="Microsoft YaHei" charset="-122"/>
            </a:rPr>
            <a:t>4.1</a:t>
          </a:r>
          <a:r>
            <a:rPr lang="zh-CN" altLang="en-US" sz="1200" b="0" i="0" kern="1200" dirty="0">
              <a:latin typeface="FZLanTingHeiS-R-GB" panose="02000000000000000000" pitchFamily="2" charset="-122"/>
              <a:ea typeface="FZLanTingHeiS-R-GB" panose="02000000000000000000" pitchFamily="2" charset="-122"/>
              <a:cs typeface="Microsoft YaHei" charset="-122"/>
            </a:rPr>
            <a:t>需求弹性</a:t>
          </a:r>
        </a:p>
      </dsp:txBody>
      <dsp:txXfrm>
        <a:off x="90820" y="517636"/>
        <a:ext cx="1001684" cy="543056"/>
      </dsp:txXfrm>
    </dsp:sp>
    <dsp:sp modelId="{C852AF5D-E3CA-F844-B775-08DD6E6FB940}">
      <dsp:nvSpPr>
        <dsp:cNvPr id="0" name=""/>
        <dsp:cNvSpPr/>
      </dsp:nvSpPr>
      <dsp:spPr>
        <a:xfrm>
          <a:off x="1910467" y="218861"/>
          <a:ext cx="1474416" cy="330319"/>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l" defTabSz="466725">
            <a:lnSpc>
              <a:spcPct val="90000"/>
            </a:lnSpc>
            <a:spcBef>
              <a:spcPct val="0"/>
            </a:spcBef>
            <a:spcAft>
              <a:spcPct val="35000"/>
            </a:spcAft>
            <a:buNone/>
          </a:pPr>
          <a:r>
            <a:rPr lang="en-US" altLang="zh-CN" sz="1050" b="0" i="0" kern="1200" dirty="0">
              <a:solidFill>
                <a:schemeClr val="tx1"/>
              </a:solidFill>
              <a:latin typeface="FZLanTingHeiS-R-GB" panose="02000000000000000000" pitchFamily="2" charset="-122"/>
              <a:ea typeface="FZLanTingHeiS-R-GB" panose="02000000000000000000" pitchFamily="2" charset="-122"/>
              <a:cs typeface="Microsoft YaHei" charset="-122"/>
            </a:rPr>
            <a:t>4.1.1</a:t>
          </a:r>
          <a:r>
            <a:rPr lang="zh-CN" altLang="en-US" sz="1050" b="0" i="0" kern="1200" dirty="0">
              <a:solidFill>
                <a:schemeClr val="tx1"/>
              </a:solidFill>
              <a:latin typeface="FZLanTingHeiS-R-GB" panose="02000000000000000000" pitchFamily="2" charset="-122"/>
              <a:ea typeface="FZLanTingHeiS-R-GB" panose="02000000000000000000" pitchFamily="2" charset="-122"/>
              <a:cs typeface="Microsoft YaHei" charset="-122"/>
            </a:rPr>
            <a:t> 需求价格弹性</a:t>
          </a:r>
        </a:p>
      </dsp:txBody>
      <dsp:txXfrm>
        <a:off x="1910467" y="218861"/>
        <a:ext cx="1474416" cy="330319"/>
      </dsp:txXfrm>
    </dsp:sp>
    <dsp:sp modelId="{D3E2E567-EC04-E743-9B8C-985408EA1058}">
      <dsp:nvSpPr>
        <dsp:cNvPr id="0" name=""/>
        <dsp:cNvSpPr/>
      </dsp:nvSpPr>
      <dsp:spPr>
        <a:xfrm>
          <a:off x="1910467" y="624004"/>
          <a:ext cx="1474416" cy="33031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l" defTabSz="466725">
            <a:lnSpc>
              <a:spcPct val="90000"/>
            </a:lnSpc>
            <a:spcBef>
              <a:spcPct val="0"/>
            </a:spcBef>
            <a:spcAft>
              <a:spcPct val="35000"/>
            </a:spcAft>
            <a:buNone/>
          </a:pPr>
          <a:r>
            <a:rPr lang="en-US" altLang="zh-CN" sz="1050" b="0" i="0" kern="1200" dirty="0">
              <a:latin typeface="FZLanTingHeiS-R-GB" panose="02000000000000000000" pitchFamily="2" charset="-122"/>
              <a:ea typeface="FZLanTingHeiS-R-GB" panose="02000000000000000000" pitchFamily="2" charset="-122"/>
              <a:cs typeface="Microsoft YaHei" charset="-122"/>
            </a:rPr>
            <a:t>4.1.2</a:t>
          </a:r>
          <a:r>
            <a:rPr lang="zh-CN" altLang="en-US" sz="1050" b="0" i="0" kern="1200" dirty="0">
              <a:latin typeface="FZLanTingHeiS-R-GB" panose="02000000000000000000" pitchFamily="2" charset="-122"/>
              <a:ea typeface="FZLanTingHeiS-R-GB" panose="02000000000000000000" pitchFamily="2" charset="-122"/>
              <a:cs typeface="Microsoft YaHei" charset="-122"/>
            </a:rPr>
            <a:t> 需求的收入弹性</a:t>
          </a:r>
        </a:p>
      </dsp:txBody>
      <dsp:txXfrm>
        <a:off x="1910467" y="624004"/>
        <a:ext cx="1474416" cy="330319"/>
      </dsp:txXfrm>
    </dsp:sp>
    <dsp:sp modelId="{1C998B4A-F8C8-5D49-862A-38B9C7611407}">
      <dsp:nvSpPr>
        <dsp:cNvPr id="0" name=""/>
        <dsp:cNvSpPr/>
      </dsp:nvSpPr>
      <dsp:spPr>
        <a:xfrm>
          <a:off x="1910467" y="1029148"/>
          <a:ext cx="1474416" cy="33031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l" defTabSz="466725">
            <a:lnSpc>
              <a:spcPct val="90000"/>
            </a:lnSpc>
            <a:spcBef>
              <a:spcPct val="0"/>
            </a:spcBef>
            <a:spcAft>
              <a:spcPct val="35000"/>
            </a:spcAft>
            <a:buNone/>
          </a:pPr>
          <a:r>
            <a:rPr lang="en-US" altLang="zh-CN" sz="1050" b="0" i="0" kern="1200" dirty="0">
              <a:latin typeface="FZLanTingHeiS-R-GB" panose="02000000000000000000" pitchFamily="2" charset="-122"/>
              <a:ea typeface="FZLanTingHeiS-R-GB" panose="02000000000000000000" pitchFamily="2" charset="-122"/>
              <a:cs typeface="Microsoft YaHei" charset="-122"/>
            </a:rPr>
            <a:t>4.1.3</a:t>
          </a:r>
          <a:r>
            <a:rPr lang="zh-CN" altLang="en-US" sz="1050" b="0" i="0" kern="1200" dirty="0">
              <a:latin typeface="FZLanTingHeiS-R-GB" panose="02000000000000000000" pitchFamily="2" charset="-122"/>
              <a:ea typeface="FZLanTingHeiS-R-GB" panose="02000000000000000000" pitchFamily="2" charset="-122"/>
              <a:cs typeface="Microsoft YaHei" charset="-122"/>
            </a:rPr>
            <a:t> 需求交叉弹性</a:t>
          </a:r>
        </a:p>
      </dsp:txBody>
      <dsp:txXfrm>
        <a:off x="1910467" y="1029148"/>
        <a:ext cx="1474416" cy="330319"/>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8B22BAA-5BF2-3448-A529-D989148F12A9}">
      <dsp:nvSpPr>
        <dsp:cNvPr id="0" name=""/>
        <dsp:cNvSpPr/>
      </dsp:nvSpPr>
      <dsp:spPr>
        <a:xfrm>
          <a:off x="3111203" y="2333623"/>
          <a:ext cx="1065193" cy="2117240"/>
        </a:xfrm>
        <a:custGeom>
          <a:avLst/>
          <a:gdLst/>
          <a:ahLst/>
          <a:cxnLst/>
          <a:rect l="0" t="0" r="0" b="0"/>
          <a:pathLst>
            <a:path>
              <a:moveTo>
                <a:pt x="0" y="0"/>
              </a:moveTo>
              <a:lnTo>
                <a:pt x="532596" y="0"/>
              </a:lnTo>
              <a:lnTo>
                <a:pt x="532596" y="2117240"/>
              </a:lnTo>
              <a:lnTo>
                <a:pt x="1065193" y="2117240"/>
              </a:lnTo>
            </a:path>
          </a:pathLst>
        </a:custGeom>
        <a:noFill/>
        <a:ln w="12700" cap="flat" cmpd="sng" algn="ctr">
          <a:solidFill>
            <a:schemeClr val="accent4">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00100">
            <a:lnSpc>
              <a:spcPct val="90000"/>
            </a:lnSpc>
            <a:spcBef>
              <a:spcPct val="0"/>
            </a:spcBef>
            <a:spcAft>
              <a:spcPct val="35000"/>
            </a:spcAft>
            <a:buNone/>
          </a:pPr>
          <a:endParaRPr lang="zh-CN" altLang="en-US" sz="1800" b="0" i="0" kern="1200" dirty="0">
            <a:latin typeface="FZLanTingHeiS-R-GB" panose="02000000000000000000" pitchFamily="2" charset="-122"/>
            <a:ea typeface="FZLanTingHeiS-R-GB" panose="02000000000000000000" pitchFamily="2" charset="-122"/>
            <a:cs typeface="SimSun" charset="-122"/>
          </a:endParaRPr>
        </a:p>
      </dsp:txBody>
      <dsp:txXfrm>
        <a:off x="3584548" y="3332991"/>
        <a:ext cx="118504" cy="118504"/>
      </dsp:txXfrm>
    </dsp:sp>
    <dsp:sp modelId="{1A32823E-C562-194D-8C0A-5A42C66D5E4E}">
      <dsp:nvSpPr>
        <dsp:cNvPr id="0" name=""/>
        <dsp:cNvSpPr/>
      </dsp:nvSpPr>
      <dsp:spPr>
        <a:xfrm>
          <a:off x="3111203" y="2333623"/>
          <a:ext cx="1065193" cy="1728733"/>
        </a:xfrm>
        <a:custGeom>
          <a:avLst/>
          <a:gdLst/>
          <a:ahLst/>
          <a:cxnLst/>
          <a:rect l="0" t="0" r="0" b="0"/>
          <a:pathLst>
            <a:path>
              <a:moveTo>
                <a:pt x="0" y="0"/>
              </a:moveTo>
              <a:lnTo>
                <a:pt x="532596" y="0"/>
              </a:lnTo>
              <a:lnTo>
                <a:pt x="532596" y="1728733"/>
              </a:lnTo>
              <a:lnTo>
                <a:pt x="1065193" y="1728733"/>
              </a:lnTo>
            </a:path>
          </a:pathLst>
        </a:custGeom>
        <a:noFill/>
        <a:ln w="12700" cap="flat" cmpd="sng" algn="ctr">
          <a:solidFill>
            <a:schemeClr val="accent4">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00100">
            <a:lnSpc>
              <a:spcPct val="90000"/>
            </a:lnSpc>
            <a:spcBef>
              <a:spcPct val="0"/>
            </a:spcBef>
            <a:spcAft>
              <a:spcPct val="35000"/>
            </a:spcAft>
            <a:buNone/>
          </a:pPr>
          <a:endParaRPr lang="zh-CN" altLang="en-US" sz="1800" b="0" i="0" kern="1200" dirty="0">
            <a:latin typeface="FZLanTingHeiS-R-GB" panose="02000000000000000000" pitchFamily="2" charset="-122"/>
            <a:ea typeface="FZLanTingHeiS-R-GB" panose="02000000000000000000" pitchFamily="2" charset="-122"/>
            <a:cs typeface="SimSun" charset="-122"/>
          </a:endParaRPr>
        </a:p>
      </dsp:txBody>
      <dsp:txXfrm>
        <a:off x="3593036" y="3147226"/>
        <a:ext cx="101527" cy="101527"/>
      </dsp:txXfrm>
    </dsp:sp>
    <dsp:sp modelId="{79FBF4CB-A334-FA4C-A730-5AE32E36618A}">
      <dsp:nvSpPr>
        <dsp:cNvPr id="0" name=""/>
        <dsp:cNvSpPr/>
      </dsp:nvSpPr>
      <dsp:spPr>
        <a:xfrm>
          <a:off x="3111203" y="2333623"/>
          <a:ext cx="1065193" cy="1340225"/>
        </a:xfrm>
        <a:custGeom>
          <a:avLst/>
          <a:gdLst/>
          <a:ahLst/>
          <a:cxnLst/>
          <a:rect l="0" t="0" r="0" b="0"/>
          <a:pathLst>
            <a:path>
              <a:moveTo>
                <a:pt x="0" y="0"/>
              </a:moveTo>
              <a:lnTo>
                <a:pt x="532596" y="0"/>
              </a:lnTo>
              <a:lnTo>
                <a:pt x="532596" y="1340225"/>
              </a:lnTo>
              <a:lnTo>
                <a:pt x="1065193" y="1340225"/>
              </a:lnTo>
            </a:path>
          </a:pathLst>
        </a:custGeom>
        <a:noFill/>
        <a:ln w="12700" cap="flat" cmpd="sng" algn="ctr">
          <a:solidFill>
            <a:schemeClr val="accent4">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00100">
            <a:lnSpc>
              <a:spcPct val="90000"/>
            </a:lnSpc>
            <a:spcBef>
              <a:spcPct val="0"/>
            </a:spcBef>
            <a:spcAft>
              <a:spcPct val="35000"/>
            </a:spcAft>
            <a:buNone/>
          </a:pPr>
          <a:endParaRPr lang="zh-CN" altLang="en-US" sz="1800" b="0" i="0" kern="1200" dirty="0">
            <a:latin typeface="FZLanTingHeiS-R-GB" panose="02000000000000000000" pitchFamily="2" charset="-122"/>
            <a:ea typeface="FZLanTingHeiS-R-GB" panose="02000000000000000000" pitchFamily="2" charset="-122"/>
            <a:cs typeface="SimSun" charset="-122"/>
          </a:endParaRPr>
        </a:p>
      </dsp:txBody>
      <dsp:txXfrm>
        <a:off x="3601001" y="2960937"/>
        <a:ext cx="85598" cy="85598"/>
      </dsp:txXfrm>
    </dsp:sp>
    <dsp:sp modelId="{4BA792CA-FCEB-7841-9D80-6BB1A42B4D94}">
      <dsp:nvSpPr>
        <dsp:cNvPr id="0" name=""/>
        <dsp:cNvSpPr/>
      </dsp:nvSpPr>
      <dsp:spPr>
        <a:xfrm>
          <a:off x="3111203" y="2333623"/>
          <a:ext cx="1065193" cy="951717"/>
        </a:xfrm>
        <a:custGeom>
          <a:avLst/>
          <a:gdLst/>
          <a:ahLst/>
          <a:cxnLst/>
          <a:rect l="0" t="0" r="0" b="0"/>
          <a:pathLst>
            <a:path>
              <a:moveTo>
                <a:pt x="0" y="0"/>
              </a:moveTo>
              <a:lnTo>
                <a:pt x="532596" y="0"/>
              </a:lnTo>
              <a:lnTo>
                <a:pt x="532596" y="951717"/>
              </a:lnTo>
              <a:lnTo>
                <a:pt x="1065193" y="951717"/>
              </a:lnTo>
            </a:path>
          </a:pathLst>
        </a:custGeom>
        <a:noFill/>
        <a:ln w="12700" cap="flat" cmpd="sng" algn="ctr">
          <a:solidFill>
            <a:schemeClr val="accent4">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00100">
            <a:lnSpc>
              <a:spcPct val="90000"/>
            </a:lnSpc>
            <a:spcBef>
              <a:spcPct val="0"/>
            </a:spcBef>
            <a:spcAft>
              <a:spcPct val="35000"/>
            </a:spcAft>
            <a:buNone/>
          </a:pPr>
          <a:endParaRPr lang="zh-CN" altLang="en-US" sz="1800" b="0" i="0" kern="1200" dirty="0">
            <a:latin typeface="FZLanTingHeiS-R-GB" panose="02000000000000000000" pitchFamily="2" charset="-122"/>
            <a:ea typeface="FZLanTingHeiS-R-GB" panose="02000000000000000000" pitchFamily="2" charset="-122"/>
            <a:cs typeface="SimSun" charset="-122"/>
          </a:endParaRPr>
        </a:p>
      </dsp:txBody>
      <dsp:txXfrm>
        <a:off x="3608089" y="2773772"/>
        <a:ext cx="71421" cy="71421"/>
      </dsp:txXfrm>
    </dsp:sp>
    <dsp:sp modelId="{EFDB52AC-193B-D24A-9D41-0D409F2C9383}">
      <dsp:nvSpPr>
        <dsp:cNvPr id="0" name=""/>
        <dsp:cNvSpPr/>
      </dsp:nvSpPr>
      <dsp:spPr>
        <a:xfrm>
          <a:off x="3111203" y="2333623"/>
          <a:ext cx="1065193" cy="563210"/>
        </a:xfrm>
        <a:custGeom>
          <a:avLst/>
          <a:gdLst/>
          <a:ahLst/>
          <a:cxnLst/>
          <a:rect l="0" t="0" r="0" b="0"/>
          <a:pathLst>
            <a:path>
              <a:moveTo>
                <a:pt x="0" y="0"/>
              </a:moveTo>
              <a:lnTo>
                <a:pt x="532596" y="0"/>
              </a:lnTo>
              <a:lnTo>
                <a:pt x="532596" y="563210"/>
              </a:lnTo>
              <a:lnTo>
                <a:pt x="1065193" y="563210"/>
              </a:lnTo>
            </a:path>
          </a:pathLst>
        </a:custGeom>
        <a:noFill/>
        <a:ln w="12700" cap="flat" cmpd="sng" algn="ctr">
          <a:solidFill>
            <a:schemeClr val="accent4">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00100">
            <a:lnSpc>
              <a:spcPct val="90000"/>
            </a:lnSpc>
            <a:spcBef>
              <a:spcPct val="0"/>
            </a:spcBef>
            <a:spcAft>
              <a:spcPct val="35000"/>
            </a:spcAft>
            <a:buNone/>
          </a:pPr>
          <a:endParaRPr lang="zh-CN" altLang="en-US" sz="1800" b="0" i="0" kern="1200" dirty="0">
            <a:latin typeface="FZLanTingHeiS-R-GB" panose="02000000000000000000" pitchFamily="2" charset="-122"/>
            <a:ea typeface="FZLanTingHeiS-R-GB" panose="02000000000000000000" pitchFamily="2" charset="-122"/>
            <a:cs typeface="SimSun" charset="-122"/>
          </a:endParaRPr>
        </a:p>
      </dsp:txBody>
      <dsp:txXfrm>
        <a:off x="3613677" y="2585106"/>
        <a:ext cx="60246" cy="60246"/>
      </dsp:txXfrm>
    </dsp:sp>
    <dsp:sp modelId="{A3F7329B-086E-6C4A-9619-9EFEE1A157E2}">
      <dsp:nvSpPr>
        <dsp:cNvPr id="0" name=""/>
        <dsp:cNvSpPr/>
      </dsp:nvSpPr>
      <dsp:spPr>
        <a:xfrm>
          <a:off x="3111203" y="2333623"/>
          <a:ext cx="1065193" cy="174702"/>
        </a:xfrm>
        <a:custGeom>
          <a:avLst/>
          <a:gdLst/>
          <a:ahLst/>
          <a:cxnLst/>
          <a:rect l="0" t="0" r="0" b="0"/>
          <a:pathLst>
            <a:path>
              <a:moveTo>
                <a:pt x="0" y="0"/>
              </a:moveTo>
              <a:lnTo>
                <a:pt x="532596" y="0"/>
              </a:lnTo>
              <a:lnTo>
                <a:pt x="532596" y="174702"/>
              </a:lnTo>
              <a:lnTo>
                <a:pt x="1065193" y="174702"/>
              </a:lnTo>
            </a:path>
          </a:pathLst>
        </a:custGeom>
        <a:noFill/>
        <a:ln w="12700" cap="flat" cmpd="sng" algn="ctr">
          <a:solidFill>
            <a:schemeClr val="accent4">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00100">
            <a:lnSpc>
              <a:spcPct val="90000"/>
            </a:lnSpc>
            <a:spcBef>
              <a:spcPct val="0"/>
            </a:spcBef>
            <a:spcAft>
              <a:spcPct val="35000"/>
            </a:spcAft>
            <a:buNone/>
          </a:pPr>
          <a:endParaRPr lang="zh-CN" altLang="en-US" sz="1800" b="0" i="0" kern="1200" dirty="0">
            <a:latin typeface="FZLanTingHeiS-R-GB" panose="02000000000000000000" pitchFamily="2" charset="-122"/>
            <a:ea typeface="FZLanTingHeiS-R-GB" panose="02000000000000000000" pitchFamily="2" charset="-122"/>
            <a:cs typeface="SimSun" charset="-122"/>
          </a:endParaRPr>
        </a:p>
      </dsp:txBody>
      <dsp:txXfrm>
        <a:off x="3616814" y="2393989"/>
        <a:ext cx="53971" cy="53971"/>
      </dsp:txXfrm>
    </dsp:sp>
    <dsp:sp modelId="{D87FA41A-845D-0742-BFE6-B20A8A85E955}">
      <dsp:nvSpPr>
        <dsp:cNvPr id="0" name=""/>
        <dsp:cNvSpPr/>
      </dsp:nvSpPr>
      <dsp:spPr>
        <a:xfrm>
          <a:off x="3111203" y="2119819"/>
          <a:ext cx="1065193" cy="213804"/>
        </a:xfrm>
        <a:custGeom>
          <a:avLst/>
          <a:gdLst/>
          <a:ahLst/>
          <a:cxnLst/>
          <a:rect l="0" t="0" r="0" b="0"/>
          <a:pathLst>
            <a:path>
              <a:moveTo>
                <a:pt x="0" y="213804"/>
              </a:moveTo>
              <a:lnTo>
                <a:pt x="532596" y="213804"/>
              </a:lnTo>
              <a:lnTo>
                <a:pt x="532596" y="0"/>
              </a:lnTo>
              <a:lnTo>
                <a:pt x="1065193" y="0"/>
              </a:lnTo>
            </a:path>
          </a:pathLst>
        </a:custGeom>
        <a:noFill/>
        <a:ln w="12700" cap="flat" cmpd="sng" algn="ctr">
          <a:solidFill>
            <a:schemeClr val="accent4">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00100">
            <a:lnSpc>
              <a:spcPct val="90000"/>
            </a:lnSpc>
            <a:spcBef>
              <a:spcPct val="0"/>
            </a:spcBef>
            <a:spcAft>
              <a:spcPct val="35000"/>
            </a:spcAft>
            <a:buNone/>
          </a:pPr>
          <a:endParaRPr lang="zh-CN" altLang="en-US" sz="1800" b="0" i="0" kern="1200" dirty="0">
            <a:latin typeface="FZLanTingHeiS-R-GB" panose="02000000000000000000" pitchFamily="2" charset="-122"/>
            <a:ea typeface="FZLanTingHeiS-R-GB" panose="02000000000000000000" pitchFamily="2" charset="-122"/>
            <a:cs typeface="SimSun" charset="-122"/>
          </a:endParaRPr>
        </a:p>
      </dsp:txBody>
      <dsp:txXfrm>
        <a:off x="3616639" y="2199560"/>
        <a:ext cx="54321" cy="54321"/>
      </dsp:txXfrm>
    </dsp:sp>
    <dsp:sp modelId="{D205D4C6-038E-044A-A3BA-7E795737A05F}">
      <dsp:nvSpPr>
        <dsp:cNvPr id="0" name=""/>
        <dsp:cNvSpPr/>
      </dsp:nvSpPr>
      <dsp:spPr>
        <a:xfrm>
          <a:off x="3111203" y="1731311"/>
          <a:ext cx="1065193" cy="602312"/>
        </a:xfrm>
        <a:custGeom>
          <a:avLst/>
          <a:gdLst/>
          <a:ahLst/>
          <a:cxnLst/>
          <a:rect l="0" t="0" r="0" b="0"/>
          <a:pathLst>
            <a:path>
              <a:moveTo>
                <a:pt x="0" y="602312"/>
              </a:moveTo>
              <a:lnTo>
                <a:pt x="532596" y="602312"/>
              </a:lnTo>
              <a:lnTo>
                <a:pt x="532596" y="0"/>
              </a:lnTo>
              <a:lnTo>
                <a:pt x="1065193" y="0"/>
              </a:lnTo>
            </a:path>
          </a:pathLst>
        </a:custGeom>
        <a:noFill/>
        <a:ln w="12700" cap="flat" cmpd="sng" algn="ctr">
          <a:solidFill>
            <a:schemeClr val="accent4">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00100">
            <a:lnSpc>
              <a:spcPct val="90000"/>
            </a:lnSpc>
            <a:spcBef>
              <a:spcPct val="0"/>
            </a:spcBef>
            <a:spcAft>
              <a:spcPct val="35000"/>
            </a:spcAft>
            <a:buNone/>
          </a:pPr>
          <a:endParaRPr lang="zh-CN" altLang="en-US" sz="1800" b="0" i="0" kern="1200" dirty="0">
            <a:latin typeface="FZLanTingHeiS-R-GB" panose="02000000000000000000" pitchFamily="2" charset="-122"/>
            <a:ea typeface="FZLanTingHeiS-R-GB" panose="02000000000000000000" pitchFamily="2" charset="-122"/>
            <a:cs typeface="SimSun" charset="-122"/>
          </a:endParaRPr>
        </a:p>
      </dsp:txBody>
      <dsp:txXfrm>
        <a:off x="3613208" y="2001875"/>
        <a:ext cx="61184" cy="61184"/>
      </dsp:txXfrm>
    </dsp:sp>
    <dsp:sp modelId="{BF3B09D1-E8E8-0A4F-9573-99448D99561B}">
      <dsp:nvSpPr>
        <dsp:cNvPr id="0" name=""/>
        <dsp:cNvSpPr/>
      </dsp:nvSpPr>
      <dsp:spPr>
        <a:xfrm>
          <a:off x="3111203" y="1342804"/>
          <a:ext cx="1065193" cy="990819"/>
        </a:xfrm>
        <a:custGeom>
          <a:avLst/>
          <a:gdLst/>
          <a:ahLst/>
          <a:cxnLst/>
          <a:rect l="0" t="0" r="0" b="0"/>
          <a:pathLst>
            <a:path>
              <a:moveTo>
                <a:pt x="0" y="990819"/>
              </a:moveTo>
              <a:lnTo>
                <a:pt x="532596" y="990819"/>
              </a:lnTo>
              <a:lnTo>
                <a:pt x="532596" y="0"/>
              </a:lnTo>
              <a:lnTo>
                <a:pt x="1065193" y="0"/>
              </a:lnTo>
            </a:path>
          </a:pathLst>
        </a:custGeom>
        <a:noFill/>
        <a:ln w="12700" cap="flat" cmpd="sng" algn="ctr">
          <a:solidFill>
            <a:schemeClr val="accent4">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00100">
            <a:lnSpc>
              <a:spcPct val="90000"/>
            </a:lnSpc>
            <a:spcBef>
              <a:spcPct val="0"/>
            </a:spcBef>
            <a:spcAft>
              <a:spcPct val="35000"/>
            </a:spcAft>
            <a:buNone/>
          </a:pPr>
          <a:endParaRPr lang="zh-CN" altLang="en-US" sz="1800" b="0" i="0" kern="1200" dirty="0">
            <a:latin typeface="FZLanTingHeiS-R-GB" panose="02000000000000000000" pitchFamily="2" charset="-122"/>
            <a:ea typeface="FZLanTingHeiS-R-GB" panose="02000000000000000000" pitchFamily="2" charset="-122"/>
            <a:cs typeface="SimSun" charset="-122"/>
          </a:endParaRPr>
        </a:p>
      </dsp:txBody>
      <dsp:txXfrm>
        <a:off x="3607431" y="1801844"/>
        <a:ext cx="72738" cy="72738"/>
      </dsp:txXfrm>
    </dsp:sp>
    <dsp:sp modelId="{F23CCF4A-0F02-B643-86DA-D7F6CBD2CB37}">
      <dsp:nvSpPr>
        <dsp:cNvPr id="0" name=""/>
        <dsp:cNvSpPr/>
      </dsp:nvSpPr>
      <dsp:spPr>
        <a:xfrm>
          <a:off x="3111203" y="954296"/>
          <a:ext cx="1065193" cy="1379327"/>
        </a:xfrm>
        <a:custGeom>
          <a:avLst/>
          <a:gdLst/>
          <a:ahLst/>
          <a:cxnLst/>
          <a:rect l="0" t="0" r="0" b="0"/>
          <a:pathLst>
            <a:path>
              <a:moveTo>
                <a:pt x="0" y="1379327"/>
              </a:moveTo>
              <a:lnTo>
                <a:pt x="532596" y="1379327"/>
              </a:lnTo>
              <a:lnTo>
                <a:pt x="532596" y="0"/>
              </a:lnTo>
              <a:lnTo>
                <a:pt x="1065193" y="0"/>
              </a:lnTo>
            </a:path>
          </a:pathLst>
        </a:custGeom>
        <a:noFill/>
        <a:ln w="12700" cap="flat" cmpd="sng" algn="ctr">
          <a:solidFill>
            <a:schemeClr val="accent4">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00100">
            <a:lnSpc>
              <a:spcPct val="90000"/>
            </a:lnSpc>
            <a:spcBef>
              <a:spcPct val="0"/>
            </a:spcBef>
            <a:spcAft>
              <a:spcPct val="35000"/>
            </a:spcAft>
            <a:buNone/>
          </a:pPr>
          <a:endParaRPr lang="zh-CN" altLang="en-US" sz="1800" b="0" i="0" kern="1200" dirty="0">
            <a:latin typeface="FZLanTingHeiS-R-GB" panose="02000000000000000000" pitchFamily="2" charset="-122"/>
            <a:ea typeface="FZLanTingHeiS-R-GB" panose="02000000000000000000" pitchFamily="2" charset="-122"/>
            <a:cs typeface="SimSun" charset="-122"/>
          </a:endParaRPr>
        </a:p>
      </dsp:txBody>
      <dsp:txXfrm>
        <a:off x="3600231" y="1600391"/>
        <a:ext cx="87137" cy="87137"/>
      </dsp:txXfrm>
    </dsp:sp>
    <dsp:sp modelId="{1F2800E8-CF94-FD43-8D0E-7E4B278315B1}">
      <dsp:nvSpPr>
        <dsp:cNvPr id="0" name=""/>
        <dsp:cNvSpPr/>
      </dsp:nvSpPr>
      <dsp:spPr>
        <a:xfrm>
          <a:off x="3111203" y="565789"/>
          <a:ext cx="1065193" cy="1767834"/>
        </a:xfrm>
        <a:custGeom>
          <a:avLst/>
          <a:gdLst/>
          <a:ahLst/>
          <a:cxnLst/>
          <a:rect l="0" t="0" r="0" b="0"/>
          <a:pathLst>
            <a:path>
              <a:moveTo>
                <a:pt x="0" y="1767834"/>
              </a:moveTo>
              <a:lnTo>
                <a:pt x="532596" y="1767834"/>
              </a:lnTo>
              <a:lnTo>
                <a:pt x="532596" y="0"/>
              </a:lnTo>
              <a:lnTo>
                <a:pt x="1065193" y="0"/>
              </a:lnTo>
            </a:path>
          </a:pathLst>
        </a:custGeom>
        <a:noFill/>
        <a:ln w="12700" cap="flat" cmpd="sng" algn="ctr">
          <a:solidFill>
            <a:schemeClr val="accent4">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00100">
            <a:lnSpc>
              <a:spcPct val="90000"/>
            </a:lnSpc>
            <a:spcBef>
              <a:spcPct val="0"/>
            </a:spcBef>
            <a:spcAft>
              <a:spcPct val="35000"/>
            </a:spcAft>
            <a:buNone/>
          </a:pPr>
          <a:endParaRPr lang="zh-CN" altLang="en-US" sz="1800" b="0" i="0" kern="1200" dirty="0">
            <a:latin typeface="FZLanTingHeiS-R-GB" panose="02000000000000000000" pitchFamily="2" charset="-122"/>
            <a:ea typeface="FZLanTingHeiS-R-GB" panose="02000000000000000000" pitchFamily="2" charset="-122"/>
            <a:cs typeface="SimSun" charset="-122"/>
          </a:endParaRPr>
        </a:p>
      </dsp:txBody>
      <dsp:txXfrm>
        <a:off x="3592201" y="1398107"/>
        <a:ext cx="103197" cy="103197"/>
      </dsp:txXfrm>
    </dsp:sp>
    <dsp:sp modelId="{082A771F-69AF-7C4C-86CB-DF1CD8CB6581}">
      <dsp:nvSpPr>
        <dsp:cNvPr id="0" name=""/>
        <dsp:cNvSpPr/>
      </dsp:nvSpPr>
      <dsp:spPr>
        <a:xfrm>
          <a:off x="3111203" y="177281"/>
          <a:ext cx="1065193" cy="2156342"/>
        </a:xfrm>
        <a:custGeom>
          <a:avLst/>
          <a:gdLst/>
          <a:ahLst/>
          <a:cxnLst/>
          <a:rect l="0" t="0" r="0" b="0"/>
          <a:pathLst>
            <a:path>
              <a:moveTo>
                <a:pt x="0" y="2156342"/>
              </a:moveTo>
              <a:lnTo>
                <a:pt x="532596" y="2156342"/>
              </a:lnTo>
              <a:lnTo>
                <a:pt x="532596" y="0"/>
              </a:lnTo>
              <a:lnTo>
                <a:pt x="1065193" y="0"/>
              </a:lnTo>
            </a:path>
          </a:pathLst>
        </a:custGeom>
        <a:noFill/>
        <a:ln w="12700" cap="flat" cmpd="sng" algn="ctr">
          <a:solidFill>
            <a:schemeClr val="accent4">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00100">
            <a:lnSpc>
              <a:spcPct val="90000"/>
            </a:lnSpc>
            <a:spcBef>
              <a:spcPct val="0"/>
            </a:spcBef>
            <a:spcAft>
              <a:spcPct val="35000"/>
            </a:spcAft>
            <a:buNone/>
          </a:pPr>
          <a:endParaRPr lang="zh-CN" altLang="en-US" sz="1800" b="0" i="0" kern="1200" dirty="0">
            <a:latin typeface="FZLanTingHeiS-R-GB" panose="02000000000000000000" pitchFamily="2" charset="-122"/>
            <a:ea typeface="FZLanTingHeiS-R-GB" panose="02000000000000000000" pitchFamily="2" charset="-122"/>
            <a:cs typeface="SimSun" charset="-122"/>
          </a:endParaRPr>
        </a:p>
      </dsp:txBody>
      <dsp:txXfrm>
        <a:off x="3583673" y="1195325"/>
        <a:ext cx="120254" cy="120254"/>
      </dsp:txXfrm>
    </dsp:sp>
    <dsp:sp modelId="{7111AE39-B455-7C4D-91F4-9E37E3822D07}">
      <dsp:nvSpPr>
        <dsp:cNvPr id="0" name=""/>
        <dsp:cNvSpPr/>
      </dsp:nvSpPr>
      <dsp:spPr>
        <a:xfrm>
          <a:off x="1930308" y="1940259"/>
          <a:ext cx="1575062" cy="786728"/>
        </a:xfrm>
        <a:prstGeom prst="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b="0" i="0" kern="1200" dirty="0">
              <a:latin typeface="FZLanTingHeiS-R-GB" panose="02000000000000000000" pitchFamily="2" charset="-122"/>
              <a:ea typeface="FZLanTingHeiS-R-GB" panose="02000000000000000000" pitchFamily="2" charset="-122"/>
              <a:cs typeface="SimSun" charset="-122"/>
            </a:rPr>
            <a:t>管理经济学</a:t>
          </a:r>
        </a:p>
      </dsp:txBody>
      <dsp:txXfrm>
        <a:off x="1930308" y="1940259"/>
        <a:ext cx="1575062" cy="786728"/>
      </dsp:txXfrm>
    </dsp:sp>
    <dsp:sp modelId="{C852AF5D-E3CA-F844-B775-08DD6E6FB940}">
      <dsp:nvSpPr>
        <dsp:cNvPr id="0" name=""/>
        <dsp:cNvSpPr/>
      </dsp:nvSpPr>
      <dsp:spPr>
        <a:xfrm>
          <a:off x="4176397" y="3510"/>
          <a:ext cx="3922569" cy="347542"/>
        </a:xfrm>
        <a:prstGeom prst="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marL="0" lvl="0" indent="0" algn="l" defTabSz="800100">
            <a:lnSpc>
              <a:spcPct val="90000"/>
            </a:lnSpc>
            <a:spcBef>
              <a:spcPct val="0"/>
            </a:spcBef>
            <a:spcAft>
              <a:spcPct val="35000"/>
            </a:spcAft>
            <a:buNone/>
          </a:pPr>
          <a:r>
            <a:rPr lang="zh-CN" altLang="en-US" sz="1800" b="0" i="0" kern="1200" dirty="0">
              <a:latin typeface="FZLanTingHeiS-R-GB" panose="02000000000000000000" pitchFamily="2" charset="-122"/>
              <a:ea typeface="FZLanTingHeiS-R-GB" panose="02000000000000000000" pitchFamily="2" charset="-122"/>
              <a:cs typeface="SimSun" charset="-122"/>
            </a:rPr>
            <a:t>第</a:t>
          </a:r>
          <a:r>
            <a:rPr lang="en-US" altLang="zh-CN" sz="1800" b="0" i="0" kern="1200" dirty="0">
              <a:latin typeface="FZLanTingHeiS-R-GB" panose="02000000000000000000" pitchFamily="2" charset="-122"/>
              <a:ea typeface="FZLanTingHeiS-R-GB" panose="02000000000000000000" pitchFamily="2" charset="-122"/>
              <a:cs typeface="SimSun" charset="-122"/>
            </a:rPr>
            <a:t>1</a:t>
          </a:r>
          <a:r>
            <a:rPr lang="zh-CN" altLang="en-US" sz="1800" b="0" i="0" kern="1200" dirty="0">
              <a:latin typeface="FZLanTingHeiS-R-GB" panose="02000000000000000000" pitchFamily="2" charset="-122"/>
              <a:ea typeface="FZLanTingHeiS-R-GB" panose="02000000000000000000" pitchFamily="2" charset="-122"/>
              <a:cs typeface="SimSun" charset="-122"/>
            </a:rPr>
            <a:t> 章 导论</a:t>
          </a:r>
        </a:p>
      </dsp:txBody>
      <dsp:txXfrm>
        <a:off x="4176397" y="3510"/>
        <a:ext cx="3922569" cy="347542"/>
      </dsp:txXfrm>
    </dsp:sp>
    <dsp:sp modelId="{1C998B4A-F8C8-5D49-862A-38B9C7611407}">
      <dsp:nvSpPr>
        <dsp:cNvPr id="0" name=""/>
        <dsp:cNvSpPr/>
      </dsp:nvSpPr>
      <dsp:spPr>
        <a:xfrm>
          <a:off x="4176397" y="392017"/>
          <a:ext cx="3922569" cy="347542"/>
        </a:xfrm>
        <a:prstGeom prst="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marL="0" lvl="0" indent="0" algn="l" defTabSz="800100">
            <a:lnSpc>
              <a:spcPct val="90000"/>
            </a:lnSpc>
            <a:spcBef>
              <a:spcPct val="0"/>
            </a:spcBef>
            <a:spcAft>
              <a:spcPct val="35000"/>
            </a:spcAft>
            <a:buNone/>
          </a:pPr>
          <a:r>
            <a:rPr lang="zh-CN" altLang="en-US" sz="1800" b="0" i="0" kern="1200" dirty="0">
              <a:latin typeface="FZLanTingHeiS-R-GB" panose="02000000000000000000" pitchFamily="2" charset="-122"/>
              <a:ea typeface="FZLanTingHeiS-R-GB" panose="02000000000000000000" pitchFamily="2" charset="-122"/>
              <a:cs typeface="SimSun" charset="-122"/>
            </a:rPr>
            <a:t>第</a:t>
          </a:r>
          <a:r>
            <a:rPr lang="en-US" altLang="zh-CN" sz="1800" b="0" i="0" kern="1200" dirty="0">
              <a:latin typeface="FZLanTingHeiS-R-GB" panose="02000000000000000000" pitchFamily="2" charset="-122"/>
              <a:ea typeface="FZLanTingHeiS-R-GB" panose="02000000000000000000" pitchFamily="2" charset="-122"/>
              <a:cs typeface="SimSun" charset="-122"/>
            </a:rPr>
            <a:t>2</a:t>
          </a:r>
          <a:r>
            <a:rPr lang="zh-CN" altLang="en-US" sz="1800" b="0" i="0" kern="1200" dirty="0">
              <a:latin typeface="FZLanTingHeiS-R-GB" panose="02000000000000000000" pitchFamily="2" charset="-122"/>
              <a:ea typeface="FZLanTingHeiS-R-GB" panose="02000000000000000000" pitchFamily="2" charset="-122"/>
              <a:cs typeface="SimSun" charset="-122"/>
            </a:rPr>
            <a:t> 章 供求分析</a:t>
          </a:r>
        </a:p>
      </dsp:txBody>
      <dsp:txXfrm>
        <a:off x="4176397" y="392017"/>
        <a:ext cx="3922569" cy="347542"/>
      </dsp:txXfrm>
    </dsp:sp>
    <dsp:sp modelId="{801D293D-5A6E-CF4C-ADA4-5CA1C7809ED1}">
      <dsp:nvSpPr>
        <dsp:cNvPr id="0" name=""/>
        <dsp:cNvSpPr/>
      </dsp:nvSpPr>
      <dsp:spPr>
        <a:xfrm>
          <a:off x="4176397" y="780525"/>
          <a:ext cx="3922569" cy="347542"/>
        </a:xfrm>
        <a:prstGeom prst="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marL="0" lvl="0" indent="0" algn="l" defTabSz="800100">
            <a:lnSpc>
              <a:spcPct val="90000"/>
            </a:lnSpc>
            <a:spcBef>
              <a:spcPct val="0"/>
            </a:spcBef>
            <a:spcAft>
              <a:spcPct val="35000"/>
            </a:spcAft>
            <a:buNone/>
          </a:pPr>
          <a:r>
            <a:rPr lang="zh-CN" altLang="en-US" sz="1800" b="0" i="0" kern="1200" dirty="0">
              <a:latin typeface="FZLanTingHeiS-R-GB" panose="02000000000000000000" pitchFamily="2" charset="-122"/>
              <a:ea typeface="FZLanTingHeiS-R-GB" panose="02000000000000000000" pitchFamily="2" charset="-122"/>
              <a:cs typeface="SimSun" charset="-122"/>
            </a:rPr>
            <a:t>第</a:t>
          </a:r>
          <a:r>
            <a:rPr lang="en-US" altLang="zh-CN" sz="1800" b="0" i="0" kern="1200" dirty="0">
              <a:latin typeface="FZLanTingHeiS-R-GB" panose="02000000000000000000" pitchFamily="2" charset="-122"/>
              <a:ea typeface="FZLanTingHeiS-R-GB" panose="02000000000000000000" pitchFamily="2" charset="-122"/>
              <a:cs typeface="SimSun" charset="-122"/>
            </a:rPr>
            <a:t>3</a:t>
          </a:r>
          <a:r>
            <a:rPr lang="zh-CN" altLang="en-US" sz="1800" b="0" i="0" kern="1200" dirty="0">
              <a:latin typeface="FZLanTingHeiS-R-GB" panose="02000000000000000000" pitchFamily="2" charset="-122"/>
              <a:ea typeface="FZLanTingHeiS-R-GB" panose="02000000000000000000" pitchFamily="2" charset="-122"/>
              <a:cs typeface="SimSun" charset="-122"/>
            </a:rPr>
            <a:t> 章 消费者效用分析</a:t>
          </a:r>
        </a:p>
      </dsp:txBody>
      <dsp:txXfrm>
        <a:off x="4176397" y="780525"/>
        <a:ext cx="3922569" cy="347542"/>
      </dsp:txXfrm>
    </dsp:sp>
    <dsp:sp modelId="{2A813B24-1D27-BA48-B656-7DF38994DA1B}">
      <dsp:nvSpPr>
        <dsp:cNvPr id="0" name=""/>
        <dsp:cNvSpPr/>
      </dsp:nvSpPr>
      <dsp:spPr>
        <a:xfrm>
          <a:off x="4176397" y="1169032"/>
          <a:ext cx="3922569" cy="347542"/>
        </a:xfrm>
        <a:prstGeom prst="rect">
          <a:avLst/>
        </a:prstGeom>
        <a:solidFill>
          <a:srgbClr val="C00000"/>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marL="0" lvl="0" indent="0" algn="l" defTabSz="800100">
            <a:lnSpc>
              <a:spcPct val="90000"/>
            </a:lnSpc>
            <a:spcBef>
              <a:spcPct val="0"/>
            </a:spcBef>
            <a:spcAft>
              <a:spcPct val="35000"/>
            </a:spcAft>
            <a:buNone/>
          </a:pPr>
          <a:r>
            <a:rPr lang="zh-CN" altLang="en-US" sz="1800" b="0" i="0" kern="1200" dirty="0">
              <a:latin typeface="FZLanTingHeiS-R-GB" panose="02000000000000000000" pitchFamily="2" charset="-122"/>
              <a:ea typeface="FZLanTingHeiS-R-GB" panose="02000000000000000000" pitchFamily="2" charset="-122"/>
              <a:cs typeface="SimSun" charset="-122"/>
            </a:rPr>
            <a:t>第</a:t>
          </a:r>
          <a:r>
            <a:rPr lang="en-US" altLang="zh-CN" sz="1800" b="0" i="0" kern="1200" dirty="0">
              <a:latin typeface="FZLanTingHeiS-R-GB" panose="02000000000000000000" pitchFamily="2" charset="-122"/>
              <a:ea typeface="FZLanTingHeiS-R-GB" panose="02000000000000000000" pitchFamily="2" charset="-122"/>
              <a:cs typeface="SimSun" charset="-122"/>
            </a:rPr>
            <a:t>4</a:t>
          </a:r>
          <a:r>
            <a:rPr lang="zh-CN" altLang="en-US" sz="1800" b="0" i="0" kern="1200" dirty="0">
              <a:latin typeface="FZLanTingHeiS-R-GB" panose="02000000000000000000" pitchFamily="2" charset="-122"/>
              <a:ea typeface="FZLanTingHeiS-R-GB" panose="02000000000000000000" pitchFamily="2" charset="-122"/>
              <a:cs typeface="SimSun" charset="-122"/>
            </a:rPr>
            <a:t> 章 需求弹性与供给弹性分析</a:t>
          </a:r>
        </a:p>
      </dsp:txBody>
      <dsp:txXfrm>
        <a:off x="4176397" y="1169032"/>
        <a:ext cx="3922569" cy="347542"/>
      </dsp:txXfrm>
    </dsp:sp>
    <dsp:sp modelId="{63F35746-278C-874D-9A13-4343B4455491}">
      <dsp:nvSpPr>
        <dsp:cNvPr id="0" name=""/>
        <dsp:cNvSpPr/>
      </dsp:nvSpPr>
      <dsp:spPr>
        <a:xfrm>
          <a:off x="4176397" y="1557540"/>
          <a:ext cx="3922569" cy="347542"/>
        </a:xfrm>
        <a:prstGeom prst="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marL="0" lvl="0" indent="0" algn="l" defTabSz="800100">
            <a:lnSpc>
              <a:spcPct val="90000"/>
            </a:lnSpc>
            <a:spcBef>
              <a:spcPct val="0"/>
            </a:spcBef>
            <a:spcAft>
              <a:spcPct val="35000"/>
            </a:spcAft>
            <a:buNone/>
          </a:pPr>
          <a:r>
            <a:rPr lang="zh-CN" altLang="en-US" sz="1800" b="0" i="0" kern="1200" dirty="0">
              <a:latin typeface="FZLanTingHeiS-R-GB" panose="02000000000000000000" pitchFamily="2" charset="-122"/>
              <a:ea typeface="FZLanTingHeiS-R-GB" panose="02000000000000000000" pitchFamily="2" charset="-122"/>
              <a:cs typeface="SimSun" charset="-122"/>
            </a:rPr>
            <a:t>第</a:t>
          </a:r>
          <a:r>
            <a:rPr lang="en-US" altLang="zh-CN" sz="1800" b="0" i="0" kern="1200" dirty="0">
              <a:latin typeface="FZLanTingHeiS-R-GB" panose="02000000000000000000" pitchFamily="2" charset="-122"/>
              <a:ea typeface="FZLanTingHeiS-R-GB" panose="02000000000000000000" pitchFamily="2" charset="-122"/>
              <a:cs typeface="SimSun" charset="-122"/>
            </a:rPr>
            <a:t>5</a:t>
          </a:r>
          <a:r>
            <a:rPr lang="zh-CN" altLang="en-US" sz="1800" b="0" i="0" kern="1200" dirty="0">
              <a:latin typeface="FZLanTingHeiS-R-GB" panose="02000000000000000000" pitchFamily="2" charset="-122"/>
              <a:ea typeface="FZLanTingHeiS-R-GB" panose="02000000000000000000" pitchFamily="2" charset="-122"/>
              <a:cs typeface="SimSun" charset="-122"/>
            </a:rPr>
            <a:t> 章 生产要素投入的决策分析</a:t>
          </a:r>
        </a:p>
      </dsp:txBody>
      <dsp:txXfrm>
        <a:off x="4176397" y="1557540"/>
        <a:ext cx="3922569" cy="347542"/>
      </dsp:txXfrm>
    </dsp:sp>
    <dsp:sp modelId="{8FE3CA9D-F9AC-4D4D-BF03-5B208403D01F}">
      <dsp:nvSpPr>
        <dsp:cNvPr id="0" name=""/>
        <dsp:cNvSpPr/>
      </dsp:nvSpPr>
      <dsp:spPr>
        <a:xfrm>
          <a:off x="4176397" y="1946047"/>
          <a:ext cx="3922569" cy="347542"/>
        </a:xfrm>
        <a:prstGeom prst="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marL="0" lvl="0" indent="0" algn="l" defTabSz="800100">
            <a:lnSpc>
              <a:spcPct val="90000"/>
            </a:lnSpc>
            <a:spcBef>
              <a:spcPct val="0"/>
            </a:spcBef>
            <a:spcAft>
              <a:spcPct val="35000"/>
            </a:spcAft>
            <a:buNone/>
          </a:pPr>
          <a:r>
            <a:rPr lang="zh-CN" altLang="en-US" sz="1800" b="0" i="0" kern="1200" dirty="0">
              <a:latin typeface="FZLanTingHeiS-R-GB" panose="02000000000000000000" pitchFamily="2" charset="-122"/>
              <a:ea typeface="FZLanTingHeiS-R-GB" panose="02000000000000000000" pitchFamily="2" charset="-122"/>
              <a:cs typeface="SimSun" charset="-122"/>
            </a:rPr>
            <a:t>第</a:t>
          </a:r>
          <a:r>
            <a:rPr lang="en-US" altLang="zh-CN" sz="1800" b="0" i="0" kern="1200" dirty="0">
              <a:latin typeface="FZLanTingHeiS-R-GB" panose="02000000000000000000" pitchFamily="2" charset="-122"/>
              <a:ea typeface="FZLanTingHeiS-R-GB" panose="02000000000000000000" pitchFamily="2" charset="-122"/>
              <a:cs typeface="SimSun" charset="-122"/>
            </a:rPr>
            <a:t>6</a:t>
          </a:r>
          <a:r>
            <a:rPr lang="zh-CN" altLang="en-US" sz="1800" b="0" i="0" kern="1200" dirty="0">
              <a:latin typeface="FZLanTingHeiS-R-GB" panose="02000000000000000000" pitchFamily="2" charset="-122"/>
              <a:ea typeface="FZLanTingHeiS-R-GB" panose="02000000000000000000" pitchFamily="2" charset="-122"/>
              <a:cs typeface="SimSun" charset="-122"/>
            </a:rPr>
            <a:t> 章 成本分析</a:t>
          </a:r>
        </a:p>
      </dsp:txBody>
      <dsp:txXfrm>
        <a:off x="4176397" y="1946047"/>
        <a:ext cx="3922569" cy="347542"/>
      </dsp:txXfrm>
    </dsp:sp>
    <dsp:sp modelId="{9EBBA99F-A4CB-4947-AF0D-06A5810B9341}">
      <dsp:nvSpPr>
        <dsp:cNvPr id="0" name=""/>
        <dsp:cNvSpPr/>
      </dsp:nvSpPr>
      <dsp:spPr>
        <a:xfrm>
          <a:off x="4176397" y="2334555"/>
          <a:ext cx="3922569" cy="347542"/>
        </a:xfrm>
        <a:prstGeom prst="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marL="0" lvl="0" indent="0" algn="l" defTabSz="800100">
            <a:lnSpc>
              <a:spcPct val="90000"/>
            </a:lnSpc>
            <a:spcBef>
              <a:spcPct val="0"/>
            </a:spcBef>
            <a:spcAft>
              <a:spcPct val="35000"/>
            </a:spcAft>
            <a:buNone/>
          </a:pPr>
          <a:r>
            <a:rPr lang="zh-CN" altLang="en-US" sz="1800" b="0" i="0" kern="1200" dirty="0">
              <a:latin typeface="FZLanTingHeiS-R-GB" panose="02000000000000000000" pitchFamily="2" charset="-122"/>
              <a:ea typeface="FZLanTingHeiS-R-GB" panose="02000000000000000000" pitchFamily="2" charset="-122"/>
              <a:cs typeface="SimSun" charset="-122"/>
            </a:rPr>
            <a:t>第</a:t>
          </a:r>
          <a:r>
            <a:rPr lang="en-US" altLang="zh-CN" sz="1800" b="0" i="0" kern="1200" dirty="0">
              <a:latin typeface="FZLanTingHeiS-R-GB" panose="02000000000000000000" pitchFamily="2" charset="-122"/>
              <a:ea typeface="FZLanTingHeiS-R-GB" panose="02000000000000000000" pitchFamily="2" charset="-122"/>
              <a:cs typeface="SimSun" charset="-122"/>
            </a:rPr>
            <a:t>7</a:t>
          </a:r>
          <a:r>
            <a:rPr lang="zh-CN" altLang="en-US" sz="1800" b="0" i="0" kern="1200" dirty="0">
              <a:latin typeface="FZLanTingHeiS-R-GB" panose="02000000000000000000" pitchFamily="2" charset="-122"/>
              <a:ea typeface="FZLanTingHeiS-R-GB" panose="02000000000000000000" pitchFamily="2" charset="-122"/>
              <a:cs typeface="SimSun" charset="-122"/>
            </a:rPr>
            <a:t> 章 生产产出的决策分析</a:t>
          </a:r>
        </a:p>
      </dsp:txBody>
      <dsp:txXfrm>
        <a:off x="4176397" y="2334555"/>
        <a:ext cx="3922569" cy="347542"/>
      </dsp:txXfrm>
    </dsp:sp>
    <dsp:sp modelId="{594B141E-C1DA-D845-9DD4-07B3012F8988}">
      <dsp:nvSpPr>
        <dsp:cNvPr id="0" name=""/>
        <dsp:cNvSpPr/>
      </dsp:nvSpPr>
      <dsp:spPr>
        <a:xfrm>
          <a:off x="4176397" y="2723062"/>
          <a:ext cx="3922569" cy="347542"/>
        </a:xfrm>
        <a:prstGeom prst="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marL="0" lvl="0" indent="0" algn="l" defTabSz="800100">
            <a:lnSpc>
              <a:spcPct val="90000"/>
            </a:lnSpc>
            <a:spcBef>
              <a:spcPct val="0"/>
            </a:spcBef>
            <a:spcAft>
              <a:spcPct val="35000"/>
            </a:spcAft>
            <a:buNone/>
          </a:pPr>
          <a:r>
            <a:rPr lang="zh-CN" altLang="en-US" sz="1800" b="0" i="0" kern="1200" dirty="0">
              <a:latin typeface="FZLanTingHeiS-R-GB" panose="02000000000000000000" pitchFamily="2" charset="-122"/>
              <a:ea typeface="FZLanTingHeiS-R-GB" panose="02000000000000000000" pitchFamily="2" charset="-122"/>
              <a:cs typeface="SimSun" charset="-122"/>
            </a:rPr>
            <a:t>第</a:t>
          </a:r>
          <a:r>
            <a:rPr lang="en-US" altLang="zh-CN" sz="1800" b="0" i="0" kern="1200" dirty="0">
              <a:latin typeface="FZLanTingHeiS-R-GB" panose="02000000000000000000" pitchFamily="2" charset="-122"/>
              <a:ea typeface="FZLanTingHeiS-R-GB" panose="02000000000000000000" pitchFamily="2" charset="-122"/>
              <a:cs typeface="SimSun" charset="-122"/>
            </a:rPr>
            <a:t>8</a:t>
          </a:r>
          <a:r>
            <a:rPr lang="zh-CN" altLang="en-US" sz="1800" b="0" i="0" kern="1200" dirty="0">
              <a:latin typeface="FZLanTingHeiS-R-GB" panose="02000000000000000000" pitchFamily="2" charset="-122"/>
              <a:ea typeface="FZLanTingHeiS-R-GB" panose="02000000000000000000" pitchFamily="2" charset="-122"/>
              <a:cs typeface="SimSun" charset="-122"/>
            </a:rPr>
            <a:t> 章 完全竞争市场中的企业决策</a:t>
          </a:r>
        </a:p>
      </dsp:txBody>
      <dsp:txXfrm>
        <a:off x="4176397" y="2723062"/>
        <a:ext cx="3922569" cy="347542"/>
      </dsp:txXfrm>
    </dsp:sp>
    <dsp:sp modelId="{00C029E1-BACD-3B4B-B105-64422CAA0D27}">
      <dsp:nvSpPr>
        <dsp:cNvPr id="0" name=""/>
        <dsp:cNvSpPr/>
      </dsp:nvSpPr>
      <dsp:spPr>
        <a:xfrm>
          <a:off x="4176397" y="3111570"/>
          <a:ext cx="3922569" cy="347542"/>
        </a:xfrm>
        <a:prstGeom prst="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marL="0" lvl="0" indent="0" algn="l" defTabSz="800100">
            <a:lnSpc>
              <a:spcPct val="90000"/>
            </a:lnSpc>
            <a:spcBef>
              <a:spcPct val="0"/>
            </a:spcBef>
            <a:spcAft>
              <a:spcPct val="35000"/>
            </a:spcAft>
            <a:buNone/>
          </a:pPr>
          <a:r>
            <a:rPr lang="zh-CN" altLang="en-US" sz="1800" b="0" i="0" kern="1200" dirty="0">
              <a:latin typeface="FZLanTingHeiS-R-GB" panose="02000000000000000000" pitchFamily="2" charset="-122"/>
              <a:ea typeface="FZLanTingHeiS-R-GB" panose="02000000000000000000" pitchFamily="2" charset="-122"/>
              <a:cs typeface="SimSun" charset="-122"/>
            </a:rPr>
            <a:t>第</a:t>
          </a:r>
          <a:r>
            <a:rPr lang="en-US" altLang="zh-CN" sz="1800" b="0" i="0" kern="1200" dirty="0">
              <a:latin typeface="FZLanTingHeiS-R-GB" panose="02000000000000000000" pitchFamily="2" charset="-122"/>
              <a:ea typeface="FZLanTingHeiS-R-GB" panose="02000000000000000000" pitchFamily="2" charset="-122"/>
              <a:cs typeface="SimSun" charset="-122"/>
            </a:rPr>
            <a:t>9</a:t>
          </a:r>
          <a:r>
            <a:rPr lang="zh-CN" altLang="en-US" sz="1800" b="0" i="0" kern="1200" dirty="0">
              <a:latin typeface="FZLanTingHeiS-R-GB" panose="02000000000000000000" pitchFamily="2" charset="-122"/>
              <a:ea typeface="FZLanTingHeiS-R-GB" panose="02000000000000000000" pitchFamily="2" charset="-122"/>
              <a:cs typeface="SimSun" charset="-122"/>
            </a:rPr>
            <a:t> 章 垄断市场中的企业决策</a:t>
          </a:r>
        </a:p>
      </dsp:txBody>
      <dsp:txXfrm>
        <a:off x="4176397" y="3111570"/>
        <a:ext cx="3922569" cy="347542"/>
      </dsp:txXfrm>
    </dsp:sp>
    <dsp:sp modelId="{2B38E664-48B7-7044-9738-8E97AC293AB1}">
      <dsp:nvSpPr>
        <dsp:cNvPr id="0" name=""/>
        <dsp:cNvSpPr/>
      </dsp:nvSpPr>
      <dsp:spPr>
        <a:xfrm>
          <a:off x="4176397" y="3500077"/>
          <a:ext cx="3922569" cy="347542"/>
        </a:xfrm>
        <a:prstGeom prst="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marL="0" lvl="0" indent="0" algn="l" defTabSz="800100">
            <a:lnSpc>
              <a:spcPct val="90000"/>
            </a:lnSpc>
            <a:spcBef>
              <a:spcPct val="0"/>
            </a:spcBef>
            <a:spcAft>
              <a:spcPct val="35000"/>
            </a:spcAft>
            <a:buNone/>
          </a:pPr>
          <a:r>
            <a:rPr lang="zh-CN" altLang="en-US" sz="1800" b="0" i="0" kern="1200" dirty="0">
              <a:latin typeface="FZLanTingHeiS-R-GB" panose="02000000000000000000" pitchFamily="2" charset="-122"/>
              <a:ea typeface="FZLanTingHeiS-R-GB" panose="02000000000000000000" pitchFamily="2" charset="-122"/>
              <a:cs typeface="SimSun" charset="-122"/>
            </a:rPr>
            <a:t>第</a:t>
          </a:r>
          <a:r>
            <a:rPr lang="en-US" altLang="zh-CN" sz="1800" b="0" i="0" kern="1200" dirty="0">
              <a:latin typeface="FZLanTingHeiS-R-GB" panose="02000000000000000000" pitchFamily="2" charset="-122"/>
              <a:ea typeface="FZLanTingHeiS-R-GB" panose="02000000000000000000" pitchFamily="2" charset="-122"/>
              <a:cs typeface="SimSun" charset="-122"/>
            </a:rPr>
            <a:t>10</a:t>
          </a:r>
          <a:r>
            <a:rPr lang="zh-CN" altLang="en-US" sz="1800" b="0" i="0" kern="1200" dirty="0">
              <a:latin typeface="FZLanTingHeiS-R-GB" panose="02000000000000000000" pitchFamily="2" charset="-122"/>
              <a:ea typeface="FZLanTingHeiS-R-GB" panose="02000000000000000000" pitchFamily="2" charset="-122"/>
              <a:cs typeface="SimSun" charset="-122"/>
            </a:rPr>
            <a:t>章 垄断竞争市场中的企业决策</a:t>
          </a:r>
        </a:p>
      </dsp:txBody>
      <dsp:txXfrm>
        <a:off x="4176397" y="3500077"/>
        <a:ext cx="3922569" cy="347542"/>
      </dsp:txXfrm>
    </dsp:sp>
    <dsp:sp modelId="{0B025E1A-4017-974E-A410-E5C6C65DC33A}">
      <dsp:nvSpPr>
        <dsp:cNvPr id="0" name=""/>
        <dsp:cNvSpPr/>
      </dsp:nvSpPr>
      <dsp:spPr>
        <a:xfrm>
          <a:off x="4176397" y="3888585"/>
          <a:ext cx="3922569" cy="347542"/>
        </a:xfrm>
        <a:prstGeom prst="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marL="0" lvl="0" indent="0" algn="l" defTabSz="800100">
            <a:lnSpc>
              <a:spcPct val="90000"/>
            </a:lnSpc>
            <a:spcBef>
              <a:spcPct val="0"/>
            </a:spcBef>
            <a:spcAft>
              <a:spcPct val="35000"/>
            </a:spcAft>
            <a:buNone/>
          </a:pPr>
          <a:r>
            <a:rPr lang="zh-CN" altLang="en-US" sz="1800" b="0" i="0" kern="1200" dirty="0">
              <a:latin typeface="FZLanTingHeiS-R-GB" panose="02000000000000000000" pitchFamily="2" charset="-122"/>
              <a:ea typeface="FZLanTingHeiS-R-GB" panose="02000000000000000000" pitchFamily="2" charset="-122"/>
              <a:cs typeface="SimSun" charset="-122"/>
            </a:rPr>
            <a:t>第</a:t>
          </a:r>
          <a:r>
            <a:rPr lang="en-US" altLang="zh-CN" sz="1800" b="0" i="0" kern="1200" dirty="0">
              <a:latin typeface="FZLanTingHeiS-R-GB" panose="02000000000000000000" pitchFamily="2" charset="-122"/>
              <a:ea typeface="FZLanTingHeiS-R-GB" panose="02000000000000000000" pitchFamily="2" charset="-122"/>
              <a:cs typeface="SimSun" charset="-122"/>
            </a:rPr>
            <a:t>11</a:t>
          </a:r>
          <a:r>
            <a:rPr lang="zh-CN" altLang="en-US" sz="1800" b="0" i="0" kern="1200" dirty="0">
              <a:latin typeface="FZLanTingHeiS-R-GB" panose="02000000000000000000" pitchFamily="2" charset="-122"/>
              <a:ea typeface="FZLanTingHeiS-R-GB" panose="02000000000000000000" pitchFamily="2" charset="-122"/>
              <a:cs typeface="SimSun" charset="-122"/>
            </a:rPr>
            <a:t>章 寡头垄断市场中的企业决策</a:t>
          </a:r>
        </a:p>
      </dsp:txBody>
      <dsp:txXfrm>
        <a:off x="4176397" y="3888585"/>
        <a:ext cx="3922569" cy="347542"/>
      </dsp:txXfrm>
    </dsp:sp>
    <dsp:sp modelId="{98898A49-EECE-8C42-800D-7F49FC06C40D}">
      <dsp:nvSpPr>
        <dsp:cNvPr id="0" name=""/>
        <dsp:cNvSpPr/>
      </dsp:nvSpPr>
      <dsp:spPr>
        <a:xfrm>
          <a:off x="4176397" y="4277093"/>
          <a:ext cx="3922569" cy="347542"/>
        </a:xfrm>
        <a:prstGeom prst="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marL="0" lvl="0" indent="0" algn="l" defTabSz="800100">
            <a:lnSpc>
              <a:spcPct val="90000"/>
            </a:lnSpc>
            <a:spcBef>
              <a:spcPct val="0"/>
            </a:spcBef>
            <a:spcAft>
              <a:spcPct val="35000"/>
            </a:spcAft>
            <a:buNone/>
          </a:pPr>
          <a:r>
            <a:rPr lang="zh-CN" altLang="en-US" sz="1800" b="0" i="0" kern="1200" dirty="0">
              <a:latin typeface="FZLanTingHeiS-R-GB" panose="02000000000000000000" pitchFamily="2" charset="-122"/>
              <a:ea typeface="FZLanTingHeiS-R-GB" panose="02000000000000000000" pitchFamily="2" charset="-122"/>
              <a:cs typeface="SimSun" charset="-122"/>
            </a:rPr>
            <a:t>第</a:t>
          </a:r>
          <a:r>
            <a:rPr lang="en-US" altLang="zh-CN" sz="1800" b="0" i="0" kern="1200" dirty="0">
              <a:latin typeface="FZLanTingHeiS-R-GB" panose="02000000000000000000" pitchFamily="2" charset="-122"/>
              <a:ea typeface="FZLanTingHeiS-R-GB" panose="02000000000000000000" pitchFamily="2" charset="-122"/>
              <a:cs typeface="SimSun" charset="-122"/>
            </a:rPr>
            <a:t>12</a:t>
          </a:r>
          <a:r>
            <a:rPr lang="zh-CN" altLang="en-US" sz="1800" b="0" i="0" kern="1200" dirty="0">
              <a:latin typeface="FZLanTingHeiS-R-GB" panose="02000000000000000000" pitchFamily="2" charset="-122"/>
              <a:ea typeface="FZLanTingHeiS-R-GB" panose="02000000000000000000" pitchFamily="2" charset="-122"/>
              <a:cs typeface="SimSun" charset="-122"/>
            </a:rPr>
            <a:t>章 企业产品定价实践</a:t>
          </a:r>
        </a:p>
      </dsp:txBody>
      <dsp:txXfrm>
        <a:off x="4176397" y="4277093"/>
        <a:ext cx="3922569" cy="347542"/>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2800E8-CF94-FD43-8D0E-7E4B278315B1}">
      <dsp:nvSpPr>
        <dsp:cNvPr id="0" name=""/>
        <dsp:cNvSpPr/>
      </dsp:nvSpPr>
      <dsp:spPr>
        <a:xfrm>
          <a:off x="2790826" y="2757451"/>
          <a:ext cx="1686037" cy="1238815"/>
        </a:xfrm>
        <a:custGeom>
          <a:avLst/>
          <a:gdLst/>
          <a:ahLst/>
          <a:cxnLst/>
          <a:rect l="0" t="0" r="0" b="0"/>
          <a:pathLst>
            <a:path>
              <a:moveTo>
                <a:pt x="0" y="0"/>
              </a:moveTo>
              <a:lnTo>
                <a:pt x="843018" y="0"/>
              </a:lnTo>
              <a:lnTo>
                <a:pt x="843018" y="1238815"/>
              </a:lnTo>
              <a:lnTo>
                <a:pt x="1686037" y="1238815"/>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266700">
            <a:lnSpc>
              <a:spcPct val="90000"/>
            </a:lnSpc>
            <a:spcBef>
              <a:spcPct val="0"/>
            </a:spcBef>
            <a:spcAft>
              <a:spcPct val="35000"/>
            </a:spcAft>
            <a:buNone/>
          </a:pPr>
          <a:endParaRPr lang="zh-CN" altLang="en-US" sz="600" b="0" i="0" kern="1200" dirty="0">
            <a:latin typeface="FZLanTingHeiS-R-GB" panose="02000000000000000000" pitchFamily="2" charset="-122"/>
            <a:ea typeface="FZLanTingHeiS-R-GB" panose="02000000000000000000" pitchFamily="2" charset="-122"/>
            <a:cs typeface="Microsoft YaHei" charset="-122"/>
          </a:endParaRPr>
        </a:p>
      </dsp:txBody>
      <dsp:txXfrm>
        <a:off x="3581539" y="3324553"/>
        <a:ext cx="104611" cy="104611"/>
      </dsp:txXfrm>
    </dsp:sp>
    <dsp:sp modelId="{93180932-306E-E545-95F9-2A5635FDC9F1}">
      <dsp:nvSpPr>
        <dsp:cNvPr id="0" name=""/>
        <dsp:cNvSpPr/>
      </dsp:nvSpPr>
      <dsp:spPr>
        <a:xfrm>
          <a:off x="2790826" y="2663613"/>
          <a:ext cx="1686037" cy="91440"/>
        </a:xfrm>
        <a:custGeom>
          <a:avLst/>
          <a:gdLst/>
          <a:ahLst/>
          <a:cxnLst/>
          <a:rect l="0" t="0" r="0" b="0"/>
          <a:pathLst>
            <a:path>
              <a:moveTo>
                <a:pt x="0" y="93837"/>
              </a:moveTo>
              <a:lnTo>
                <a:pt x="843018" y="93837"/>
              </a:lnTo>
              <a:lnTo>
                <a:pt x="843018" y="45720"/>
              </a:lnTo>
              <a:lnTo>
                <a:pt x="1686037" y="4572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266700">
            <a:lnSpc>
              <a:spcPct val="90000"/>
            </a:lnSpc>
            <a:spcBef>
              <a:spcPct val="0"/>
            </a:spcBef>
            <a:spcAft>
              <a:spcPct val="35000"/>
            </a:spcAft>
            <a:buNone/>
          </a:pPr>
          <a:endParaRPr lang="zh-CN" altLang="en-US" sz="600" b="0" i="0" kern="1200" dirty="0">
            <a:latin typeface="FZLanTingHeiS-R-GB" panose="02000000000000000000" pitchFamily="2" charset="-122"/>
            <a:ea typeface="FZLanTingHeiS-R-GB" panose="02000000000000000000" pitchFamily="2" charset="-122"/>
            <a:cs typeface="Microsoft YaHei" charset="-122"/>
          </a:endParaRPr>
        </a:p>
      </dsp:txBody>
      <dsp:txXfrm>
        <a:off x="3591677" y="2667165"/>
        <a:ext cx="84336" cy="84336"/>
      </dsp:txXfrm>
    </dsp:sp>
    <dsp:sp modelId="{082A771F-69AF-7C4C-86CB-DF1CD8CB6581}">
      <dsp:nvSpPr>
        <dsp:cNvPr id="0" name=""/>
        <dsp:cNvSpPr/>
      </dsp:nvSpPr>
      <dsp:spPr>
        <a:xfrm>
          <a:off x="2790826" y="1422400"/>
          <a:ext cx="1686037" cy="1335051"/>
        </a:xfrm>
        <a:custGeom>
          <a:avLst/>
          <a:gdLst/>
          <a:ahLst/>
          <a:cxnLst/>
          <a:rect l="0" t="0" r="0" b="0"/>
          <a:pathLst>
            <a:path>
              <a:moveTo>
                <a:pt x="0" y="1335051"/>
              </a:moveTo>
              <a:lnTo>
                <a:pt x="843018" y="1335051"/>
              </a:lnTo>
              <a:lnTo>
                <a:pt x="843018" y="0"/>
              </a:lnTo>
              <a:lnTo>
                <a:pt x="1686037"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266700">
            <a:lnSpc>
              <a:spcPct val="90000"/>
            </a:lnSpc>
            <a:spcBef>
              <a:spcPct val="0"/>
            </a:spcBef>
            <a:spcAft>
              <a:spcPct val="35000"/>
            </a:spcAft>
            <a:buNone/>
          </a:pPr>
          <a:endParaRPr lang="zh-CN" altLang="en-US" sz="600" b="0" i="0" kern="1200" dirty="0">
            <a:latin typeface="FZLanTingHeiS-R-GB" panose="02000000000000000000" pitchFamily="2" charset="-122"/>
            <a:ea typeface="FZLanTingHeiS-R-GB" panose="02000000000000000000" pitchFamily="2" charset="-122"/>
            <a:cs typeface="Microsoft YaHei" charset="-122"/>
          </a:endParaRPr>
        </a:p>
      </dsp:txBody>
      <dsp:txXfrm>
        <a:off x="3580080" y="2036160"/>
        <a:ext cx="107530" cy="107530"/>
      </dsp:txXfrm>
    </dsp:sp>
    <dsp:sp modelId="{7111AE39-B455-7C4D-91F4-9E37E3822D07}">
      <dsp:nvSpPr>
        <dsp:cNvPr id="0" name=""/>
        <dsp:cNvSpPr/>
      </dsp:nvSpPr>
      <dsp:spPr>
        <a:xfrm>
          <a:off x="1089581" y="2242677"/>
          <a:ext cx="2372942" cy="1029546"/>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l" defTabSz="1244600">
            <a:lnSpc>
              <a:spcPct val="90000"/>
            </a:lnSpc>
            <a:spcBef>
              <a:spcPct val="0"/>
            </a:spcBef>
            <a:spcAft>
              <a:spcPct val="35000"/>
            </a:spcAft>
            <a:buNone/>
          </a:pPr>
          <a:r>
            <a:rPr lang="en-US" altLang="zh-CN" sz="2800" b="0" i="0" kern="1200" dirty="0">
              <a:latin typeface="FZLanTingHeiS-R-GB" panose="02000000000000000000" pitchFamily="2" charset="-122"/>
              <a:ea typeface="FZLanTingHeiS-R-GB" panose="02000000000000000000" pitchFamily="2" charset="-122"/>
              <a:cs typeface="Microsoft YaHei" charset="-122"/>
            </a:rPr>
            <a:t>4.1</a:t>
          </a:r>
          <a:r>
            <a:rPr lang="zh-CN" altLang="en-US" sz="2800" b="0" i="0" kern="1200" dirty="0">
              <a:latin typeface="FZLanTingHeiS-R-GB" panose="02000000000000000000" pitchFamily="2" charset="-122"/>
              <a:ea typeface="FZLanTingHeiS-R-GB" panose="02000000000000000000" pitchFamily="2" charset="-122"/>
              <a:cs typeface="Microsoft YaHei" charset="-122"/>
            </a:rPr>
            <a:t>需求弹性</a:t>
          </a:r>
        </a:p>
      </dsp:txBody>
      <dsp:txXfrm>
        <a:off x="1089581" y="2242677"/>
        <a:ext cx="2372942" cy="1029546"/>
      </dsp:txXfrm>
    </dsp:sp>
    <dsp:sp modelId="{C852AF5D-E3CA-F844-B775-08DD6E6FB940}">
      <dsp:nvSpPr>
        <dsp:cNvPr id="0" name=""/>
        <dsp:cNvSpPr/>
      </dsp:nvSpPr>
      <dsp:spPr>
        <a:xfrm>
          <a:off x="4476863" y="907626"/>
          <a:ext cx="2606402" cy="1029546"/>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l" defTabSz="889000">
            <a:lnSpc>
              <a:spcPct val="90000"/>
            </a:lnSpc>
            <a:spcBef>
              <a:spcPct val="0"/>
            </a:spcBef>
            <a:spcAft>
              <a:spcPct val="35000"/>
            </a:spcAft>
            <a:buNone/>
          </a:pPr>
          <a:r>
            <a:rPr lang="en-US" altLang="zh-CN" sz="2000" b="0" i="0" kern="1200" dirty="0">
              <a:solidFill>
                <a:schemeClr val="tx1"/>
              </a:solidFill>
              <a:latin typeface="FZLanTingHeiS-R-GB" panose="02000000000000000000" pitchFamily="2" charset="-122"/>
              <a:ea typeface="FZLanTingHeiS-R-GB" panose="02000000000000000000" pitchFamily="2" charset="-122"/>
              <a:cs typeface="Microsoft YaHei" charset="-122"/>
            </a:rPr>
            <a:t>4.1.1</a:t>
          </a:r>
          <a:r>
            <a:rPr lang="zh-CN" altLang="en-US" sz="2000" b="0" i="0" kern="1200" dirty="0">
              <a:solidFill>
                <a:schemeClr val="tx1"/>
              </a:solidFill>
              <a:latin typeface="FZLanTingHeiS-R-GB" panose="02000000000000000000" pitchFamily="2" charset="-122"/>
              <a:ea typeface="FZLanTingHeiS-R-GB" panose="02000000000000000000" pitchFamily="2" charset="-122"/>
              <a:cs typeface="Microsoft YaHei" charset="-122"/>
            </a:rPr>
            <a:t> 需求价格弹性</a:t>
          </a:r>
        </a:p>
      </dsp:txBody>
      <dsp:txXfrm>
        <a:off x="4476863" y="907626"/>
        <a:ext cx="2606402" cy="1029546"/>
      </dsp:txXfrm>
    </dsp:sp>
    <dsp:sp modelId="{D3E2E567-EC04-E743-9B8C-985408EA1058}">
      <dsp:nvSpPr>
        <dsp:cNvPr id="0" name=""/>
        <dsp:cNvSpPr/>
      </dsp:nvSpPr>
      <dsp:spPr>
        <a:xfrm>
          <a:off x="4476863" y="2194560"/>
          <a:ext cx="2606402" cy="1029546"/>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l" defTabSz="889000">
            <a:lnSpc>
              <a:spcPct val="90000"/>
            </a:lnSpc>
            <a:spcBef>
              <a:spcPct val="0"/>
            </a:spcBef>
            <a:spcAft>
              <a:spcPct val="35000"/>
            </a:spcAft>
            <a:buNone/>
          </a:pPr>
          <a:r>
            <a:rPr lang="en-US" altLang="zh-CN" sz="2000" b="0" i="0" kern="1200" dirty="0">
              <a:latin typeface="FZLanTingHeiS-R-GB" panose="02000000000000000000" pitchFamily="2" charset="-122"/>
              <a:ea typeface="FZLanTingHeiS-R-GB" panose="02000000000000000000" pitchFamily="2" charset="-122"/>
              <a:cs typeface="Microsoft YaHei" charset="-122"/>
            </a:rPr>
            <a:t>4.1.2</a:t>
          </a:r>
          <a:r>
            <a:rPr lang="zh-CN" altLang="en-US" sz="2000" b="0" i="0" kern="1200" dirty="0">
              <a:latin typeface="FZLanTingHeiS-R-GB" panose="02000000000000000000" pitchFamily="2" charset="-122"/>
              <a:ea typeface="FZLanTingHeiS-R-GB" panose="02000000000000000000" pitchFamily="2" charset="-122"/>
              <a:cs typeface="Microsoft YaHei" charset="-122"/>
            </a:rPr>
            <a:t> 需求收入弹性</a:t>
          </a:r>
        </a:p>
      </dsp:txBody>
      <dsp:txXfrm>
        <a:off x="4476863" y="2194560"/>
        <a:ext cx="2606402" cy="1029546"/>
      </dsp:txXfrm>
    </dsp:sp>
    <dsp:sp modelId="{1C998B4A-F8C8-5D49-862A-38B9C7611407}">
      <dsp:nvSpPr>
        <dsp:cNvPr id="0" name=""/>
        <dsp:cNvSpPr/>
      </dsp:nvSpPr>
      <dsp:spPr>
        <a:xfrm>
          <a:off x="4476863" y="3481493"/>
          <a:ext cx="2606402" cy="1029546"/>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l" defTabSz="889000">
            <a:lnSpc>
              <a:spcPct val="90000"/>
            </a:lnSpc>
            <a:spcBef>
              <a:spcPct val="0"/>
            </a:spcBef>
            <a:spcAft>
              <a:spcPct val="35000"/>
            </a:spcAft>
            <a:buNone/>
          </a:pPr>
          <a:r>
            <a:rPr lang="en-US" altLang="zh-CN" sz="2000" b="0" i="0" kern="1200" dirty="0">
              <a:latin typeface="FZLanTingHeiS-R-GB" panose="02000000000000000000" pitchFamily="2" charset="-122"/>
              <a:ea typeface="FZLanTingHeiS-R-GB" panose="02000000000000000000" pitchFamily="2" charset="-122"/>
              <a:cs typeface="Microsoft YaHei" charset="-122"/>
            </a:rPr>
            <a:t>4.1.3</a:t>
          </a:r>
          <a:r>
            <a:rPr lang="zh-CN" altLang="en-US" sz="2000" b="0" i="0" kern="1200" dirty="0">
              <a:latin typeface="FZLanTingHeiS-R-GB" panose="02000000000000000000" pitchFamily="2" charset="-122"/>
              <a:ea typeface="FZLanTingHeiS-R-GB" panose="02000000000000000000" pitchFamily="2" charset="-122"/>
              <a:cs typeface="Microsoft YaHei" charset="-122"/>
            </a:rPr>
            <a:t> 需求交叉弹性</a:t>
          </a:r>
        </a:p>
      </dsp:txBody>
      <dsp:txXfrm>
        <a:off x="4476863" y="3481493"/>
        <a:ext cx="2606402" cy="1029546"/>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2800E8-CF94-FD43-8D0E-7E4B278315B1}">
      <dsp:nvSpPr>
        <dsp:cNvPr id="0" name=""/>
        <dsp:cNvSpPr/>
      </dsp:nvSpPr>
      <dsp:spPr>
        <a:xfrm>
          <a:off x="863191" y="789164"/>
          <a:ext cx="1047276" cy="405143"/>
        </a:xfrm>
        <a:custGeom>
          <a:avLst/>
          <a:gdLst/>
          <a:ahLst/>
          <a:cxnLst/>
          <a:rect l="0" t="0" r="0" b="0"/>
          <a:pathLst>
            <a:path>
              <a:moveTo>
                <a:pt x="0" y="0"/>
              </a:moveTo>
              <a:lnTo>
                <a:pt x="523638" y="0"/>
              </a:lnTo>
              <a:lnTo>
                <a:pt x="523638" y="405143"/>
              </a:lnTo>
              <a:lnTo>
                <a:pt x="1047276" y="405143"/>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44450">
            <a:lnSpc>
              <a:spcPct val="90000"/>
            </a:lnSpc>
            <a:spcBef>
              <a:spcPct val="0"/>
            </a:spcBef>
            <a:spcAft>
              <a:spcPct val="35000"/>
            </a:spcAft>
            <a:buNone/>
          </a:pPr>
          <a:endParaRPr lang="zh-CN" altLang="en-US" sz="100" b="0" i="0" kern="1200" dirty="0">
            <a:latin typeface="FZLanTingHeiS-R-GB" panose="02000000000000000000" pitchFamily="2" charset="-122"/>
            <a:ea typeface="FZLanTingHeiS-R-GB" panose="02000000000000000000" pitchFamily="2" charset="-122"/>
            <a:cs typeface="Microsoft YaHei" charset="-122"/>
          </a:endParaRPr>
        </a:p>
      </dsp:txBody>
      <dsp:txXfrm>
        <a:off x="1358756" y="963663"/>
        <a:ext cx="56145" cy="56145"/>
      </dsp:txXfrm>
    </dsp:sp>
    <dsp:sp modelId="{93180932-306E-E545-95F9-2A5635FDC9F1}">
      <dsp:nvSpPr>
        <dsp:cNvPr id="0" name=""/>
        <dsp:cNvSpPr/>
      </dsp:nvSpPr>
      <dsp:spPr>
        <a:xfrm>
          <a:off x="863191" y="743444"/>
          <a:ext cx="1047276" cy="91440"/>
        </a:xfrm>
        <a:custGeom>
          <a:avLst/>
          <a:gdLst/>
          <a:ahLst/>
          <a:cxnLst/>
          <a:rect l="0" t="0" r="0" b="0"/>
          <a:pathLst>
            <a:path>
              <a:moveTo>
                <a:pt x="0" y="45720"/>
              </a:moveTo>
              <a:lnTo>
                <a:pt x="1047276" y="4572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44450">
            <a:lnSpc>
              <a:spcPct val="90000"/>
            </a:lnSpc>
            <a:spcBef>
              <a:spcPct val="0"/>
            </a:spcBef>
            <a:spcAft>
              <a:spcPct val="35000"/>
            </a:spcAft>
            <a:buNone/>
          </a:pPr>
          <a:endParaRPr lang="zh-CN" altLang="en-US" sz="100" b="0" i="0" kern="1200" dirty="0">
            <a:latin typeface="FZLanTingHeiS-R-GB" panose="02000000000000000000" pitchFamily="2" charset="-122"/>
            <a:ea typeface="FZLanTingHeiS-R-GB" panose="02000000000000000000" pitchFamily="2" charset="-122"/>
            <a:cs typeface="Microsoft YaHei" charset="-122"/>
          </a:endParaRPr>
        </a:p>
      </dsp:txBody>
      <dsp:txXfrm>
        <a:off x="1360647" y="762982"/>
        <a:ext cx="52363" cy="52363"/>
      </dsp:txXfrm>
    </dsp:sp>
    <dsp:sp modelId="{082A771F-69AF-7C4C-86CB-DF1CD8CB6581}">
      <dsp:nvSpPr>
        <dsp:cNvPr id="0" name=""/>
        <dsp:cNvSpPr/>
      </dsp:nvSpPr>
      <dsp:spPr>
        <a:xfrm>
          <a:off x="863191" y="384020"/>
          <a:ext cx="1047276" cy="405143"/>
        </a:xfrm>
        <a:custGeom>
          <a:avLst/>
          <a:gdLst/>
          <a:ahLst/>
          <a:cxnLst/>
          <a:rect l="0" t="0" r="0" b="0"/>
          <a:pathLst>
            <a:path>
              <a:moveTo>
                <a:pt x="0" y="405143"/>
              </a:moveTo>
              <a:lnTo>
                <a:pt x="523638" y="405143"/>
              </a:lnTo>
              <a:lnTo>
                <a:pt x="523638" y="0"/>
              </a:lnTo>
              <a:lnTo>
                <a:pt x="1047276"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44450">
            <a:lnSpc>
              <a:spcPct val="90000"/>
            </a:lnSpc>
            <a:spcBef>
              <a:spcPct val="0"/>
            </a:spcBef>
            <a:spcAft>
              <a:spcPct val="35000"/>
            </a:spcAft>
            <a:buNone/>
          </a:pPr>
          <a:endParaRPr lang="zh-CN" altLang="en-US" sz="100" b="0" i="0" kern="1200" dirty="0">
            <a:latin typeface="FZLanTingHeiS-R-GB" panose="02000000000000000000" pitchFamily="2" charset="-122"/>
            <a:ea typeface="FZLanTingHeiS-R-GB" panose="02000000000000000000" pitchFamily="2" charset="-122"/>
            <a:cs typeface="Microsoft YaHei" charset="-122"/>
          </a:endParaRPr>
        </a:p>
      </dsp:txBody>
      <dsp:txXfrm>
        <a:off x="1358756" y="558519"/>
        <a:ext cx="56145" cy="56145"/>
      </dsp:txXfrm>
    </dsp:sp>
    <dsp:sp modelId="{7111AE39-B455-7C4D-91F4-9E37E3822D07}">
      <dsp:nvSpPr>
        <dsp:cNvPr id="0" name=""/>
        <dsp:cNvSpPr/>
      </dsp:nvSpPr>
      <dsp:spPr>
        <a:xfrm>
          <a:off x="90820" y="517636"/>
          <a:ext cx="1001684" cy="543056"/>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marL="0" lvl="0" indent="0" algn="l" defTabSz="533400">
            <a:lnSpc>
              <a:spcPct val="90000"/>
            </a:lnSpc>
            <a:spcBef>
              <a:spcPct val="0"/>
            </a:spcBef>
            <a:spcAft>
              <a:spcPct val="35000"/>
            </a:spcAft>
            <a:buNone/>
          </a:pPr>
          <a:r>
            <a:rPr lang="en-US" altLang="zh-CN" sz="1200" b="0" i="0" kern="1200" dirty="0">
              <a:latin typeface="FZLanTingHeiS-R-GB" panose="02000000000000000000" pitchFamily="2" charset="-122"/>
              <a:ea typeface="FZLanTingHeiS-R-GB" panose="02000000000000000000" pitchFamily="2" charset="-122"/>
              <a:cs typeface="Microsoft YaHei" charset="-122"/>
            </a:rPr>
            <a:t>4.1</a:t>
          </a:r>
          <a:r>
            <a:rPr lang="zh-CN" altLang="en-US" sz="1200" b="0" i="0" kern="1200" dirty="0">
              <a:latin typeface="FZLanTingHeiS-R-GB" panose="02000000000000000000" pitchFamily="2" charset="-122"/>
              <a:ea typeface="FZLanTingHeiS-R-GB" panose="02000000000000000000" pitchFamily="2" charset="-122"/>
              <a:cs typeface="Microsoft YaHei" charset="-122"/>
            </a:rPr>
            <a:t>需求弹性</a:t>
          </a:r>
        </a:p>
      </dsp:txBody>
      <dsp:txXfrm>
        <a:off x="90820" y="517636"/>
        <a:ext cx="1001684" cy="543056"/>
      </dsp:txXfrm>
    </dsp:sp>
    <dsp:sp modelId="{C852AF5D-E3CA-F844-B775-08DD6E6FB940}">
      <dsp:nvSpPr>
        <dsp:cNvPr id="0" name=""/>
        <dsp:cNvSpPr/>
      </dsp:nvSpPr>
      <dsp:spPr>
        <a:xfrm>
          <a:off x="1910467" y="218861"/>
          <a:ext cx="1474416" cy="330319"/>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l" defTabSz="466725">
            <a:lnSpc>
              <a:spcPct val="90000"/>
            </a:lnSpc>
            <a:spcBef>
              <a:spcPct val="0"/>
            </a:spcBef>
            <a:spcAft>
              <a:spcPct val="35000"/>
            </a:spcAft>
            <a:buNone/>
          </a:pPr>
          <a:r>
            <a:rPr lang="en-US" altLang="zh-CN" sz="1050" b="0" i="0" kern="1200" dirty="0">
              <a:solidFill>
                <a:schemeClr val="tx1"/>
              </a:solidFill>
              <a:latin typeface="FZLanTingHeiS-R-GB" panose="02000000000000000000" pitchFamily="2" charset="-122"/>
              <a:ea typeface="FZLanTingHeiS-R-GB" panose="02000000000000000000" pitchFamily="2" charset="-122"/>
              <a:cs typeface="Microsoft YaHei" charset="-122"/>
            </a:rPr>
            <a:t>4.1.1</a:t>
          </a:r>
          <a:r>
            <a:rPr lang="zh-CN" altLang="en-US" sz="1050" b="0" i="0" kern="1200" dirty="0">
              <a:solidFill>
                <a:schemeClr val="tx1"/>
              </a:solidFill>
              <a:latin typeface="FZLanTingHeiS-R-GB" panose="02000000000000000000" pitchFamily="2" charset="-122"/>
              <a:ea typeface="FZLanTingHeiS-R-GB" panose="02000000000000000000" pitchFamily="2" charset="-122"/>
              <a:cs typeface="Microsoft YaHei" charset="-122"/>
            </a:rPr>
            <a:t> 需求价格弹性</a:t>
          </a:r>
        </a:p>
      </dsp:txBody>
      <dsp:txXfrm>
        <a:off x="1910467" y="218861"/>
        <a:ext cx="1474416" cy="330319"/>
      </dsp:txXfrm>
    </dsp:sp>
    <dsp:sp modelId="{D3E2E567-EC04-E743-9B8C-985408EA1058}">
      <dsp:nvSpPr>
        <dsp:cNvPr id="0" name=""/>
        <dsp:cNvSpPr/>
      </dsp:nvSpPr>
      <dsp:spPr>
        <a:xfrm>
          <a:off x="1910467" y="624004"/>
          <a:ext cx="1474416" cy="33031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l" defTabSz="466725">
            <a:lnSpc>
              <a:spcPct val="90000"/>
            </a:lnSpc>
            <a:spcBef>
              <a:spcPct val="0"/>
            </a:spcBef>
            <a:spcAft>
              <a:spcPct val="35000"/>
            </a:spcAft>
            <a:buNone/>
          </a:pPr>
          <a:r>
            <a:rPr lang="en-US" altLang="zh-CN" sz="1050" b="0" i="0" kern="1200" dirty="0">
              <a:latin typeface="FZLanTingHeiS-R-GB" panose="02000000000000000000" pitchFamily="2" charset="-122"/>
              <a:ea typeface="FZLanTingHeiS-R-GB" panose="02000000000000000000" pitchFamily="2" charset="-122"/>
              <a:cs typeface="Microsoft YaHei" charset="-122"/>
            </a:rPr>
            <a:t>4.1.2</a:t>
          </a:r>
          <a:r>
            <a:rPr lang="zh-CN" altLang="en-US" sz="1050" b="0" i="0" kern="1200" dirty="0">
              <a:latin typeface="FZLanTingHeiS-R-GB" panose="02000000000000000000" pitchFamily="2" charset="-122"/>
              <a:ea typeface="FZLanTingHeiS-R-GB" panose="02000000000000000000" pitchFamily="2" charset="-122"/>
              <a:cs typeface="Microsoft YaHei" charset="-122"/>
            </a:rPr>
            <a:t> 需求收入弹性</a:t>
          </a:r>
        </a:p>
      </dsp:txBody>
      <dsp:txXfrm>
        <a:off x="1910467" y="624004"/>
        <a:ext cx="1474416" cy="330319"/>
      </dsp:txXfrm>
    </dsp:sp>
    <dsp:sp modelId="{1C998B4A-F8C8-5D49-862A-38B9C7611407}">
      <dsp:nvSpPr>
        <dsp:cNvPr id="0" name=""/>
        <dsp:cNvSpPr/>
      </dsp:nvSpPr>
      <dsp:spPr>
        <a:xfrm>
          <a:off x="1910467" y="1029148"/>
          <a:ext cx="1474416" cy="33031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l" defTabSz="466725">
            <a:lnSpc>
              <a:spcPct val="90000"/>
            </a:lnSpc>
            <a:spcBef>
              <a:spcPct val="0"/>
            </a:spcBef>
            <a:spcAft>
              <a:spcPct val="35000"/>
            </a:spcAft>
            <a:buNone/>
          </a:pPr>
          <a:r>
            <a:rPr lang="en-US" altLang="zh-CN" sz="1050" b="0" i="0" kern="1200" dirty="0">
              <a:latin typeface="FZLanTingHeiS-R-GB" panose="02000000000000000000" pitchFamily="2" charset="-122"/>
              <a:ea typeface="FZLanTingHeiS-R-GB" panose="02000000000000000000" pitchFamily="2" charset="-122"/>
              <a:cs typeface="Microsoft YaHei" charset="-122"/>
            </a:rPr>
            <a:t>4.1.3</a:t>
          </a:r>
          <a:r>
            <a:rPr lang="zh-CN" altLang="en-US" sz="1050" b="0" i="0" kern="1200" dirty="0">
              <a:latin typeface="FZLanTingHeiS-R-GB" panose="02000000000000000000" pitchFamily="2" charset="-122"/>
              <a:ea typeface="FZLanTingHeiS-R-GB" panose="02000000000000000000" pitchFamily="2" charset="-122"/>
              <a:cs typeface="Microsoft YaHei" charset="-122"/>
            </a:rPr>
            <a:t> 需求交叉弹性</a:t>
          </a:r>
        </a:p>
      </dsp:txBody>
      <dsp:txXfrm>
        <a:off x="1910467" y="1029148"/>
        <a:ext cx="1474416" cy="330319"/>
      </dsp:txXfrm>
    </dsp:sp>
  </dsp:spTree>
</dsp:drawing>
</file>

<file path=ppt/diagrams/layout1.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17.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18.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19.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20.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21.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22.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23.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24.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25.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26.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27.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28.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29.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30.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31.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32.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33.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34.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35.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36.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37.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38.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39.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40.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41.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42.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43.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44.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45.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46.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47.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48.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49.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50.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51.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52.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53.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54.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55.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56.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57.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58.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59.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60.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61.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9.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5.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6.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7.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8.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9.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0.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5.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6.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7.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8.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9.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0.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5.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6.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7.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8.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9.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0.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4.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9.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9.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3.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3.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13.w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13.wmf"/></Relationships>
</file>

<file path=ppt/drawings/_rels/vmlDrawing16.vml.rels><?xml version="1.0" encoding="UTF-8" standalone="yes"?>
<Relationships xmlns="http://schemas.openxmlformats.org/package/2006/relationships"><Relationship Id="rId2" Type="http://schemas.openxmlformats.org/officeDocument/2006/relationships/image" Target="../media/image13.wmf"/><Relationship Id="rId1" Type="http://schemas.openxmlformats.org/officeDocument/2006/relationships/image" Target="../media/image14.w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15.w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15.w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15.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7.w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15.w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15.w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15.w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15.w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15.w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17.w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18.w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18.w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18.w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18.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7.wmf"/></Relationships>
</file>

<file path=ppt/drawings/_rels/vmlDrawing30.vml.rels><?xml version="1.0" encoding="UTF-8" standalone="yes"?>
<Relationships xmlns="http://schemas.openxmlformats.org/package/2006/relationships"><Relationship Id="rId3" Type="http://schemas.openxmlformats.org/officeDocument/2006/relationships/image" Target="../media/image17.wmf"/><Relationship Id="rId2" Type="http://schemas.openxmlformats.org/officeDocument/2006/relationships/image" Target="../media/image15.wmf"/><Relationship Id="rId1" Type="http://schemas.openxmlformats.org/officeDocument/2006/relationships/image" Target="../media/image13.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7.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7.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9.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9.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9.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9.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2022/1/8</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2022/1/8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dirty="0"/>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fld id="{7A53FA1B-AC57-414E-A6A6-D79E06144809}" type="slidenum">
              <a:rPr lang="zh-CN" altLang="en-US" smtClean="0">
                <a:solidFill>
                  <a:prstClr val="black"/>
                </a:solidFill>
                <a:latin typeface="Calibri" panose="020F0502020204030204" charset="0"/>
              </a:rPr>
              <a:t>1</a:t>
            </a:fld>
            <a:endParaRPr lang="en-US" altLang="zh-CN">
              <a:solidFill>
                <a:prstClr val="black"/>
              </a:solidFill>
              <a:latin typeface="Calibri" panose="020F0502020204030204" charset="0"/>
            </a:endParaRPr>
          </a:p>
        </p:txBody>
      </p:sp>
    </p:spTree>
    <p:extLst>
      <p:ext uri="{BB962C8B-B14F-4D97-AF65-F5344CB8AC3E}">
        <p14:creationId xmlns:p14="http://schemas.microsoft.com/office/powerpoint/2010/main" val="1472148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两种商品的价格如果发生变化，将会影响到预算线的位置。如果两种商品的价格同比例地上涨，则预算线会向靠近原点的方向平行移动。</a:t>
            </a:r>
            <a:endParaRPr lang="en-US"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如果两种商品的价格同比例地下降，则预算线会向远离原点的方向平行移动。</a:t>
            </a:r>
            <a:endParaRPr lang="en-US"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如果我们假定商品</a:t>
            </a:r>
            <a:r>
              <a:rPr lang="en-US" altLang="zh-CN" sz="1200" kern="1200" dirty="0">
                <a:solidFill>
                  <a:schemeClr val="tx1"/>
                </a:solidFill>
                <a:effectLst/>
                <a:latin typeface="+mn-lt"/>
                <a:ea typeface="+mn-ea"/>
                <a:cs typeface="+mn-cs"/>
              </a:rPr>
              <a:t>Y</a:t>
            </a:r>
            <a:r>
              <a:rPr lang="zh-CN" altLang="zh-CN" sz="1200" kern="1200" dirty="0">
                <a:solidFill>
                  <a:schemeClr val="tx1"/>
                </a:solidFill>
                <a:effectLst/>
                <a:latin typeface="+mn-lt"/>
                <a:ea typeface="+mn-ea"/>
                <a:cs typeface="+mn-cs"/>
              </a:rPr>
              <a:t>的价格不发生变化，而仅变动商品</a:t>
            </a:r>
            <a:r>
              <a:rPr lang="en-US" altLang="zh-CN" sz="1200" kern="1200" dirty="0">
                <a:solidFill>
                  <a:schemeClr val="tx1"/>
                </a:solidFill>
                <a:effectLst/>
                <a:latin typeface="+mn-lt"/>
                <a:ea typeface="+mn-ea"/>
                <a:cs typeface="+mn-cs"/>
              </a:rPr>
              <a:t>X</a:t>
            </a:r>
            <a:r>
              <a:rPr lang="zh-CN" altLang="zh-CN" sz="1200" kern="1200" dirty="0">
                <a:solidFill>
                  <a:schemeClr val="tx1"/>
                </a:solidFill>
                <a:effectLst/>
                <a:latin typeface="+mn-lt"/>
                <a:ea typeface="+mn-ea"/>
                <a:cs typeface="+mn-cs"/>
              </a:rPr>
              <a:t>的价格，那么，如果</a:t>
            </a:r>
            <a:r>
              <a:rPr lang="en-US" altLang="zh-CN" sz="1200" kern="1200" dirty="0">
                <a:solidFill>
                  <a:schemeClr val="tx1"/>
                </a:solidFill>
                <a:effectLst/>
                <a:latin typeface="+mn-lt"/>
                <a:ea typeface="+mn-ea"/>
                <a:cs typeface="+mn-cs"/>
              </a:rPr>
              <a:t>X</a:t>
            </a:r>
            <a:r>
              <a:rPr lang="zh-CN" altLang="zh-CN" sz="1200" kern="1200" dirty="0">
                <a:solidFill>
                  <a:schemeClr val="tx1"/>
                </a:solidFill>
                <a:effectLst/>
                <a:latin typeface="+mn-lt"/>
                <a:ea typeface="+mn-ea"/>
                <a:cs typeface="+mn-cs"/>
              </a:rPr>
              <a:t>商品的价格上涨，预算线会围绕</a:t>
            </a:r>
            <a:r>
              <a:rPr lang="en-US" altLang="zh-CN" sz="1200" kern="1200" dirty="0">
                <a:solidFill>
                  <a:schemeClr val="tx1"/>
                </a:solidFill>
                <a:effectLst/>
                <a:latin typeface="+mn-lt"/>
                <a:ea typeface="+mn-ea"/>
                <a:cs typeface="+mn-cs"/>
              </a:rPr>
              <a:t>A</a:t>
            </a:r>
            <a:r>
              <a:rPr lang="zh-CN" altLang="zh-CN" sz="1200" kern="1200" dirty="0">
                <a:solidFill>
                  <a:schemeClr val="tx1"/>
                </a:solidFill>
                <a:effectLst/>
                <a:latin typeface="+mn-lt"/>
                <a:ea typeface="+mn-ea"/>
                <a:cs typeface="+mn-cs"/>
              </a:rPr>
              <a:t>点顺时针方向旋转至</a:t>
            </a:r>
            <a:r>
              <a:rPr lang="en-US" altLang="zh-CN" sz="1200" kern="1200" dirty="0">
                <a:solidFill>
                  <a:schemeClr val="tx1"/>
                </a:solidFill>
                <a:effectLst/>
                <a:latin typeface="+mn-lt"/>
                <a:ea typeface="+mn-ea"/>
                <a:cs typeface="+mn-cs"/>
              </a:rPr>
              <a:t>AB’</a:t>
            </a:r>
            <a:r>
              <a:rPr lang="zh-CN" altLang="zh-CN" sz="1200" kern="1200" dirty="0">
                <a:solidFill>
                  <a:schemeClr val="tx1"/>
                </a:solidFill>
                <a:effectLst/>
                <a:latin typeface="+mn-lt"/>
                <a:ea typeface="+mn-ea"/>
                <a:cs typeface="+mn-cs"/>
              </a:rPr>
              <a:t>的位置，</a:t>
            </a:r>
            <a:endParaRPr lang="en-US"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如果</a:t>
            </a:r>
            <a:r>
              <a:rPr lang="en-US" altLang="zh-CN" sz="1200" kern="1200" dirty="0">
                <a:solidFill>
                  <a:schemeClr val="tx1"/>
                </a:solidFill>
                <a:effectLst/>
                <a:latin typeface="+mn-lt"/>
                <a:ea typeface="+mn-ea"/>
                <a:cs typeface="+mn-cs"/>
              </a:rPr>
              <a:t>X</a:t>
            </a:r>
            <a:r>
              <a:rPr lang="zh-CN" altLang="zh-CN" sz="1200" kern="1200" dirty="0">
                <a:solidFill>
                  <a:schemeClr val="tx1"/>
                </a:solidFill>
                <a:effectLst/>
                <a:latin typeface="+mn-lt"/>
                <a:ea typeface="+mn-ea"/>
                <a:cs typeface="+mn-cs"/>
              </a:rPr>
              <a:t>商品的价格下降，则预算线会围绕</a:t>
            </a:r>
            <a:r>
              <a:rPr lang="en-US" altLang="zh-CN" sz="1200" kern="1200" dirty="0">
                <a:solidFill>
                  <a:schemeClr val="tx1"/>
                </a:solidFill>
                <a:effectLst/>
                <a:latin typeface="+mn-lt"/>
                <a:ea typeface="+mn-ea"/>
                <a:cs typeface="+mn-cs"/>
              </a:rPr>
              <a:t>A</a:t>
            </a:r>
            <a:r>
              <a:rPr lang="zh-CN" altLang="zh-CN" sz="1200" kern="1200" dirty="0">
                <a:solidFill>
                  <a:schemeClr val="tx1"/>
                </a:solidFill>
                <a:effectLst/>
                <a:latin typeface="+mn-lt"/>
                <a:ea typeface="+mn-ea"/>
                <a:cs typeface="+mn-cs"/>
              </a:rPr>
              <a:t>点逆时针方向旋转至</a:t>
            </a:r>
            <a:r>
              <a:rPr lang="en-US" altLang="zh-CN" sz="1200" kern="1200" dirty="0">
                <a:solidFill>
                  <a:schemeClr val="tx1"/>
                </a:solidFill>
                <a:effectLst/>
                <a:latin typeface="+mn-lt"/>
                <a:ea typeface="+mn-ea"/>
                <a:cs typeface="+mn-cs"/>
              </a:rPr>
              <a:t>AB”</a:t>
            </a:r>
            <a:r>
              <a:rPr lang="zh-CN" altLang="zh-CN" sz="1200" kern="1200" dirty="0">
                <a:solidFill>
                  <a:schemeClr val="tx1"/>
                </a:solidFill>
                <a:effectLst/>
                <a:latin typeface="+mn-lt"/>
                <a:ea typeface="+mn-ea"/>
                <a:cs typeface="+mn-cs"/>
              </a:rPr>
              <a:t>的位置</a:t>
            </a: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10</a:t>
            </a:fld>
            <a:endParaRPr lang="zh-CN" altLang="en-US"/>
          </a:p>
        </p:txBody>
      </p:sp>
    </p:spTree>
    <p:extLst>
      <p:ext uri="{BB962C8B-B14F-4D97-AF65-F5344CB8AC3E}">
        <p14:creationId xmlns:p14="http://schemas.microsoft.com/office/powerpoint/2010/main" val="3630795264"/>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Q</a:t>
            </a:r>
            <a:r>
              <a:rPr lang="zh-CN" altLang="en-US" dirty="0"/>
              <a:t>和</a:t>
            </a:r>
            <a:r>
              <a:rPr lang="en-US" altLang="zh-CN" dirty="0"/>
              <a:t>P</a:t>
            </a:r>
            <a:r>
              <a:rPr lang="zh-CN" altLang="en-US" dirty="0"/>
              <a:t>的值分别是变化前的商品的需求量和商品价格。</a:t>
            </a:r>
          </a:p>
        </p:txBody>
      </p:sp>
      <p:sp>
        <p:nvSpPr>
          <p:cNvPr id="4" name="灯片编号占位符 3"/>
          <p:cNvSpPr>
            <a:spLocks noGrp="1"/>
          </p:cNvSpPr>
          <p:nvPr>
            <p:ph type="sldNum" sz="quarter" idx="10"/>
          </p:nvPr>
        </p:nvSpPr>
        <p:spPr/>
        <p:txBody>
          <a:bodyPr/>
          <a:lstStyle/>
          <a:p>
            <a:fld id="{A6837353-30EB-4A48-80EB-173D804AEFBD}" type="slidenum">
              <a:rPr lang="zh-CN" altLang="en-US" smtClean="0"/>
              <a:t>101</a:t>
            </a:fld>
            <a:endParaRPr lang="zh-CN" altLang="en-US"/>
          </a:p>
        </p:txBody>
      </p:sp>
    </p:spTree>
    <p:extLst>
      <p:ext uri="{BB962C8B-B14F-4D97-AF65-F5344CB8AC3E}">
        <p14:creationId xmlns:p14="http://schemas.microsoft.com/office/powerpoint/2010/main" val="3298937095"/>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50000"/>
              </a:lnSpc>
            </a:pPr>
            <a:r>
              <a:rPr kumimoji="1" lang="zh-CN" altLang="en-US" sz="1200" dirty="0">
                <a:latin typeface="FZLanTingHeiS-R-GB" panose="02000000000000000000" pitchFamily="2" charset="-122"/>
                <a:ea typeface="FZLanTingHeiS-R-GB" panose="02000000000000000000" pitchFamily="2" charset="-122"/>
                <a:cs typeface="Microsoft YaHei" charset="-122"/>
              </a:rPr>
              <a:t>价格变动后，消费者对需求量的调节时间对商品的需求价格弹性也有很大的影响。一般来讲，调节时间越长，其需求价格弹性就越大，反之就越短。其原因和商品的替代性有很大关系，因为商品价格上涨后，调节的时间越长，相关的替代品就会大量出现，消费者就会放弃或减少对该商品的消费，从而选择其替代品；反之，如果调节时间很短，消费者选择余地就少，其需求量的下降幅度就小。</a:t>
            </a:r>
          </a:p>
          <a:p>
            <a:r>
              <a:rPr lang="zh-CN" altLang="zh-CN" sz="1200" kern="1200" dirty="0">
                <a:solidFill>
                  <a:schemeClr val="tx1"/>
                </a:solidFill>
                <a:effectLst/>
                <a:latin typeface="+mn-lt"/>
                <a:ea typeface="+mn-ea"/>
                <a:cs typeface="+mn-cs"/>
              </a:rPr>
              <a:t>除此之外，消费者的收入水平、商品价格的高低、消费者受教育程度的高低等都会对商品的需求价格弹性产生一定的影响，在此就不一一分析了。</a:t>
            </a:r>
          </a:p>
          <a:p>
            <a:pPr>
              <a:lnSpc>
                <a:spcPct val="150000"/>
              </a:lnSpc>
            </a:pPr>
            <a:endParaRPr kumimoji="1" lang="zh-CN" altLang="en-US" sz="1200" dirty="0">
              <a:latin typeface="FZLanTingHeiS-R-GB" panose="02000000000000000000" pitchFamily="2" charset="-122"/>
              <a:ea typeface="FZLanTingHeiS-R-GB" panose="02000000000000000000" pitchFamily="2" charset="-122"/>
              <a:cs typeface="Microsoft YaHei" charset="-122"/>
            </a:endParaRPr>
          </a:p>
          <a:p>
            <a:pPr>
              <a:lnSpc>
                <a:spcPct val="150000"/>
              </a:lnSpc>
            </a:pPr>
            <a:endParaRPr kumimoji="1" lang="zh-CN" altLang="en-US" sz="1200" dirty="0">
              <a:latin typeface="FZLanTingHeiS-R-GB" panose="02000000000000000000" pitchFamily="2" charset="-122"/>
              <a:ea typeface="FZLanTingHeiS-R-GB" panose="02000000000000000000" pitchFamily="2" charset="-122"/>
              <a:cs typeface="Microsoft YaHei" charset="-122"/>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102</a:t>
            </a:fld>
            <a:endParaRPr lang="zh-CN" altLang="en-US"/>
          </a:p>
        </p:txBody>
      </p:sp>
    </p:spTree>
    <p:extLst>
      <p:ext uri="{BB962C8B-B14F-4D97-AF65-F5344CB8AC3E}">
        <p14:creationId xmlns:p14="http://schemas.microsoft.com/office/powerpoint/2010/main" val="1204694660"/>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50000"/>
              </a:lnSpc>
            </a:pPr>
            <a:r>
              <a:rPr kumimoji="1" lang="zh-CN" altLang="en-US" sz="1200" dirty="0">
                <a:latin typeface="FZLanTingHeiS-R-GB" panose="02000000000000000000" pitchFamily="2" charset="-122"/>
                <a:ea typeface="FZLanTingHeiS-R-GB" panose="02000000000000000000" pitchFamily="2" charset="-122"/>
                <a:cs typeface="Microsoft YaHei" charset="-122"/>
              </a:rPr>
              <a:t>一般来讲，商品的替代性越大，其需求价格弹性就越大。</a:t>
            </a:r>
            <a:endParaRPr kumimoji="1" lang="en-US" altLang="zh-CN" sz="1200" dirty="0">
              <a:latin typeface="FZLanTingHeiS-R-GB" panose="02000000000000000000" pitchFamily="2" charset="-122"/>
              <a:ea typeface="FZLanTingHeiS-R-GB" panose="02000000000000000000" pitchFamily="2" charset="-122"/>
              <a:cs typeface="Microsoft YaHei" charset="-122"/>
            </a:endParaRPr>
          </a:p>
          <a:p>
            <a:pPr>
              <a:lnSpc>
                <a:spcPct val="150000"/>
              </a:lnSpc>
            </a:pPr>
            <a:r>
              <a:rPr kumimoji="1" lang="zh-CN" altLang="en-US" sz="1200" dirty="0">
                <a:latin typeface="FZLanTingHeiS-R-GB" panose="02000000000000000000" pitchFamily="2" charset="-122"/>
                <a:ea typeface="FZLanTingHeiS-R-GB" panose="02000000000000000000" pitchFamily="2" charset="-122"/>
                <a:cs typeface="Microsoft YaHei" charset="-122"/>
              </a:rPr>
              <a:t>道理很简单，因为该商品的替代品很多，如果其价格上涨，人们会更多地选择其替代品，从而其需求量会大幅下降；相反，如果其价格下降，人们会放弃其替代品，从而其需求量会大幅提高。</a:t>
            </a:r>
          </a:p>
        </p:txBody>
      </p:sp>
      <p:sp>
        <p:nvSpPr>
          <p:cNvPr id="4" name="灯片编号占位符 3"/>
          <p:cNvSpPr>
            <a:spLocks noGrp="1"/>
          </p:cNvSpPr>
          <p:nvPr>
            <p:ph type="sldNum" sz="quarter" idx="10"/>
          </p:nvPr>
        </p:nvSpPr>
        <p:spPr/>
        <p:txBody>
          <a:bodyPr/>
          <a:lstStyle/>
          <a:p>
            <a:fld id="{A6837353-30EB-4A48-80EB-173D804AEFBD}" type="slidenum">
              <a:rPr lang="zh-CN" altLang="en-US" smtClean="0"/>
              <a:t>103</a:t>
            </a:fld>
            <a:endParaRPr lang="zh-CN" altLang="en-US"/>
          </a:p>
        </p:txBody>
      </p:sp>
    </p:spTree>
    <p:extLst>
      <p:ext uri="{BB962C8B-B14F-4D97-AF65-F5344CB8AC3E}">
        <p14:creationId xmlns:p14="http://schemas.microsoft.com/office/powerpoint/2010/main" val="2070783450"/>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50000"/>
              </a:lnSpc>
            </a:pPr>
            <a:r>
              <a:rPr kumimoji="1" lang="zh-CN" altLang="en-US" sz="1200" dirty="0">
                <a:latin typeface="FZLanTingHeiS-R-GB" panose="02000000000000000000" pitchFamily="2" charset="-122"/>
                <a:ea typeface="FZLanTingHeiS-R-GB" panose="02000000000000000000" pitchFamily="2" charset="-122"/>
                <a:cs typeface="Microsoft YaHei" charset="-122"/>
              </a:rPr>
              <a:t>一般来讲，商品的用途越广泛，其需求价格弹性就越大，反之就越小。</a:t>
            </a:r>
            <a:endParaRPr kumimoji="1" lang="en-US" altLang="zh-CN" sz="1200" dirty="0">
              <a:latin typeface="FZLanTingHeiS-R-GB" panose="02000000000000000000" pitchFamily="2" charset="-122"/>
              <a:ea typeface="FZLanTingHeiS-R-GB" panose="02000000000000000000" pitchFamily="2" charset="-122"/>
              <a:cs typeface="Microsoft YaHei" charset="-122"/>
            </a:endParaRPr>
          </a:p>
          <a:p>
            <a:pPr>
              <a:lnSpc>
                <a:spcPct val="150000"/>
              </a:lnSpc>
            </a:pPr>
            <a:r>
              <a:rPr kumimoji="1" lang="zh-CN" altLang="en-US" sz="1200" dirty="0">
                <a:latin typeface="FZLanTingHeiS-R-GB" panose="02000000000000000000" pitchFamily="2" charset="-122"/>
                <a:ea typeface="FZLanTingHeiS-R-GB" panose="02000000000000000000" pitchFamily="2" charset="-122"/>
                <a:cs typeface="Microsoft YaHei" charset="-122"/>
              </a:rPr>
              <a:t>因为，商品的用途越广泛，若其价格上涨，人们会大幅削减次要用途的需求量，</a:t>
            </a:r>
            <a:endParaRPr kumimoji="1" lang="en-US" altLang="zh-CN" sz="1200" dirty="0">
              <a:latin typeface="FZLanTingHeiS-R-GB" panose="02000000000000000000" pitchFamily="2" charset="-122"/>
              <a:ea typeface="FZLanTingHeiS-R-GB" panose="02000000000000000000" pitchFamily="2" charset="-122"/>
              <a:cs typeface="Microsoft YaHei" charset="-122"/>
            </a:endParaRPr>
          </a:p>
          <a:p>
            <a:pPr marL="0" marR="0" indent="0" algn="l" defTabSz="914400" rtl="0" eaLnBrk="1" fontAlgn="auto" latinLnBrk="0" hangingPunct="1">
              <a:lnSpc>
                <a:spcPct val="150000"/>
              </a:lnSpc>
              <a:spcBef>
                <a:spcPts val="0"/>
              </a:spcBef>
              <a:spcAft>
                <a:spcPts val="0"/>
              </a:spcAft>
              <a:buClrTx/>
              <a:buSzTx/>
              <a:buFontTx/>
              <a:buNone/>
              <a:tabLst/>
              <a:defRPr/>
            </a:pPr>
            <a:r>
              <a:rPr kumimoji="1" lang="zh-CN" altLang="en-US" sz="1200" dirty="0">
                <a:latin typeface="FZLanTingHeiS-R-GB" panose="02000000000000000000" pitchFamily="2" charset="-122"/>
                <a:ea typeface="FZLanTingHeiS-R-GB" panose="02000000000000000000" pitchFamily="2" charset="-122"/>
                <a:cs typeface="Microsoft YaHei" charset="-122"/>
              </a:rPr>
              <a:t>例如水，其用途很广泛，如果水价大幅上涨</a:t>
            </a:r>
            <a:r>
              <a:rPr lang="zh-CN" altLang="zh-CN" sz="1200" kern="1200" dirty="0">
                <a:solidFill>
                  <a:schemeClr val="tx1"/>
                </a:solidFill>
                <a:effectLst/>
                <a:latin typeface="+mn-lt"/>
                <a:ea typeface="+mn-ea"/>
                <a:cs typeface="+mn-cs"/>
              </a:rPr>
              <a:t>人们就会大幅削减次要用途的用水量；反之，如果水价大幅降低，人们会大幅增加用水量。</a:t>
            </a:r>
            <a:endParaRPr lang="en-US" altLang="zh-CN" sz="1200" kern="1200" dirty="0">
              <a:solidFill>
                <a:schemeClr val="tx1"/>
              </a:solidFill>
              <a:effectLst/>
              <a:latin typeface="+mn-lt"/>
              <a:ea typeface="+mn-ea"/>
              <a:cs typeface="+mn-cs"/>
            </a:endParaRPr>
          </a:p>
          <a:p>
            <a:pPr marL="0" marR="0" indent="0" algn="l" defTabSz="914400" rtl="0" eaLnBrk="1" fontAlgn="auto" latinLnBrk="0" hangingPunct="1">
              <a:lnSpc>
                <a:spcPct val="150000"/>
              </a:lnSpc>
              <a:spcBef>
                <a:spcPts val="0"/>
              </a:spcBef>
              <a:spcAft>
                <a:spcPts val="0"/>
              </a:spcAft>
              <a:buClrTx/>
              <a:buSzTx/>
              <a:buFontTx/>
              <a:buNone/>
              <a:tabLst/>
              <a:defRPr/>
            </a:pPr>
            <a:r>
              <a:rPr lang="zh-CN" altLang="en-US" sz="1200" b="0" i="0" u="none" strike="noStrike" kern="1200" dirty="0">
                <a:solidFill>
                  <a:schemeClr val="tx1"/>
                </a:solidFill>
                <a:effectLst/>
                <a:latin typeface="+mn-lt"/>
                <a:ea typeface="+mn-ea"/>
                <a:cs typeface="+mn-cs"/>
              </a:rPr>
              <a:t>但是在不太缺水的城市中，水有很多用途：饮用、游泳、生产、观赏（喷泉）</a:t>
            </a:r>
            <a:r>
              <a:rPr lang="en-US" altLang="zh-CN" sz="1200" b="0" i="0" u="none" strike="noStrike" kern="1200" dirty="0">
                <a:solidFill>
                  <a:schemeClr val="tx1"/>
                </a:solidFill>
                <a:effectLst/>
                <a:latin typeface="+mn-lt"/>
                <a:ea typeface="+mn-ea"/>
                <a:cs typeface="+mn-cs"/>
              </a:rPr>
              <a:t>……</a:t>
            </a:r>
            <a:r>
              <a:rPr lang="zh-CN" altLang="en-US" sz="1200" b="0" i="0" u="none" strike="noStrike" kern="1200" dirty="0">
                <a:solidFill>
                  <a:schemeClr val="tx1"/>
                </a:solidFill>
                <a:effectLst/>
                <a:latin typeface="+mn-lt"/>
                <a:ea typeface="+mn-ea"/>
                <a:cs typeface="+mn-cs"/>
              </a:rPr>
              <a:t>，</a:t>
            </a:r>
            <a:endParaRPr lang="en-US" altLang="zh-CN" sz="1200" b="0" i="0" u="none" strike="noStrike" kern="1200" dirty="0">
              <a:solidFill>
                <a:schemeClr val="tx1"/>
              </a:solidFill>
              <a:effectLst/>
              <a:latin typeface="+mn-lt"/>
              <a:ea typeface="+mn-ea"/>
              <a:cs typeface="+mn-cs"/>
            </a:endParaRPr>
          </a:p>
          <a:p>
            <a:pPr marL="0" marR="0" indent="0" algn="l" defTabSz="914400" rtl="0" eaLnBrk="1" fontAlgn="auto" latinLnBrk="0" hangingPunct="1">
              <a:lnSpc>
                <a:spcPct val="150000"/>
              </a:lnSpc>
              <a:spcBef>
                <a:spcPts val="0"/>
              </a:spcBef>
              <a:spcAft>
                <a:spcPts val="0"/>
              </a:spcAft>
              <a:buClrTx/>
              <a:buSzTx/>
              <a:buFontTx/>
              <a:buNone/>
              <a:tabLst/>
              <a:defRPr/>
            </a:pPr>
            <a:r>
              <a:rPr lang="zh-CN" altLang="en-US" sz="1200" b="0" i="0" u="none" strike="noStrike" kern="1200" dirty="0">
                <a:solidFill>
                  <a:schemeClr val="tx1"/>
                </a:solidFill>
                <a:effectLst/>
                <a:latin typeface="+mn-lt"/>
                <a:ea typeface="+mn-ea"/>
                <a:cs typeface="+mn-cs"/>
              </a:rPr>
              <a:t>假如水价上涨，用于观赏、游泳的水就可以减少一些，因此水的需求价格弹性要大一些。</a:t>
            </a:r>
            <a:endParaRPr lang="zh-CN" altLang="zh-CN" sz="1200" kern="1200" dirty="0">
              <a:solidFill>
                <a:schemeClr val="tx1"/>
              </a:solidFill>
              <a:effectLst/>
              <a:latin typeface="+mn-lt"/>
              <a:ea typeface="+mn-ea"/>
              <a:cs typeface="+mn-cs"/>
            </a:endParaRPr>
          </a:p>
          <a:p>
            <a:pPr>
              <a:lnSpc>
                <a:spcPct val="150000"/>
              </a:lnSpc>
            </a:pPr>
            <a:endParaRPr kumimoji="1" lang="zh-CN" altLang="en-US" sz="1200" dirty="0">
              <a:latin typeface="FZLanTingHeiS-R-GB" panose="02000000000000000000" pitchFamily="2" charset="-122"/>
              <a:ea typeface="FZLanTingHeiS-R-GB" panose="02000000000000000000" pitchFamily="2" charset="-122"/>
              <a:cs typeface="Microsoft YaHei" charset="-122"/>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104</a:t>
            </a:fld>
            <a:endParaRPr lang="zh-CN" altLang="en-US"/>
          </a:p>
        </p:txBody>
      </p:sp>
    </p:spTree>
    <p:extLst>
      <p:ext uri="{BB962C8B-B14F-4D97-AF65-F5344CB8AC3E}">
        <p14:creationId xmlns:p14="http://schemas.microsoft.com/office/powerpoint/2010/main" val="1581567772"/>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50000"/>
              </a:lnSpc>
            </a:pPr>
            <a:r>
              <a:rPr lang="zh-CN" altLang="zh-CN" sz="1200" dirty="0">
                <a:latin typeface="FZLanTingHeiS-R-GB" panose="02000000000000000000" pitchFamily="2" charset="-122"/>
                <a:ea typeface="FZLanTingHeiS-R-GB" panose="02000000000000000000" pitchFamily="2" charset="-122"/>
                <a:cs typeface="Microsoft YaHei" charset="-122"/>
              </a:rPr>
              <a:t>一般来讲，商品对消费者的生活越重要，其需求价格弹性就越小，反之就越大。</a:t>
            </a:r>
            <a:endParaRPr lang="en-US" altLang="zh-CN" sz="1200" dirty="0">
              <a:latin typeface="FZLanTingHeiS-R-GB" panose="02000000000000000000" pitchFamily="2" charset="-122"/>
              <a:ea typeface="FZLanTingHeiS-R-GB" panose="02000000000000000000" pitchFamily="2" charset="-122"/>
              <a:cs typeface="Microsoft YaHei" charset="-122"/>
            </a:endParaRPr>
          </a:p>
          <a:p>
            <a:pPr>
              <a:lnSpc>
                <a:spcPct val="150000"/>
              </a:lnSpc>
            </a:pPr>
            <a:r>
              <a:rPr lang="zh-CN" altLang="zh-CN" sz="1200" dirty="0">
                <a:latin typeface="FZLanTingHeiS-R-GB" panose="02000000000000000000" pitchFamily="2" charset="-122"/>
                <a:ea typeface="FZLanTingHeiS-R-GB" panose="02000000000000000000" pitchFamily="2" charset="-122"/>
                <a:cs typeface="Microsoft YaHei" charset="-122"/>
              </a:rPr>
              <a:t>因为商品对消费者的生活很重要，其价格即使上涨，其需求量也不会削减很多，比如生活必需品、药品等；</a:t>
            </a:r>
            <a:endParaRPr lang="en-US" altLang="zh-CN" sz="1200" dirty="0">
              <a:latin typeface="FZLanTingHeiS-R-GB" panose="02000000000000000000" pitchFamily="2" charset="-122"/>
              <a:ea typeface="FZLanTingHeiS-R-GB" panose="02000000000000000000" pitchFamily="2" charset="-122"/>
              <a:cs typeface="Microsoft YaHei" charset="-122"/>
            </a:endParaRPr>
          </a:p>
          <a:p>
            <a:pPr>
              <a:lnSpc>
                <a:spcPct val="150000"/>
              </a:lnSpc>
            </a:pPr>
            <a:r>
              <a:rPr lang="zh-CN" altLang="zh-CN" sz="1200" dirty="0">
                <a:latin typeface="FZLanTingHeiS-R-GB" panose="02000000000000000000" pitchFamily="2" charset="-122"/>
                <a:ea typeface="FZLanTingHeiS-R-GB" panose="02000000000000000000" pitchFamily="2" charset="-122"/>
                <a:cs typeface="Microsoft YaHei" charset="-122"/>
              </a:rPr>
              <a:t>反之，如果某商品对消费者来讲相对不太重要，比如旅游、看电影等，如果价格上涨，人们就会大幅削减对其消费。</a:t>
            </a:r>
          </a:p>
          <a:p>
            <a:pPr>
              <a:lnSpc>
                <a:spcPct val="150000"/>
              </a:lnSpc>
            </a:pPr>
            <a:endParaRPr kumimoji="1" lang="zh-CN" altLang="en-US" sz="1200" dirty="0">
              <a:latin typeface="FZLanTingHeiS-R-GB" panose="02000000000000000000" pitchFamily="2" charset="-122"/>
              <a:ea typeface="FZLanTingHeiS-R-GB" panose="02000000000000000000" pitchFamily="2" charset="-122"/>
              <a:cs typeface="Microsoft YaHei" charset="-122"/>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105</a:t>
            </a:fld>
            <a:endParaRPr lang="zh-CN" altLang="en-US"/>
          </a:p>
        </p:txBody>
      </p:sp>
    </p:spTree>
    <p:extLst>
      <p:ext uri="{BB962C8B-B14F-4D97-AF65-F5344CB8AC3E}">
        <p14:creationId xmlns:p14="http://schemas.microsoft.com/office/powerpoint/2010/main" val="1132573106"/>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50000"/>
              </a:lnSpc>
            </a:pPr>
            <a:r>
              <a:rPr kumimoji="1" lang="zh-CN" altLang="en-US" sz="1200" dirty="0">
                <a:latin typeface="FZLanTingHeiS-R-GB" panose="02000000000000000000" pitchFamily="2" charset="-122"/>
                <a:ea typeface="FZLanTingHeiS-R-GB" panose="02000000000000000000" pitchFamily="2" charset="-122"/>
                <a:cs typeface="Microsoft YaHei" charset="-122"/>
              </a:rPr>
              <a:t>一般来讲，某商品在消费支出中所占的比例越大，其需求价格弹性就越大，反之就越小。</a:t>
            </a:r>
            <a:endParaRPr kumimoji="1" lang="en-US" altLang="zh-CN" sz="1200" dirty="0">
              <a:latin typeface="FZLanTingHeiS-R-GB" panose="02000000000000000000" pitchFamily="2" charset="-122"/>
              <a:ea typeface="FZLanTingHeiS-R-GB" panose="02000000000000000000" pitchFamily="2" charset="-122"/>
              <a:cs typeface="Microsoft YaHei" charset="-122"/>
            </a:endParaRPr>
          </a:p>
          <a:p>
            <a:pPr>
              <a:lnSpc>
                <a:spcPct val="150000"/>
              </a:lnSpc>
            </a:pPr>
            <a:r>
              <a:rPr kumimoji="1" lang="zh-CN" altLang="en-US" sz="1200" dirty="0">
                <a:latin typeface="FZLanTingHeiS-R-GB" panose="02000000000000000000" pitchFamily="2" charset="-122"/>
                <a:ea typeface="FZLanTingHeiS-R-GB" panose="02000000000000000000" pitchFamily="2" charset="-122"/>
                <a:cs typeface="Microsoft YaHei" charset="-122"/>
              </a:rPr>
              <a:t>以高收入家庭和低收入家庭为例，对于大米，同样的涨价，对一般低收入家庭而言就很看重，他们很可能会选择价格较低的大米消费，或减少对大米的消费；但对高收入家庭而言，他们会无所谓，因为大米的消费在他们的收入中所占的比例很小。</a:t>
            </a:r>
          </a:p>
          <a:p>
            <a:pPr>
              <a:lnSpc>
                <a:spcPct val="150000"/>
              </a:lnSpc>
            </a:pPr>
            <a:endParaRPr kumimoji="1" lang="zh-CN" altLang="en-US" sz="1200" dirty="0">
              <a:latin typeface="FZLanTingHeiS-R-GB" panose="02000000000000000000" pitchFamily="2" charset="-122"/>
              <a:ea typeface="FZLanTingHeiS-R-GB" panose="02000000000000000000" pitchFamily="2" charset="-122"/>
              <a:cs typeface="Microsoft YaHei" charset="-122"/>
            </a:endParaRPr>
          </a:p>
          <a:p>
            <a:pPr>
              <a:lnSpc>
                <a:spcPct val="150000"/>
              </a:lnSpc>
            </a:pPr>
            <a:endParaRPr kumimoji="1" lang="zh-CN" altLang="en-US" sz="1200" dirty="0">
              <a:latin typeface="FZLanTingHeiS-R-GB" panose="02000000000000000000" pitchFamily="2" charset="-122"/>
              <a:ea typeface="FZLanTingHeiS-R-GB" panose="02000000000000000000" pitchFamily="2" charset="-122"/>
              <a:cs typeface="Microsoft YaHei" charset="-122"/>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106</a:t>
            </a:fld>
            <a:endParaRPr lang="zh-CN" altLang="en-US"/>
          </a:p>
        </p:txBody>
      </p:sp>
    </p:spTree>
    <p:extLst>
      <p:ext uri="{BB962C8B-B14F-4D97-AF65-F5344CB8AC3E}">
        <p14:creationId xmlns:p14="http://schemas.microsoft.com/office/powerpoint/2010/main" val="587714227"/>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50000"/>
              </a:lnSpc>
            </a:pPr>
            <a:r>
              <a:rPr kumimoji="1" lang="zh-CN" altLang="en-US" sz="1200" dirty="0">
                <a:latin typeface="FZLanTingHeiS-R-GB" panose="02000000000000000000" pitchFamily="2" charset="-122"/>
                <a:ea typeface="FZLanTingHeiS-R-GB" panose="02000000000000000000" pitchFamily="2" charset="-122"/>
                <a:cs typeface="Microsoft YaHei" charset="-122"/>
              </a:rPr>
              <a:t>价格变动后，消费者对需求量的调节时间对商品的需求价格弹性也有很大的影响。</a:t>
            </a:r>
            <a:endParaRPr kumimoji="1" lang="en-US" altLang="zh-CN" sz="1200" dirty="0">
              <a:latin typeface="FZLanTingHeiS-R-GB" panose="02000000000000000000" pitchFamily="2" charset="-122"/>
              <a:ea typeface="FZLanTingHeiS-R-GB" panose="02000000000000000000" pitchFamily="2" charset="-122"/>
              <a:cs typeface="Microsoft YaHei" charset="-122"/>
            </a:endParaRPr>
          </a:p>
          <a:p>
            <a:pPr>
              <a:lnSpc>
                <a:spcPct val="150000"/>
              </a:lnSpc>
            </a:pPr>
            <a:r>
              <a:rPr kumimoji="1" lang="zh-CN" altLang="en-US" sz="1200" dirty="0">
                <a:latin typeface="FZLanTingHeiS-R-GB" panose="02000000000000000000" pitchFamily="2" charset="-122"/>
                <a:ea typeface="FZLanTingHeiS-R-GB" panose="02000000000000000000" pitchFamily="2" charset="-122"/>
                <a:cs typeface="Microsoft YaHei" charset="-122"/>
              </a:rPr>
              <a:t>一般来讲，调节时间越长，其需求价格弹性就越大，反之就越短。</a:t>
            </a:r>
            <a:endParaRPr kumimoji="1" lang="en-US" altLang="zh-CN" sz="1200" dirty="0">
              <a:latin typeface="FZLanTingHeiS-R-GB" panose="02000000000000000000" pitchFamily="2" charset="-122"/>
              <a:ea typeface="FZLanTingHeiS-R-GB" panose="02000000000000000000" pitchFamily="2" charset="-122"/>
              <a:cs typeface="Microsoft YaHei" charset="-122"/>
            </a:endParaRPr>
          </a:p>
          <a:p>
            <a:pPr>
              <a:lnSpc>
                <a:spcPct val="150000"/>
              </a:lnSpc>
            </a:pPr>
            <a:r>
              <a:rPr kumimoji="1" lang="zh-CN" altLang="en-US" sz="1200" dirty="0">
                <a:latin typeface="FZLanTingHeiS-R-GB" panose="02000000000000000000" pitchFamily="2" charset="-122"/>
                <a:ea typeface="FZLanTingHeiS-R-GB" panose="02000000000000000000" pitchFamily="2" charset="-122"/>
                <a:cs typeface="Microsoft YaHei" charset="-122"/>
              </a:rPr>
              <a:t>其原因和商品的替代性有很大关系，因为商品价格上涨后，调节的时间越长，</a:t>
            </a:r>
            <a:r>
              <a:rPr kumimoji="1" lang="zh-CN" altLang="en-US" sz="1200" u="sng" dirty="0">
                <a:latin typeface="FZLanTingHeiS-R-GB" panose="02000000000000000000" pitchFamily="2" charset="-122"/>
                <a:ea typeface="FZLanTingHeiS-R-GB" panose="02000000000000000000" pitchFamily="2" charset="-122"/>
                <a:cs typeface="Microsoft YaHei" charset="-122"/>
              </a:rPr>
              <a:t>相关的替代品就会大量出现</a:t>
            </a:r>
            <a:r>
              <a:rPr kumimoji="1" lang="zh-CN" altLang="en-US" sz="1200" dirty="0">
                <a:latin typeface="FZLanTingHeiS-R-GB" panose="02000000000000000000" pitchFamily="2" charset="-122"/>
                <a:ea typeface="FZLanTingHeiS-R-GB" panose="02000000000000000000" pitchFamily="2" charset="-122"/>
                <a:cs typeface="Microsoft YaHei" charset="-122"/>
              </a:rPr>
              <a:t>，消费者就会放弃或减少对该商品的消费，从而选择其替代品；反之，如果调节时间很短，消费者选择余地就少，其需求量的下降幅度就小。</a:t>
            </a:r>
          </a:p>
          <a:p>
            <a:r>
              <a:rPr lang="zh-CN" altLang="zh-CN" sz="1200" kern="1200" dirty="0">
                <a:solidFill>
                  <a:schemeClr val="tx1"/>
                </a:solidFill>
                <a:effectLst/>
                <a:latin typeface="+mn-lt"/>
                <a:ea typeface="+mn-ea"/>
                <a:cs typeface="+mn-cs"/>
              </a:rPr>
              <a:t>除此之外，消费者的收入水平、商品价格的高低、消费者受教育程度的高低等都会对商品的需求价格弹性产生一定的影响，在此就不一一分析了。</a:t>
            </a:r>
          </a:p>
          <a:p>
            <a:pPr>
              <a:lnSpc>
                <a:spcPct val="150000"/>
              </a:lnSpc>
            </a:pPr>
            <a:endParaRPr kumimoji="1" lang="zh-CN" altLang="en-US" sz="1200" dirty="0">
              <a:latin typeface="FZLanTingHeiS-R-GB" panose="02000000000000000000" pitchFamily="2" charset="-122"/>
              <a:ea typeface="FZLanTingHeiS-R-GB" panose="02000000000000000000" pitchFamily="2" charset="-122"/>
              <a:cs typeface="Microsoft YaHei" charset="-122"/>
            </a:endParaRPr>
          </a:p>
          <a:p>
            <a:pPr>
              <a:lnSpc>
                <a:spcPct val="150000"/>
              </a:lnSpc>
            </a:pPr>
            <a:endParaRPr kumimoji="1" lang="zh-CN" altLang="en-US" sz="1200" dirty="0">
              <a:latin typeface="FZLanTingHeiS-R-GB" panose="02000000000000000000" pitchFamily="2" charset="-122"/>
              <a:ea typeface="FZLanTingHeiS-R-GB" panose="02000000000000000000" pitchFamily="2" charset="-122"/>
              <a:cs typeface="Microsoft YaHei" charset="-122"/>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107</a:t>
            </a:fld>
            <a:endParaRPr lang="zh-CN" altLang="en-US"/>
          </a:p>
        </p:txBody>
      </p:sp>
    </p:spTree>
    <p:extLst>
      <p:ext uri="{BB962C8B-B14F-4D97-AF65-F5344CB8AC3E}">
        <p14:creationId xmlns:p14="http://schemas.microsoft.com/office/powerpoint/2010/main" val="1030471560"/>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50000"/>
              </a:lnSpc>
            </a:pPr>
            <a:r>
              <a:rPr kumimoji="1" lang="zh-CN" altLang="en-US" sz="1200" dirty="0">
                <a:latin typeface="FZLanTingHeiS-R-GB" panose="02000000000000000000" pitchFamily="2" charset="-122"/>
                <a:ea typeface="FZLanTingHeiS-R-GB" panose="02000000000000000000" pitchFamily="2" charset="-122"/>
                <a:cs typeface="Microsoft YaHei" charset="-122"/>
              </a:rPr>
              <a:t>一般来讲，调节时间越长，其需求价格弹性就越大，反之就越短。</a:t>
            </a:r>
            <a:endParaRPr kumimoji="1" lang="en-US" altLang="zh-CN" sz="1200" dirty="0">
              <a:latin typeface="FZLanTingHeiS-R-GB" panose="02000000000000000000" pitchFamily="2" charset="-122"/>
              <a:ea typeface="FZLanTingHeiS-R-GB" panose="02000000000000000000" pitchFamily="2" charset="-122"/>
              <a:cs typeface="Microsoft YaHei" charset="-122"/>
            </a:endParaRPr>
          </a:p>
          <a:p>
            <a:pPr>
              <a:lnSpc>
                <a:spcPct val="150000"/>
              </a:lnSpc>
            </a:pPr>
            <a:r>
              <a:rPr kumimoji="1" lang="zh-CN" altLang="en-US" sz="1200" dirty="0">
                <a:latin typeface="FZLanTingHeiS-R-GB" panose="02000000000000000000" pitchFamily="2" charset="-122"/>
                <a:ea typeface="FZLanTingHeiS-R-GB" panose="02000000000000000000" pitchFamily="2" charset="-122"/>
                <a:cs typeface="Microsoft YaHei" charset="-122"/>
              </a:rPr>
              <a:t>其原因和商品的替代性有很大关系，因为商品价格上涨后，调节的时间越长，</a:t>
            </a:r>
            <a:r>
              <a:rPr kumimoji="1" lang="zh-CN" altLang="en-US" sz="1200" u="sng" dirty="0">
                <a:latin typeface="FZLanTingHeiS-R-GB" panose="02000000000000000000" pitchFamily="2" charset="-122"/>
                <a:ea typeface="FZLanTingHeiS-R-GB" panose="02000000000000000000" pitchFamily="2" charset="-122"/>
                <a:cs typeface="Microsoft YaHei" charset="-122"/>
              </a:rPr>
              <a:t>相关的替代品就会大量出现</a:t>
            </a:r>
            <a:r>
              <a:rPr kumimoji="1" lang="zh-CN" altLang="en-US" sz="1200" dirty="0">
                <a:latin typeface="FZLanTingHeiS-R-GB" panose="02000000000000000000" pitchFamily="2" charset="-122"/>
                <a:ea typeface="FZLanTingHeiS-R-GB" panose="02000000000000000000" pitchFamily="2" charset="-122"/>
                <a:cs typeface="Microsoft YaHei" charset="-122"/>
              </a:rPr>
              <a:t>，消费者就会放弃或减少对该商品的消费，从而选择其替代品；反之，如果调节时间很短，消费者选择余地就少，其需求量的下降幅度就小。</a:t>
            </a:r>
          </a:p>
          <a:p>
            <a:r>
              <a:rPr lang="zh-CN" altLang="zh-CN" sz="1200" kern="1200" dirty="0">
                <a:solidFill>
                  <a:schemeClr val="tx1"/>
                </a:solidFill>
                <a:effectLst/>
                <a:latin typeface="+mn-lt"/>
                <a:ea typeface="+mn-ea"/>
                <a:cs typeface="+mn-cs"/>
              </a:rPr>
              <a:t>除此之外，消费者的收入水平、商品价格的高低、消费者受教育程度的高低等都会对商品的需求价格弹性产生一定的影响，在此就不一一分析了。</a:t>
            </a:r>
          </a:p>
          <a:p>
            <a:pPr>
              <a:lnSpc>
                <a:spcPct val="150000"/>
              </a:lnSpc>
            </a:pPr>
            <a:endParaRPr kumimoji="1" lang="zh-CN" altLang="en-US" sz="1200" dirty="0">
              <a:latin typeface="FZLanTingHeiS-R-GB" panose="02000000000000000000" pitchFamily="2" charset="-122"/>
              <a:ea typeface="FZLanTingHeiS-R-GB" panose="02000000000000000000" pitchFamily="2" charset="-122"/>
              <a:cs typeface="Microsoft YaHei" charset="-122"/>
            </a:endParaRPr>
          </a:p>
          <a:p>
            <a:pPr>
              <a:lnSpc>
                <a:spcPct val="150000"/>
              </a:lnSpc>
            </a:pPr>
            <a:endParaRPr kumimoji="1" lang="zh-CN" altLang="en-US" sz="1200" dirty="0">
              <a:latin typeface="FZLanTingHeiS-R-GB" panose="02000000000000000000" pitchFamily="2" charset="-122"/>
              <a:ea typeface="FZLanTingHeiS-R-GB" panose="02000000000000000000" pitchFamily="2" charset="-122"/>
              <a:cs typeface="Microsoft YaHei" charset="-122"/>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108</a:t>
            </a:fld>
            <a:endParaRPr lang="zh-CN" altLang="en-US"/>
          </a:p>
        </p:txBody>
      </p:sp>
    </p:spTree>
    <p:extLst>
      <p:ext uri="{BB962C8B-B14F-4D97-AF65-F5344CB8AC3E}">
        <p14:creationId xmlns:p14="http://schemas.microsoft.com/office/powerpoint/2010/main" val="1603822437"/>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50000"/>
              </a:lnSpc>
            </a:pPr>
            <a:r>
              <a:rPr kumimoji="1" lang="zh-CN" altLang="en-US" sz="1200" dirty="0">
                <a:latin typeface="FZLanTingHeiS-R-GB" panose="02000000000000000000" pitchFamily="2" charset="-122"/>
                <a:ea typeface="FZLanTingHeiS-R-GB" panose="02000000000000000000" pitchFamily="2" charset="-122"/>
                <a:cs typeface="Microsoft YaHei" charset="-122"/>
              </a:rPr>
              <a:t>传统观念认为，商品价格提高，销售收入就会提高。</a:t>
            </a:r>
          </a:p>
        </p:txBody>
      </p:sp>
      <p:sp>
        <p:nvSpPr>
          <p:cNvPr id="4" name="灯片编号占位符 3"/>
          <p:cNvSpPr>
            <a:spLocks noGrp="1"/>
          </p:cNvSpPr>
          <p:nvPr>
            <p:ph type="sldNum" sz="quarter" idx="10"/>
          </p:nvPr>
        </p:nvSpPr>
        <p:spPr/>
        <p:txBody>
          <a:bodyPr/>
          <a:lstStyle/>
          <a:p>
            <a:fld id="{A6837353-30EB-4A48-80EB-173D804AEFBD}" type="slidenum">
              <a:rPr lang="zh-CN" altLang="en-US" smtClean="0"/>
              <a:t>109</a:t>
            </a:fld>
            <a:endParaRPr lang="zh-CN" altLang="en-US"/>
          </a:p>
        </p:txBody>
      </p:sp>
    </p:spTree>
    <p:extLst>
      <p:ext uri="{BB962C8B-B14F-4D97-AF65-F5344CB8AC3E}">
        <p14:creationId xmlns:p14="http://schemas.microsoft.com/office/powerpoint/2010/main" val="2012970828"/>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50000"/>
              </a:lnSpc>
            </a:pPr>
            <a:endParaRPr kumimoji="1" lang="zh-CN" altLang="en-US" sz="1200" dirty="0">
              <a:latin typeface="FZLanTingHeiS-R-GB" panose="02000000000000000000" pitchFamily="2" charset="-122"/>
              <a:ea typeface="FZLanTingHeiS-R-GB" panose="02000000000000000000" pitchFamily="2" charset="-122"/>
              <a:cs typeface="Microsoft YaHei" charset="-122"/>
            </a:endParaRPr>
          </a:p>
          <a:p>
            <a:pPr>
              <a:lnSpc>
                <a:spcPct val="150000"/>
              </a:lnSpc>
            </a:pPr>
            <a:endParaRPr kumimoji="1" lang="zh-CN" altLang="en-US" sz="1200" dirty="0">
              <a:latin typeface="FZLanTingHeiS-R-GB" panose="02000000000000000000" pitchFamily="2" charset="-122"/>
              <a:ea typeface="FZLanTingHeiS-R-GB" panose="02000000000000000000" pitchFamily="2" charset="-122"/>
              <a:cs typeface="Microsoft YaHei" charset="-122"/>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110</a:t>
            </a:fld>
            <a:endParaRPr lang="zh-CN" altLang="en-US"/>
          </a:p>
        </p:txBody>
      </p:sp>
    </p:spTree>
    <p:extLst>
      <p:ext uri="{BB962C8B-B14F-4D97-AF65-F5344CB8AC3E}">
        <p14:creationId xmlns:p14="http://schemas.microsoft.com/office/powerpoint/2010/main" val="6696668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幻灯片图像占位符 1">
            <a:extLst>
              <a:ext uri="{FF2B5EF4-FFF2-40B4-BE49-F238E27FC236}">
                <a16:creationId xmlns:a16="http://schemas.microsoft.com/office/drawing/2014/main" id="{472531BD-86E3-B942-854D-7A78085BAC09}"/>
              </a:ext>
            </a:extLst>
          </p:cNvPr>
          <p:cNvSpPr>
            <a:spLocks noGrp="1" noRot="1" noChangeAspect="1" noChangeArrowheads="1" noTextEdit="1"/>
          </p:cNvSpPr>
          <p:nvPr>
            <p:ph type="sldImg" idx="4294967295"/>
          </p:nvPr>
        </p:nvSpPr>
        <p:spPr>
          <a:ln>
            <a:miter lim="800000"/>
          </a:ln>
        </p:spPr>
      </p:sp>
      <p:sp>
        <p:nvSpPr>
          <p:cNvPr id="57346" name="备注占位符 2">
            <a:extLst>
              <a:ext uri="{FF2B5EF4-FFF2-40B4-BE49-F238E27FC236}">
                <a16:creationId xmlns:a16="http://schemas.microsoft.com/office/drawing/2014/main" id="{7F644B9A-2A1A-7F4D-8843-C6B603F836E7}"/>
              </a:ext>
            </a:extLst>
          </p:cNvPr>
          <p:cNvSpPr>
            <a:spLocks noGrp="1" noChangeArrowheads="1"/>
          </p:cNvSpPr>
          <p:nvPr>
            <p:ph type="body" idx="4294967295"/>
          </p:nvPr>
        </p:nvSpPr>
        <p:spPr/>
        <p:txBody>
          <a:bodyPr/>
          <a:lstStyle/>
          <a:p>
            <a:pPr eaLnBrk="1" hangingPunct="1"/>
            <a:r>
              <a:rPr lang="zh-CN" altLang="en-US">
                <a:ea typeface="宋体" panose="02010600030101010101" pitchFamily="2" charset="-122"/>
              </a:rPr>
              <a:t>大部分的市场都不会达到均衡状态</a:t>
            </a:r>
          </a:p>
        </p:txBody>
      </p:sp>
      <p:sp>
        <p:nvSpPr>
          <p:cNvPr id="57347" name="灯片编号占位符 3">
            <a:extLst>
              <a:ext uri="{FF2B5EF4-FFF2-40B4-BE49-F238E27FC236}">
                <a16:creationId xmlns:a16="http://schemas.microsoft.com/office/drawing/2014/main" id="{352C82B6-B67E-DF40-AEF6-37BFCB4D3E27}"/>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eaLnBrk="0" hangingPunct="0">
              <a:defRPr>
                <a:solidFill>
                  <a:schemeClr val="tx1"/>
                </a:solidFill>
                <a:latin typeface="Arial" panose="020B0604020202020204" pitchFamily="34" charset="0"/>
                <a:ea typeface="黑体" panose="02010609060101010101" pitchFamily="49" charset="-122"/>
                <a:cs typeface="黑体" panose="02010609060101010101" pitchFamily="49" charset="-122"/>
              </a:defRPr>
            </a:lvl1pPr>
            <a:lvl2pPr eaLnBrk="0" hangingPunct="0">
              <a:defRPr>
                <a:solidFill>
                  <a:schemeClr val="tx1"/>
                </a:solidFill>
                <a:latin typeface="Arial" panose="020B0604020202020204" pitchFamily="34" charset="0"/>
                <a:ea typeface="黑体" panose="02010609060101010101" pitchFamily="49" charset="-122"/>
                <a:cs typeface="黑体" panose="02010609060101010101" pitchFamily="49" charset="-122"/>
              </a:defRPr>
            </a:lvl2pPr>
            <a:lvl3pPr eaLnBrk="0" hangingPunct="0">
              <a:defRPr>
                <a:solidFill>
                  <a:schemeClr val="tx1"/>
                </a:solidFill>
                <a:latin typeface="Arial" panose="020B0604020202020204" pitchFamily="34" charset="0"/>
                <a:ea typeface="黑体" panose="02010609060101010101" pitchFamily="49" charset="-122"/>
                <a:cs typeface="黑体" panose="02010609060101010101" pitchFamily="49" charset="-122"/>
              </a:defRPr>
            </a:lvl3pPr>
            <a:lvl4pPr eaLnBrk="0" hangingPunct="0">
              <a:defRPr>
                <a:solidFill>
                  <a:schemeClr val="tx1"/>
                </a:solidFill>
                <a:latin typeface="Arial" panose="020B0604020202020204" pitchFamily="34" charset="0"/>
                <a:ea typeface="黑体" panose="02010609060101010101" pitchFamily="49" charset="-122"/>
                <a:cs typeface="黑体" panose="02010609060101010101" pitchFamily="49" charset="-122"/>
              </a:defRPr>
            </a:lvl4pPr>
            <a:lvl5pPr eaLnBrk="0" hangingPunct="0">
              <a:defRPr>
                <a:solidFill>
                  <a:schemeClr val="tx1"/>
                </a:solidFill>
                <a:latin typeface="Arial" panose="020B0604020202020204" pitchFamily="34" charset="0"/>
                <a:ea typeface="黑体" panose="02010609060101010101" pitchFamily="49" charset="-122"/>
                <a:cs typeface="黑体" panose="02010609060101010101" pitchFamily="49"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pitchFamily="49" charset="-122"/>
                <a:cs typeface="黑体" panose="02010609060101010101" pitchFamily="49"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pitchFamily="49" charset="-122"/>
                <a:cs typeface="黑体" panose="02010609060101010101" pitchFamily="49"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pitchFamily="49" charset="-122"/>
                <a:cs typeface="黑体" panose="02010609060101010101" pitchFamily="49"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pitchFamily="49" charset="-122"/>
                <a:cs typeface="黑体" panose="02010609060101010101" pitchFamily="49" charset="-122"/>
              </a:defRPr>
            </a:lvl9pPr>
          </a:lstStyle>
          <a:p>
            <a:pPr eaLnBrk="1" hangingPunct="1"/>
            <a:r>
              <a:rPr lang="zh-CN" altLang="en-US">
                <a:latin typeface="等线" panose="02010600030101010101" pitchFamily="2" charset="-122"/>
                <a:ea typeface="宋体" panose="02010600030101010101" pitchFamily="2" charset="-122"/>
              </a:rPr>
              <a:t>*</a:t>
            </a:r>
          </a:p>
        </p:txBody>
      </p:sp>
    </p:spTree>
    <p:extLst>
      <p:ext uri="{BB962C8B-B14F-4D97-AF65-F5344CB8AC3E}">
        <p14:creationId xmlns:p14="http://schemas.microsoft.com/office/powerpoint/2010/main" val="963312072"/>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50000"/>
              </a:lnSpc>
            </a:pPr>
            <a:endParaRPr kumimoji="1" lang="zh-CN" altLang="en-US" sz="1200" dirty="0">
              <a:latin typeface="FZLanTingHeiS-R-GB" panose="02000000000000000000" pitchFamily="2" charset="-122"/>
              <a:ea typeface="FZLanTingHeiS-R-GB" panose="02000000000000000000" pitchFamily="2" charset="-122"/>
              <a:cs typeface="Microsoft YaHei" charset="-122"/>
            </a:endParaRPr>
          </a:p>
          <a:p>
            <a:pPr>
              <a:lnSpc>
                <a:spcPct val="150000"/>
              </a:lnSpc>
            </a:pPr>
            <a:endParaRPr kumimoji="1" lang="zh-CN" altLang="en-US" sz="1200" dirty="0">
              <a:latin typeface="FZLanTingHeiS-R-GB" panose="02000000000000000000" pitchFamily="2" charset="-122"/>
              <a:ea typeface="FZLanTingHeiS-R-GB" panose="02000000000000000000" pitchFamily="2" charset="-122"/>
              <a:cs typeface="Microsoft YaHei" charset="-122"/>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111</a:t>
            </a:fld>
            <a:endParaRPr lang="zh-CN" altLang="en-US"/>
          </a:p>
        </p:txBody>
      </p:sp>
    </p:spTree>
    <p:extLst>
      <p:ext uri="{BB962C8B-B14F-4D97-AF65-F5344CB8AC3E}">
        <p14:creationId xmlns:p14="http://schemas.microsoft.com/office/powerpoint/2010/main" val="2011600648"/>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50000"/>
              </a:lnSpc>
            </a:pPr>
            <a:endParaRPr kumimoji="1" lang="zh-CN" altLang="en-US" sz="1200" dirty="0">
              <a:latin typeface="FZLanTingHeiS-R-GB" panose="02000000000000000000" pitchFamily="2" charset="-122"/>
              <a:ea typeface="FZLanTingHeiS-R-GB" panose="02000000000000000000" pitchFamily="2" charset="-122"/>
              <a:cs typeface="Microsoft YaHei" charset="-122"/>
            </a:endParaRPr>
          </a:p>
          <a:p>
            <a:pPr>
              <a:lnSpc>
                <a:spcPct val="150000"/>
              </a:lnSpc>
            </a:pPr>
            <a:endParaRPr kumimoji="1" lang="zh-CN" altLang="en-US" sz="1200" dirty="0">
              <a:latin typeface="FZLanTingHeiS-R-GB" panose="02000000000000000000" pitchFamily="2" charset="-122"/>
              <a:ea typeface="FZLanTingHeiS-R-GB" panose="02000000000000000000" pitchFamily="2" charset="-122"/>
              <a:cs typeface="Microsoft YaHei" charset="-122"/>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112</a:t>
            </a:fld>
            <a:endParaRPr lang="zh-CN" altLang="en-US"/>
          </a:p>
        </p:txBody>
      </p:sp>
    </p:spTree>
    <p:extLst>
      <p:ext uri="{BB962C8B-B14F-4D97-AF65-F5344CB8AC3E}">
        <p14:creationId xmlns:p14="http://schemas.microsoft.com/office/powerpoint/2010/main" val="563281599"/>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50000"/>
              </a:lnSpc>
            </a:pPr>
            <a:endParaRPr kumimoji="1" lang="zh-CN" altLang="en-US" sz="1200" dirty="0">
              <a:latin typeface="FZLanTingHeiS-R-GB" panose="02000000000000000000" pitchFamily="2" charset="-122"/>
              <a:ea typeface="FZLanTingHeiS-R-GB" panose="02000000000000000000" pitchFamily="2" charset="-122"/>
              <a:cs typeface="Microsoft YaHei" charset="-122"/>
            </a:endParaRPr>
          </a:p>
          <a:p>
            <a:pPr>
              <a:lnSpc>
                <a:spcPct val="150000"/>
              </a:lnSpc>
            </a:pPr>
            <a:endParaRPr kumimoji="1" lang="zh-CN" altLang="en-US" sz="1200" dirty="0">
              <a:latin typeface="FZLanTingHeiS-R-GB" panose="02000000000000000000" pitchFamily="2" charset="-122"/>
              <a:ea typeface="FZLanTingHeiS-R-GB" panose="02000000000000000000" pitchFamily="2" charset="-122"/>
              <a:cs typeface="Microsoft YaHei" charset="-122"/>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113</a:t>
            </a:fld>
            <a:endParaRPr lang="zh-CN" altLang="en-US"/>
          </a:p>
        </p:txBody>
      </p:sp>
    </p:spTree>
    <p:extLst>
      <p:ext uri="{BB962C8B-B14F-4D97-AF65-F5344CB8AC3E}">
        <p14:creationId xmlns:p14="http://schemas.microsoft.com/office/powerpoint/2010/main" val="214520410"/>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50000"/>
              </a:lnSpc>
            </a:pPr>
            <a:endParaRPr kumimoji="1" lang="zh-CN" altLang="en-US" sz="1200" dirty="0">
              <a:latin typeface="FZLanTingHeiS-R-GB" panose="02000000000000000000" pitchFamily="2" charset="-122"/>
              <a:ea typeface="FZLanTingHeiS-R-GB" panose="02000000000000000000" pitchFamily="2" charset="-122"/>
              <a:cs typeface="Microsoft YaHei" charset="-122"/>
            </a:endParaRPr>
          </a:p>
          <a:p>
            <a:pPr>
              <a:lnSpc>
                <a:spcPct val="150000"/>
              </a:lnSpc>
            </a:pPr>
            <a:endParaRPr kumimoji="1" lang="zh-CN" altLang="en-US" sz="1200" dirty="0">
              <a:latin typeface="FZLanTingHeiS-R-GB" panose="02000000000000000000" pitchFamily="2" charset="-122"/>
              <a:ea typeface="FZLanTingHeiS-R-GB" panose="02000000000000000000" pitchFamily="2" charset="-122"/>
              <a:cs typeface="Microsoft YaHei" charset="-122"/>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114</a:t>
            </a:fld>
            <a:endParaRPr lang="zh-CN" altLang="en-US"/>
          </a:p>
        </p:txBody>
      </p:sp>
    </p:spTree>
    <p:extLst>
      <p:ext uri="{BB962C8B-B14F-4D97-AF65-F5344CB8AC3E}">
        <p14:creationId xmlns:p14="http://schemas.microsoft.com/office/powerpoint/2010/main" val="1766987778"/>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50000"/>
              </a:lnSpc>
            </a:pPr>
            <a:endParaRPr kumimoji="1" lang="zh-CN" altLang="en-US" sz="1200" dirty="0">
              <a:latin typeface="FZLanTingHeiS-R-GB" panose="02000000000000000000" pitchFamily="2" charset="-122"/>
              <a:ea typeface="FZLanTingHeiS-R-GB" panose="02000000000000000000" pitchFamily="2" charset="-122"/>
              <a:cs typeface="Microsoft YaHei" charset="-122"/>
            </a:endParaRPr>
          </a:p>
          <a:p>
            <a:pPr>
              <a:lnSpc>
                <a:spcPct val="150000"/>
              </a:lnSpc>
            </a:pPr>
            <a:endParaRPr kumimoji="1" lang="zh-CN" altLang="en-US" sz="1200" dirty="0">
              <a:latin typeface="FZLanTingHeiS-R-GB" panose="02000000000000000000" pitchFamily="2" charset="-122"/>
              <a:ea typeface="FZLanTingHeiS-R-GB" panose="02000000000000000000" pitchFamily="2" charset="-122"/>
              <a:cs typeface="Microsoft YaHei" charset="-122"/>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115</a:t>
            </a:fld>
            <a:endParaRPr lang="zh-CN" altLang="en-US"/>
          </a:p>
        </p:txBody>
      </p:sp>
    </p:spTree>
    <p:extLst>
      <p:ext uri="{BB962C8B-B14F-4D97-AF65-F5344CB8AC3E}">
        <p14:creationId xmlns:p14="http://schemas.microsoft.com/office/powerpoint/2010/main" val="593066638"/>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50000"/>
              </a:lnSpc>
            </a:pPr>
            <a:endParaRPr kumimoji="1" lang="zh-CN" altLang="en-US" sz="1200" dirty="0">
              <a:latin typeface="FZLanTingHeiS-R-GB" panose="02000000000000000000" pitchFamily="2" charset="-122"/>
              <a:ea typeface="FZLanTingHeiS-R-GB" panose="02000000000000000000" pitchFamily="2" charset="-122"/>
              <a:cs typeface="Microsoft YaHei" charset="-122"/>
            </a:endParaRPr>
          </a:p>
          <a:p>
            <a:pPr>
              <a:lnSpc>
                <a:spcPct val="150000"/>
              </a:lnSpc>
            </a:pPr>
            <a:endParaRPr kumimoji="1" lang="zh-CN" altLang="en-US" sz="1200" dirty="0">
              <a:latin typeface="FZLanTingHeiS-R-GB" panose="02000000000000000000" pitchFamily="2" charset="-122"/>
              <a:ea typeface="FZLanTingHeiS-R-GB" panose="02000000000000000000" pitchFamily="2" charset="-122"/>
              <a:cs typeface="Microsoft YaHei" charset="-122"/>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116</a:t>
            </a:fld>
            <a:endParaRPr lang="zh-CN" altLang="en-US"/>
          </a:p>
        </p:txBody>
      </p:sp>
    </p:spTree>
    <p:extLst>
      <p:ext uri="{BB962C8B-B14F-4D97-AF65-F5344CB8AC3E}">
        <p14:creationId xmlns:p14="http://schemas.microsoft.com/office/powerpoint/2010/main" val="520803592"/>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50000"/>
              </a:lnSpc>
            </a:pPr>
            <a:endParaRPr kumimoji="1" lang="zh-CN" altLang="en-US" sz="1200" dirty="0">
              <a:latin typeface="FZLanTingHeiS-R-GB" panose="02000000000000000000" pitchFamily="2" charset="-122"/>
              <a:ea typeface="FZLanTingHeiS-R-GB" panose="02000000000000000000" pitchFamily="2" charset="-122"/>
              <a:cs typeface="Microsoft YaHei" charset="-122"/>
            </a:endParaRPr>
          </a:p>
          <a:p>
            <a:pPr>
              <a:lnSpc>
                <a:spcPct val="150000"/>
              </a:lnSpc>
            </a:pPr>
            <a:endParaRPr kumimoji="1" lang="zh-CN" altLang="en-US" sz="1200" dirty="0">
              <a:latin typeface="FZLanTingHeiS-R-GB" panose="02000000000000000000" pitchFamily="2" charset="-122"/>
              <a:ea typeface="FZLanTingHeiS-R-GB" panose="02000000000000000000" pitchFamily="2" charset="-122"/>
              <a:cs typeface="Microsoft YaHei" charset="-122"/>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117</a:t>
            </a:fld>
            <a:endParaRPr lang="zh-CN" altLang="en-US"/>
          </a:p>
        </p:txBody>
      </p:sp>
    </p:spTree>
    <p:extLst>
      <p:ext uri="{BB962C8B-B14F-4D97-AF65-F5344CB8AC3E}">
        <p14:creationId xmlns:p14="http://schemas.microsoft.com/office/powerpoint/2010/main" val="2049067873"/>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50000"/>
              </a:lnSpc>
            </a:pPr>
            <a:endParaRPr kumimoji="1" lang="zh-CN" altLang="en-US" sz="1200" dirty="0">
              <a:latin typeface="FZLanTingHeiS-R-GB" panose="02000000000000000000" pitchFamily="2" charset="-122"/>
              <a:ea typeface="FZLanTingHeiS-R-GB" panose="02000000000000000000" pitchFamily="2" charset="-122"/>
              <a:cs typeface="Microsoft YaHei" charset="-122"/>
            </a:endParaRPr>
          </a:p>
          <a:p>
            <a:pPr>
              <a:lnSpc>
                <a:spcPct val="150000"/>
              </a:lnSpc>
            </a:pPr>
            <a:endParaRPr kumimoji="1" lang="zh-CN" altLang="en-US" sz="1200" dirty="0">
              <a:latin typeface="FZLanTingHeiS-R-GB" panose="02000000000000000000" pitchFamily="2" charset="-122"/>
              <a:ea typeface="FZLanTingHeiS-R-GB" panose="02000000000000000000" pitchFamily="2" charset="-122"/>
              <a:cs typeface="Microsoft YaHei" charset="-122"/>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118</a:t>
            </a:fld>
            <a:endParaRPr lang="zh-CN" altLang="en-US"/>
          </a:p>
        </p:txBody>
      </p:sp>
    </p:spTree>
    <p:extLst>
      <p:ext uri="{BB962C8B-B14F-4D97-AF65-F5344CB8AC3E}">
        <p14:creationId xmlns:p14="http://schemas.microsoft.com/office/powerpoint/2010/main" val="1988762210"/>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50000"/>
              </a:lnSpc>
            </a:pPr>
            <a:endParaRPr kumimoji="1" lang="zh-CN" altLang="en-US" sz="1200" dirty="0">
              <a:latin typeface="FZLanTingHeiS-R-GB" panose="02000000000000000000" pitchFamily="2" charset="-122"/>
              <a:ea typeface="FZLanTingHeiS-R-GB" panose="02000000000000000000" pitchFamily="2" charset="-122"/>
              <a:cs typeface="Microsoft YaHei" charset="-122"/>
            </a:endParaRPr>
          </a:p>
          <a:p>
            <a:pPr>
              <a:lnSpc>
                <a:spcPct val="150000"/>
              </a:lnSpc>
            </a:pPr>
            <a:endParaRPr kumimoji="1" lang="zh-CN" altLang="en-US" sz="1200" dirty="0">
              <a:latin typeface="FZLanTingHeiS-R-GB" panose="02000000000000000000" pitchFamily="2" charset="-122"/>
              <a:ea typeface="FZLanTingHeiS-R-GB" panose="02000000000000000000" pitchFamily="2" charset="-122"/>
              <a:cs typeface="Microsoft YaHei" charset="-122"/>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119</a:t>
            </a:fld>
            <a:endParaRPr lang="zh-CN" altLang="en-US"/>
          </a:p>
        </p:txBody>
      </p:sp>
    </p:spTree>
    <p:extLst>
      <p:ext uri="{BB962C8B-B14F-4D97-AF65-F5344CB8AC3E}">
        <p14:creationId xmlns:p14="http://schemas.microsoft.com/office/powerpoint/2010/main" val="132041799"/>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50000"/>
              </a:lnSpc>
            </a:pPr>
            <a:endParaRPr kumimoji="1" lang="zh-CN" altLang="en-US" sz="1200" dirty="0">
              <a:latin typeface="FZLanTingHeiS-R-GB" panose="02000000000000000000" pitchFamily="2" charset="-122"/>
              <a:ea typeface="FZLanTingHeiS-R-GB" panose="02000000000000000000" pitchFamily="2" charset="-122"/>
              <a:cs typeface="Microsoft YaHei" charset="-122"/>
            </a:endParaRPr>
          </a:p>
          <a:p>
            <a:pPr>
              <a:lnSpc>
                <a:spcPct val="150000"/>
              </a:lnSpc>
            </a:pPr>
            <a:endParaRPr kumimoji="1" lang="zh-CN" altLang="en-US" sz="1200" dirty="0">
              <a:latin typeface="FZLanTingHeiS-R-GB" panose="02000000000000000000" pitchFamily="2" charset="-122"/>
              <a:ea typeface="FZLanTingHeiS-R-GB" panose="02000000000000000000" pitchFamily="2" charset="-122"/>
              <a:cs typeface="Microsoft YaHei" charset="-122"/>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120</a:t>
            </a:fld>
            <a:endParaRPr lang="zh-CN" altLang="en-US"/>
          </a:p>
        </p:txBody>
      </p:sp>
    </p:spTree>
    <p:extLst>
      <p:ext uri="{BB962C8B-B14F-4D97-AF65-F5344CB8AC3E}">
        <p14:creationId xmlns:p14="http://schemas.microsoft.com/office/powerpoint/2010/main" val="10874282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幻灯片图像占位符 1">
            <a:extLst>
              <a:ext uri="{FF2B5EF4-FFF2-40B4-BE49-F238E27FC236}">
                <a16:creationId xmlns:a16="http://schemas.microsoft.com/office/drawing/2014/main" id="{472531BD-86E3-B942-854D-7A78085BAC09}"/>
              </a:ext>
            </a:extLst>
          </p:cNvPr>
          <p:cNvSpPr>
            <a:spLocks noGrp="1" noRot="1" noChangeAspect="1" noChangeArrowheads="1" noTextEdit="1"/>
          </p:cNvSpPr>
          <p:nvPr>
            <p:ph type="sldImg" idx="4294967295"/>
          </p:nvPr>
        </p:nvSpPr>
        <p:spPr>
          <a:ln>
            <a:miter lim="800000"/>
          </a:ln>
        </p:spPr>
      </p:sp>
      <p:sp>
        <p:nvSpPr>
          <p:cNvPr id="57346" name="备注占位符 2">
            <a:extLst>
              <a:ext uri="{FF2B5EF4-FFF2-40B4-BE49-F238E27FC236}">
                <a16:creationId xmlns:a16="http://schemas.microsoft.com/office/drawing/2014/main" id="{7F644B9A-2A1A-7F4D-8843-C6B603F836E7}"/>
              </a:ext>
            </a:extLst>
          </p:cNvPr>
          <p:cNvSpPr>
            <a:spLocks noGrp="1" noChangeArrowheads="1"/>
          </p:cNvSpPr>
          <p:nvPr>
            <p:ph type="body" idx="4294967295"/>
          </p:nvPr>
        </p:nvSpPr>
        <p:spPr/>
        <p:txBody>
          <a:bodyPr/>
          <a:lstStyle/>
          <a:p>
            <a:pPr eaLnBrk="1" hangingPunct="1"/>
            <a:r>
              <a:rPr lang="zh-CN" altLang="en-US">
                <a:ea typeface="宋体" panose="02010600030101010101" pitchFamily="2" charset="-122"/>
              </a:rPr>
              <a:t>大部分的市场都不会达到均衡状态</a:t>
            </a:r>
          </a:p>
        </p:txBody>
      </p:sp>
      <p:sp>
        <p:nvSpPr>
          <p:cNvPr id="57347" name="灯片编号占位符 3">
            <a:extLst>
              <a:ext uri="{FF2B5EF4-FFF2-40B4-BE49-F238E27FC236}">
                <a16:creationId xmlns:a16="http://schemas.microsoft.com/office/drawing/2014/main" id="{352C82B6-B67E-DF40-AEF6-37BFCB4D3E27}"/>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eaLnBrk="0" hangingPunct="0">
              <a:defRPr>
                <a:solidFill>
                  <a:schemeClr val="tx1"/>
                </a:solidFill>
                <a:latin typeface="Arial" panose="020B0604020202020204" pitchFamily="34" charset="0"/>
                <a:ea typeface="黑体" panose="02010609060101010101" pitchFamily="49" charset="-122"/>
                <a:cs typeface="黑体" panose="02010609060101010101" pitchFamily="49" charset="-122"/>
              </a:defRPr>
            </a:lvl1pPr>
            <a:lvl2pPr eaLnBrk="0" hangingPunct="0">
              <a:defRPr>
                <a:solidFill>
                  <a:schemeClr val="tx1"/>
                </a:solidFill>
                <a:latin typeface="Arial" panose="020B0604020202020204" pitchFamily="34" charset="0"/>
                <a:ea typeface="黑体" panose="02010609060101010101" pitchFamily="49" charset="-122"/>
                <a:cs typeface="黑体" panose="02010609060101010101" pitchFamily="49" charset="-122"/>
              </a:defRPr>
            </a:lvl2pPr>
            <a:lvl3pPr eaLnBrk="0" hangingPunct="0">
              <a:defRPr>
                <a:solidFill>
                  <a:schemeClr val="tx1"/>
                </a:solidFill>
                <a:latin typeface="Arial" panose="020B0604020202020204" pitchFamily="34" charset="0"/>
                <a:ea typeface="黑体" panose="02010609060101010101" pitchFamily="49" charset="-122"/>
                <a:cs typeface="黑体" panose="02010609060101010101" pitchFamily="49" charset="-122"/>
              </a:defRPr>
            </a:lvl3pPr>
            <a:lvl4pPr eaLnBrk="0" hangingPunct="0">
              <a:defRPr>
                <a:solidFill>
                  <a:schemeClr val="tx1"/>
                </a:solidFill>
                <a:latin typeface="Arial" panose="020B0604020202020204" pitchFamily="34" charset="0"/>
                <a:ea typeface="黑体" panose="02010609060101010101" pitchFamily="49" charset="-122"/>
                <a:cs typeface="黑体" panose="02010609060101010101" pitchFamily="49" charset="-122"/>
              </a:defRPr>
            </a:lvl4pPr>
            <a:lvl5pPr eaLnBrk="0" hangingPunct="0">
              <a:defRPr>
                <a:solidFill>
                  <a:schemeClr val="tx1"/>
                </a:solidFill>
                <a:latin typeface="Arial" panose="020B0604020202020204" pitchFamily="34" charset="0"/>
                <a:ea typeface="黑体" panose="02010609060101010101" pitchFamily="49" charset="-122"/>
                <a:cs typeface="黑体" panose="02010609060101010101" pitchFamily="49"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pitchFamily="49" charset="-122"/>
                <a:cs typeface="黑体" panose="02010609060101010101" pitchFamily="49"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pitchFamily="49" charset="-122"/>
                <a:cs typeface="黑体" panose="02010609060101010101" pitchFamily="49"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pitchFamily="49" charset="-122"/>
                <a:cs typeface="黑体" panose="02010609060101010101" pitchFamily="49"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pitchFamily="49" charset="-122"/>
                <a:cs typeface="黑体" panose="02010609060101010101" pitchFamily="49" charset="-122"/>
              </a:defRPr>
            </a:lvl9pPr>
          </a:lstStyle>
          <a:p>
            <a:pPr eaLnBrk="1" hangingPunct="1"/>
            <a:r>
              <a:rPr lang="zh-CN" altLang="en-US">
                <a:latin typeface="等线" panose="02010600030101010101" pitchFamily="2" charset="-122"/>
                <a:ea typeface="宋体" panose="02010600030101010101" pitchFamily="2" charset="-122"/>
              </a:rPr>
              <a:t>*</a:t>
            </a:r>
          </a:p>
        </p:txBody>
      </p:sp>
    </p:spTree>
    <p:extLst>
      <p:ext uri="{BB962C8B-B14F-4D97-AF65-F5344CB8AC3E}">
        <p14:creationId xmlns:p14="http://schemas.microsoft.com/office/powerpoint/2010/main" val="1606642193"/>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50000"/>
              </a:lnSpc>
            </a:pPr>
            <a:endParaRPr kumimoji="1" lang="zh-CN" altLang="en-US" sz="1200" dirty="0">
              <a:latin typeface="FZLanTingHeiS-R-GB" panose="02000000000000000000" pitchFamily="2" charset="-122"/>
              <a:ea typeface="FZLanTingHeiS-R-GB" panose="02000000000000000000" pitchFamily="2" charset="-122"/>
              <a:cs typeface="Microsoft YaHei" charset="-122"/>
            </a:endParaRPr>
          </a:p>
          <a:p>
            <a:pPr>
              <a:lnSpc>
                <a:spcPct val="150000"/>
              </a:lnSpc>
            </a:pPr>
            <a:endParaRPr kumimoji="1" lang="zh-CN" altLang="en-US" sz="1200" dirty="0">
              <a:latin typeface="FZLanTingHeiS-R-GB" panose="02000000000000000000" pitchFamily="2" charset="-122"/>
              <a:ea typeface="FZLanTingHeiS-R-GB" panose="02000000000000000000" pitchFamily="2" charset="-122"/>
              <a:cs typeface="Microsoft YaHei" charset="-122"/>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121</a:t>
            </a:fld>
            <a:endParaRPr lang="zh-CN" altLang="en-US"/>
          </a:p>
        </p:txBody>
      </p:sp>
    </p:spTree>
    <p:extLst>
      <p:ext uri="{BB962C8B-B14F-4D97-AF65-F5344CB8AC3E}">
        <p14:creationId xmlns:p14="http://schemas.microsoft.com/office/powerpoint/2010/main" val="583152684"/>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50000"/>
              </a:lnSpc>
            </a:pPr>
            <a:endParaRPr kumimoji="1" lang="zh-CN" altLang="en-US" sz="1200" dirty="0">
              <a:latin typeface="FZLanTingHeiS-R-GB" panose="02000000000000000000" pitchFamily="2" charset="-122"/>
              <a:ea typeface="FZLanTingHeiS-R-GB" panose="02000000000000000000" pitchFamily="2" charset="-122"/>
              <a:cs typeface="Microsoft YaHei" charset="-122"/>
            </a:endParaRPr>
          </a:p>
          <a:p>
            <a:pPr>
              <a:lnSpc>
                <a:spcPct val="150000"/>
              </a:lnSpc>
            </a:pPr>
            <a:endParaRPr kumimoji="1" lang="zh-CN" altLang="en-US" sz="1200" dirty="0">
              <a:latin typeface="FZLanTingHeiS-R-GB" panose="02000000000000000000" pitchFamily="2" charset="-122"/>
              <a:ea typeface="FZLanTingHeiS-R-GB" panose="02000000000000000000" pitchFamily="2" charset="-122"/>
              <a:cs typeface="Microsoft YaHei" charset="-122"/>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122</a:t>
            </a:fld>
            <a:endParaRPr lang="zh-CN" altLang="en-US"/>
          </a:p>
        </p:txBody>
      </p:sp>
    </p:spTree>
    <p:extLst>
      <p:ext uri="{BB962C8B-B14F-4D97-AF65-F5344CB8AC3E}">
        <p14:creationId xmlns:p14="http://schemas.microsoft.com/office/powerpoint/2010/main" val="436177058"/>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50000"/>
              </a:lnSpc>
            </a:pPr>
            <a:endParaRPr kumimoji="1" lang="zh-CN" altLang="en-US" sz="1200" dirty="0">
              <a:latin typeface="FZLanTingHeiS-R-GB" panose="02000000000000000000" pitchFamily="2" charset="-122"/>
              <a:ea typeface="FZLanTingHeiS-R-GB" panose="02000000000000000000" pitchFamily="2" charset="-122"/>
              <a:cs typeface="Microsoft YaHei" charset="-122"/>
            </a:endParaRPr>
          </a:p>
          <a:p>
            <a:pPr>
              <a:lnSpc>
                <a:spcPct val="150000"/>
              </a:lnSpc>
            </a:pPr>
            <a:endParaRPr kumimoji="1" lang="zh-CN" altLang="en-US" sz="1200" dirty="0">
              <a:latin typeface="FZLanTingHeiS-R-GB" panose="02000000000000000000" pitchFamily="2" charset="-122"/>
              <a:ea typeface="FZLanTingHeiS-R-GB" panose="02000000000000000000" pitchFamily="2" charset="-122"/>
              <a:cs typeface="Microsoft YaHei" charset="-122"/>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123</a:t>
            </a:fld>
            <a:endParaRPr lang="zh-CN" altLang="en-US"/>
          </a:p>
        </p:txBody>
      </p:sp>
    </p:spTree>
    <p:extLst>
      <p:ext uri="{BB962C8B-B14F-4D97-AF65-F5344CB8AC3E}">
        <p14:creationId xmlns:p14="http://schemas.microsoft.com/office/powerpoint/2010/main" val="962316487"/>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50000"/>
              </a:lnSpc>
            </a:pPr>
            <a:endParaRPr kumimoji="1" lang="zh-CN" altLang="en-US" sz="1200" dirty="0">
              <a:latin typeface="FZLanTingHeiS-R-GB" panose="02000000000000000000" pitchFamily="2" charset="-122"/>
              <a:ea typeface="FZLanTingHeiS-R-GB" panose="02000000000000000000" pitchFamily="2" charset="-122"/>
              <a:cs typeface="Microsoft YaHei" charset="-122"/>
            </a:endParaRPr>
          </a:p>
          <a:p>
            <a:pPr>
              <a:lnSpc>
                <a:spcPct val="150000"/>
              </a:lnSpc>
            </a:pPr>
            <a:endParaRPr kumimoji="1" lang="zh-CN" altLang="en-US" sz="1200" dirty="0">
              <a:latin typeface="FZLanTingHeiS-R-GB" panose="02000000000000000000" pitchFamily="2" charset="-122"/>
              <a:ea typeface="FZLanTingHeiS-R-GB" panose="02000000000000000000" pitchFamily="2" charset="-122"/>
              <a:cs typeface="Microsoft YaHei" charset="-122"/>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124</a:t>
            </a:fld>
            <a:endParaRPr lang="zh-CN" altLang="en-US"/>
          </a:p>
        </p:txBody>
      </p:sp>
    </p:spTree>
    <p:extLst>
      <p:ext uri="{BB962C8B-B14F-4D97-AF65-F5344CB8AC3E}">
        <p14:creationId xmlns:p14="http://schemas.microsoft.com/office/powerpoint/2010/main" val="2605074063"/>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50000"/>
              </a:lnSpc>
            </a:pPr>
            <a:endParaRPr kumimoji="1" lang="zh-CN" altLang="en-US" sz="1200" dirty="0">
              <a:latin typeface="FZLanTingHeiS-R-GB" panose="02000000000000000000" pitchFamily="2" charset="-122"/>
              <a:ea typeface="FZLanTingHeiS-R-GB" panose="02000000000000000000" pitchFamily="2" charset="-122"/>
              <a:cs typeface="Microsoft YaHei" charset="-122"/>
            </a:endParaRPr>
          </a:p>
          <a:p>
            <a:pPr>
              <a:lnSpc>
                <a:spcPct val="150000"/>
              </a:lnSpc>
            </a:pPr>
            <a:endParaRPr kumimoji="1" lang="zh-CN" altLang="en-US" sz="1200" dirty="0">
              <a:latin typeface="FZLanTingHeiS-R-GB" panose="02000000000000000000" pitchFamily="2" charset="-122"/>
              <a:ea typeface="FZLanTingHeiS-R-GB" panose="02000000000000000000" pitchFamily="2" charset="-122"/>
              <a:cs typeface="Microsoft YaHei" charset="-122"/>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125</a:t>
            </a:fld>
            <a:endParaRPr lang="zh-CN" altLang="en-US"/>
          </a:p>
        </p:txBody>
      </p:sp>
    </p:spTree>
    <p:extLst>
      <p:ext uri="{BB962C8B-B14F-4D97-AF65-F5344CB8AC3E}">
        <p14:creationId xmlns:p14="http://schemas.microsoft.com/office/powerpoint/2010/main" val="1435374903"/>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50000"/>
              </a:lnSpc>
            </a:pPr>
            <a:endParaRPr kumimoji="1" lang="zh-CN" altLang="en-US" sz="1200" dirty="0">
              <a:latin typeface="FZLanTingHeiS-R-GB" panose="02000000000000000000" pitchFamily="2" charset="-122"/>
              <a:ea typeface="FZLanTingHeiS-R-GB" panose="02000000000000000000" pitchFamily="2" charset="-122"/>
              <a:cs typeface="Microsoft YaHei" charset="-122"/>
            </a:endParaRPr>
          </a:p>
          <a:p>
            <a:pPr>
              <a:lnSpc>
                <a:spcPct val="150000"/>
              </a:lnSpc>
            </a:pPr>
            <a:endParaRPr kumimoji="1" lang="zh-CN" altLang="en-US" sz="1200" dirty="0">
              <a:latin typeface="FZLanTingHeiS-R-GB" panose="02000000000000000000" pitchFamily="2" charset="-122"/>
              <a:ea typeface="FZLanTingHeiS-R-GB" panose="02000000000000000000" pitchFamily="2" charset="-122"/>
              <a:cs typeface="Microsoft YaHei" charset="-122"/>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126</a:t>
            </a:fld>
            <a:endParaRPr lang="zh-CN" altLang="en-US"/>
          </a:p>
        </p:txBody>
      </p:sp>
    </p:spTree>
    <p:extLst>
      <p:ext uri="{BB962C8B-B14F-4D97-AF65-F5344CB8AC3E}">
        <p14:creationId xmlns:p14="http://schemas.microsoft.com/office/powerpoint/2010/main" val="3586777664"/>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50000"/>
              </a:lnSpc>
            </a:pPr>
            <a:endParaRPr kumimoji="1" lang="zh-CN" altLang="en-US" sz="1200" dirty="0">
              <a:latin typeface="FZLanTingHeiS-R-GB" panose="02000000000000000000" pitchFamily="2" charset="-122"/>
              <a:ea typeface="FZLanTingHeiS-R-GB" panose="02000000000000000000" pitchFamily="2" charset="-122"/>
              <a:cs typeface="Microsoft YaHei" charset="-122"/>
            </a:endParaRPr>
          </a:p>
          <a:p>
            <a:pPr>
              <a:lnSpc>
                <a:spcPct val="150000"/>
              </a:lnSpc>
            </a:pPr>
            <a:endParaRPr kumimoji="1" lang="zh-CN" altLang="en-US" sz="1200" dirty="0">
              <a:latin typeface="FZLanTingHeiS-R-GB" panose="02000000000000000000" pitchFamily="2" charset="-122"/>
              <a:ea typeface="FZLanTingHeiS-R-GB" panose="02000000000000000000" pitchFamily="2" charset="-122"/>
              <a:cs typeface="Microsoft YaHei" charset="-122"/>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127</a:t>
            </a:fld>
            <a:endParaRPr lang="zh-CN" altLang="en-US"/>
          </a:p>
        </p:txBody>
      </p:sp>
    </p:spTree>
    <p:extLst>
      <p:ext uri="{BB962C8B-B14F-4D97-AF65-F5344CB8AC3E}">
        <p14:creationId xmlns:p14="http://schemas.microsoft.com/office/powerpoint/2010/main" val="1673929007"/>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50000"/>
              </a:lnSpc>
            </a:pPr>
            <a:endParaRPr kumimoji="1" lang="zh-CN" altLang="en-US" sz="1200" dirty="0">
              <a:latin typeface="FZLanTingHeiS-R-GB" panose="02000000000000000000" pitchFamily="2" charset="-122"/>
              <a:ea typeface="FZLanTingHeiS-R-GB" panose="02000000000000000000" pitchFamily="2" charset="-122"/>
              <a:cs typeface="Microsoft YaHei" charset="-122"/>
            </a:endParaRPr>
          </a:p>
          <a:p>
            <a:pPr>
              <a:lnSpc>
                <a:spcPct val="150000"/>
              </a:lnSpc>
            </a:pPr>
            <a:endParaRPr kumimoji="1" lang="zh-CN" altLang="en-US" sz="1200" dirty="0">
              <a:latin typeface="FZLanTingHeiS-R-GB" panose="02000000000000000000" pitchFamily="2" charset="-122"/>
              <a:ea typeface="FZLanTingHeiS-R-GB" panose="02000000000000000000" pitchFamily="2" charset="-122"/>
              <a:cs typeface="Microsoft YaHei" charset="-122"/>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128</a:t>
            </a:fld>
            <a:endParaRPr lang="zh-CN" altLang="en-US"/>
          </a:p>
        </p:txBody>
      </p:sp>
    </p:spTree>
    <p:extLst>
      <p:ext uri="{BB962C8B-B14F-4D97-AF65-F5344CB8AC3E}">
        <p14:creationId xmlns:p14="http://schemas.microsoft.com/office/powerpoint/2010/main" val="1325416540"/>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50000"/>
              </a:lnSpc>
            </a:pPr>
            <a:endParaRPr kumimoji="1" lang="zh-CN" altLang="en-US" sz="1200" dirty="0">
              <a:latin typeface="FZLanTingHeiS-R-GB" panose="02000000000000000000" pitchFamily="2" charset="-122"/>
              <a:ea typeface="FZLanTingHeiS-R-GB" panose="02000000000000000000" pitchFamily="2" charset="-122"/>
              <a:cs typeface="Microsoft YaHei" charset="-122"/>
            </a:endParaRPr>
          </a:p>
          <a:p>
            <a:pPr>
              <a:lnSpc>
                <a:spcPct val="150000"/>
              </a:lnSpc>
            </a:pPr>
            <a:endParaRPr kumimoji="1" lang="zh-CN" altLang="en-US" sz="1200" dirty="0">
              <a:latin typeface="FZLanTingHeiS-R-GB" panose="02000000000000000000" pitchFamily="2" charset="-122"/>
              <a:ea typeface="FZLanTingHeiS-R-GB" panose="02000000000000000000" pitchFamily="2" charset="-122"/>
              <a:cs typeface="Microsoft YaHei" charset="-122"/>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129</a:t>
            </a:fld>
            <a:endParaRPr lang="zh-CN" altLang="en-US"/>
          </a:p>
        </p:txBody>
      </p:sp>
    </p:spTree>
    <p:extLst>
      <p:ext uri="{BB962C8B-B14F-4D97-AF65-F5344CB8AC3E}">
        <p14:creationId xmlns:p14="http://schemas.microsoft.com/office/powerpoint/2010/main" val="415928909"/>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Q</a:t>
            </a:r>
            <a:r>
              <a:rPr lang="zh-CN" altLang="en-US" dirty="0"/>
              <a:t>和</a:t>
            </a:r>
            <a:r>
              <a:rPr lang="en-US" altLang="zh-CN" dirty="0"/>
              <a:t>P</a:t>
            </a:r>
            <a:r>
              <a:rPr lang="zh-CN" altLang="en-US" dirty="0"/>
              <a:t>的值分别是变化前的商品的需求量和商品价格。</a:t>
            </a:r>
          </a:p>
        </p:txBody>
      </p:sp>
      <p:sp>
        <p:nvSpPr>
          <p:cNvPr id="4" name="灯片编号占位符 3"/>
          <p:cNvSpPr>
            <a:spLocks noGrp="1"/>
          </p:cNvSpPr>
          <p:nvPr>
            <p:ph type="sldNum" sz="quarter" idx="10"/>
          </p:nvPr>
        </p:nvSpPr>
        <p:spPr/>
        <p:txBody>
          <a:bodyPr/>
          <a:lstStyle/>
          <a:p>
            <a:fld id="{A6837353-30EB-4A48-80EB-173D804AEFBD}" type="slidenum">
              <a:rPr lang="zh-CN" altLang="en-US" smtClean="0"/>
              <a:t>130</a:t>
            </a:fld>
            <a:endParaRPr lang="zh-CN" altLang="en-US"/>
          </a:p>
        </p:txBody>
      </p:sp>
    </p:spTree>
    <p:extLst>
      <p:ext uri="{BB962C8B-B14F-4D97-AF65-F5344CB8AC3E}">
        <p14:creationId xmlns:p14="http://schemas.microsoft.com/office/powerpoint/2010/main" val="20421762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Q</a:t>
            </a:r>
            <a:r>
              <a:rPr lang="zh-CN" altLang="en-US" dirty="0"/>
              <a:t>和</a:t>
            </a:r>
            <a:r>
              <a:rPr lang="en-US" altLang="zh-CN" dirty="0"/>
              <a:t>P</a:t>
            </a:r>
            <a:r>
              <a:rPr lang="zh-CN" altLang="en-US" dirty="0"/>
              <a:t>的值分别是变化前的商品的需求量和商品价格。</a:t>
            </a:r>
          </a:p>
        </p:txBody>
      </p:sp>
      <p:sp>
        <p:nvSpPr>
          <p:cNvPr id="4" name="灯片编号占位符 3"/>
          <p:cNvSpPr>
            <a:spLocks noGrp="1"/>
          </p:cNvSpPr>
          <p:nvPr>
            <p:ph type="sldNum" sz="quarter" idx="10"/>
          </p:nvPr>
        </p:nvSpPr>
        <p:spPr/>
        <p:txBody>
          <a:bodyPr/>
          <a:lstStyle/>
          <a:p>
            <a:fld id="{A6837353-30EB-4A48-80EB-173D804AEFBD}" type="slidenum">
              <a:rPr lang="zh-CN" altLang="en-US" smtClean="0"/>
              <a:t>13</a:t>
            </a:fld>
            <a:endParaRPr lang="zh-CN" altLang="en-US"/>
          </a:p>
        </p:txBody>
      </p:sp>
    </p:spTree>
    <p:extLst>
      <p:ext uri="{BB962C8B-B14F-4D97-AF65-F5344CB8AC3E}">
        <p14:creationId xmlns:p14="http://schemas.microsoft.com/office/powerpoint/2010/main" val="3232954656"/>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Q</a:t>
            </a:r>
            <a:r>
              <a:rPr lang="zh-CN" altLang="en-US" dirty="0"/>
              <a:t>和</a:t>
            </a:r>
            <a:r>
              <a:rPr lang="en-US" altLang="zh-CN" dirty="0"/>
              <a:t>P</a:t>
            </a:r>
            <a:r>
              <a:rPr lang="zh-CN" altLang="en-US" dirty="0"/>
              <a:t>的值分别是变化前的商品的需求量和商品价格。</a:t>
            </a:r>
          </a:p>
        </p:txBody>
      </p:sp>
      <p:sp>
        <p:nvSpPr>
          <p:cNvPr id="4" name="灯片编号占位符 3"/>
          <p:cNvSpPr>
            <a:spLocks noGrp="1"/>
          </p:cNvSpPr>
          <p:nvPr>
            <p:ph type="sldNum" sz="quarter" idx="10"/>
          </p:nvPr>
        </p:nvSpPr>
        <p:spPr/>
        <p:txBody>
          <a:bodyPr/>
          <a:lstStyle/>
          <a:p>
            <a:fld id="{A6837353-30EB-4A48-80EB-173D804AEFBD}" type="slidenum">
              <a:rPr lang="zh-CN" altLang="en-US" smtClean="0"/>
              <a:t>131</a:t>
            </a:fld>
            <a:endParaRPr lang="zh-CN" altLang="en-US"/>
          </a:p>
        </p:txBody>
      </p:sp>
    </p:spTree>
    <p:extLst>
      <p:ext uri="{BB962C8B-B14F-4D97-AF65-F5344CB8AC3E}">
        <p14:creationId xmlns:p14="http://schemas.microsoft.com/office/powerpoint/2010/main" val="458518798"/>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Q</a:t>
            </a:r>
            <a:r>
              <a:rPr lang="zh-CN" altLang="en-US" dirty="0"/>
              <a:t>和</a:t>
            </a:r>
            <a:r>
              <a:rPr lang="en-US" altLang="zh-CN" dirty="0"/>
              <a:t>P</a:t>
            </a:r>
            <a:r>
              <a:rPr lang="zh-CN" altLang="en-US" dirty="0"/>
              <a:t>的值分别是变化前的商品的需求量和商品价格。</a:t>
            </a:r>
          </a:p>
        </p:txBody>
      </p:sp>
      <p:sp>
        <p:nvSpPr>
          <p:cNvPr id="4" name="灯片编号占位符 3"/>
          <p:cNvSpPr>
            <a:spLocks noGrp="1"/>
          </p:cNvSpPr>
          <p:nvPr>
            <p:ph type="sldNum" sz="quarter" idx="10"/>
          </p:nvPr>
        </p:nvSpPr>
        <p:spPr/>
        <p:txBody>
          <a:bodyPr/>
          <a:lstStyle/>
          <a:p>
            <a:fld id="{A6837353-30EB-4A48-80EB-173D804AEFBD}" type="slidenum">
              <a:rPr lang="zh-CN" altLang="en-US" smtClean="0"/>
              <a:t>132</a:t>
            </a:fld>
            <a:endParaRPr lang="zh-CN" altLang="en-US"/>
          </a:p>
        </p:txBody>
      </p:sp>
    </p:spTree>
    <p:extLst>
      <p:ext uri="{BB962C8B-B14F-4D97-AF65-F5344CB8AC3E}">
        <p14:creationId xmlns:p14="http://schemas.microsoft.com/office/powerpoint/2010/main" val="1989029462"/>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Q</a:t>
            </a:r>
            <a:r>
              <a:rPr lang="zh-CN" altLang="en-US" dirty="0"/>
              <a:t>和</a:t>
            </a:r>
            <a:r>
              <a:rPr lang="en-US" altLang="zh-CN" dirty="0"/>
              <a:t>P</a:t>
            </a:r>
            <a:r>
              <a:rPr lang="zh-CN" altLang="en-US" dirty="0"/>
              <a:t>的值分别是变化前的商品的需求量和商品价格。</a:t>
            </a:r>
          </a:p>
        </p:txBody>
      </p:sp>
      <p:sp>
        <p:nvSpPr>
          <p:cNvPr id="4" name="灯片编号占位符 3"/>
          <p:cNvSpPr>
            <a:spLocks noGrp="1"/>
          </p:cNvSpPr>
          <p:nvPr>
            <p:ph type="sldNum" sz="quarter" idx="10"/>
          </p:nvPr>
        </p:nvSpPr>
        <p:spPr/>
        <p:txBody>
          <a:bodyPr/>
          <a:lstStyle/>
          <a:p>
            <a:fld id="{A6837353-30EB-4A48-80EB-173D804AEFBD}" type="slidenum">
              <a:rPr lang="zh-CN" altLang="en-US" smtClean="0"/>
              <a:t>133</a:t>
            </a:fld>
            <a:endParaRPr lang="zh-CN" altLang="en-US"/>
          </a:p>
        </p:txBody>
      </p:sp>
    </p:spTree>
    <p:extLst>
      <p:ext uri="{BB962C8B-B14F-4D97-AF65-F5344CB8AC3E}">
        <p14:creationId xmlns:p14="http://schemas.microsoft.com/office/powerpoint/2010/main" val="2111130893"/>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Q</a:t>
            </a:r>
            <a:r>
              <a:rPr lang="zh-CN" altLang="en-US" dirty="0"/>
              <a:t>和</a:t>
            </a:r>
            <a:r>
              <a:rPr lang="en-US" altLang="zh-CN" dirty="0"/>
              <a:t>P</a:t>
            </a:r>
            <a:r>
              <a:rPr lang="zh-CN" altLang="en-US" dirty="0"/>
              <a:t>的值分别是变化前的商品的需求量和商品价格。</a:t>
            </a:r>
          </a:p>
        </p:txBody>
      </p:sp>
      <p:sp>
        <p:nvSpPr>
          <p:cNvPr id="4" name="灯片编号占位符 3"/>
          <p:cNvSpPr>
            <a:spLocks noGrp="1"/>
          </p:cNvSpPr>
          <p:nvPr>
            <p:ph type="sldNum" sz="quarter" idx="10"/>
          </p:nvPr>
        </p:nvSpPr>
        <p:spPr/>
        <p:txBody>
          <a:bodyPr/>
          <a:lstStyle/>
          <a:p>
            <a:fld id="{A6837353-30EB-4A48-80EB-173D804AEFBD}" type="slidenum">
              <a:rPr lang="zh-CN" altLang="en-US" smtClean="0"/>
              <a:t>134</a:t>
            </a:fld>
            <a:endParaRPr lang="zh-CN" altLang="en-US"/>
          </a:p>
        </p:txBody>
      </p:sp>
    </p:spTree>
    <p:extLst>
      <p:ext uri="{BB962C8B-B14F-4D97-AF65-F5344CB8AC3E}">
        <p14:creationId xmlns:p14="http://schemas.microsoft.com/office/powerpoint/2010/main" val="3133766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Q</a:t>
            </a:r>
            <a:r>
              <a:rPr lang="zh-CN" altLang="en-US" dirty="0"/>
              <a:t>和</a:t>
            </a:r>
            <a:r>
              <a:rPr lang="en-US" altLang="zh-CN" dirty="0"/>
              <a:t>P</a:t>
            </a:r>
            <a:r>
              <a:rPr lang="zh-CN" altLang="en-US" dirty="0"/>
              <a:t>的值分别是变化前的商品的需求量和商品价格。</a:t>
            </a:r>
          </a:p>
        </p:txBody>
      </p:sp>
      <p:sp>
        <p:nvSpPr>
          <p:cNvPr id="4" name="灯片编号占位符 3"/>
          <p:cNvSpPr>
            <a:spLocks noGrp="1"/>
          </p:cNvSpPr>
          <p:nvPr>
            <p:ph type="sldNum" sz="quarter" idx="10"/>
          </p:nvPr>
        </p:nvSpPr>
        <p:spPr/>
        <p:txBody>
          <a:bodyPr/>
          <a:lstStyle/>
          <a:p>
            <a:fld id="{A6837353-30EB-4A48-80EB-173D804AEFBD}" type="slidenum">
              <a:rPr lang="zh-CN" altLang="en-US" smtClean="0"/>
              <a:t>14</a:t>
            </a:fld>
            <a:endParaRPr lang="zh-CN" altLang="en-US"/>
          </a:p>
        </p:txBody>
      </p:sp>
    </p:spTree>
    <p:extLst>
      <p:ext uri="{BB962C8B-B14F-4D97-AF65-F5344CB8AC3E}">
        <p14:creationId xmlns:p14="http://schemas.microsoft.com/office/powerpoint/2010/main" val="24783987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两种商品的价格如果发生变化，将会影响到预算线的位置。如果两种商品的价格同比例地上涨，则预算线会向靠近原点的方向平行移动。</a:t>
            </a:r>
            <a:endParaRPr lang="en-US"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如果两种商品的价格同比例地下降，则预算线会向远离原点的方向平行移动。</a:t>
            </a:r>
            <a:endParaRPr lang="en-US"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如果我们假定商品</a:t>
            </a:r>
            <a:r>
              <a:rPr lang="en-US" altLang="zh-CN" sz="1200" kern="1200" dirty="0">
                <a:solidFill>
                  <a:schemeClr val="tx1"/>
                </a:solidFill>
                <a:effectLst/>
                <a:latin typeface="+mn-lt"/>
                <a:ea typeface="+mn-ea"/>
                <a:cs typeface="+mn-cs"/>
              </a:rPr>
              <a:t>Y</a:t>
            </a:r>
            <a:r>
              <a:rPr lang="zh-CN" altLang="zh-CN" sz="1200" kern="1200" dirty="0">
                <a:solidFill>
                  <a:schemeClr val="tx1"/>
                </a:solidFill>
                <a:effectLst/>
                <a:latin typeface="+mn-lt"/>
                <a:ea typeface="+mn-ea"/>
                <a:cs typeface="+mn-cs"/>
              </a:rPr>
              <a:t>的价格不发生变化，而仅变动商品</a:t>
            </a:r>
            <a:r>
              <a:rPr lang="en-US" altLang="zh-CN" sz="1200" kern="1200" dirty="0">
                <a:solidFill>
                  <a:schemeClr val="tx1"/>
                </a:solidFill>
                <a:effectLst/>
                <a:latin typeface="+mn-lt"/>
                <a:ea typeface="+mn-ea"/>
                <a:cs typeface="+mn-cs"/>
              </a:rPr>
              <a:t>X</a:t>
            </a:r>
            <a:r>
              <a:rPr lang="zh-CN" altLang="zh-CN" sz="1200" kern="1200" dirty="0">
                <a:solidFill>
                  <a:schemeClr val="tx1"/>
                </a:solidFill>
                <a:effectLst/>
                <a:latin typeface="+mn-lt"/>
                <a:ea typeface="+mn-ea"/>
                <a:cs typeface="+mn-cs"/>
              </a:rPr>
              <a:t>的价格，那么，如果</a:t>
            </a:r>
            <a:r>
              <a:rPr lang="en-US" altLang="zh-CN" sz="1200" kern="1200" dirty="0">
                <a:solidFill>
                  <a:schemeClr val="tx1"/>
                </a:solidFill>
                <a:effectLst/>
                <a:latin typeface="+mn-lt"/>
                <a:ea typeface="+mn-ea"/>
                <a:cs typeface="+mn-cs"/>
              </a:rPr>
              <a:t>X</a:t>
            </a:r>
            <a:r>
              <a:rPr lang="zh-CN" altLang="zh-CN" sz="1200" kern="1200" dirty="0">
                <a:solidFill>
                  <a:schemeClr val="tx1"/>
                </a:solidFill>
                <a:effectLst/>
                <a:latin typeface="+mn-lt"/>
                <a:ea typeface="+mn-ea"/>
                <a:cs typeface="+mn-cs"/>
              </a:rPr>
              <a:t>商品的价格上涨，预算线会围绕</a:t>
            </a:r>
            <a:r>
              <a:rPr lang="en-US" altLang="zh-CN" sz="1200" kern="1200" dirty="0">
                <a:solidFill>
                  <a:schemeClr val="tx1"/>
                </a:solidFill>
                <a:effectLst/>
                <a:latin typeface="+mn-lt"/>
                <a:ea typeface="+mn-ea"/>
                <a:cs typeface="+mn-cs"/>
              </a:rPr>
              <a:t>A</a:t>
            </a:r>
            <a:r>
              <a:rPr lang="zh-CN" altLang="zh-CN" sz="1200" kern="1200" dirty="0">
                <a:solidFill>
                  <a:schemeClr val="tx1"/>
                </a:solidFill>
                <a:effectLst/>
                <a:latin typeface="+mn-lt"/>
                <a:ea typeface="+mn-ea"/>
                <a:cs typeface="+mn-cs"/>
              </a:rPr>
              <a:t>点顺时针方向旋转至</a:t>
            </a:r>
            <a:r>
              <a:rPr lang="en-US" altLang="zh-CN" sz="1200" kern="1200" dirty="0">
                <a:solidFill>
                  <a:schemeClr val="tx1"/>
                </a:solidFill>
                <a:effectLst/>
                <a:latin typeface="+mn-lt"/>
                <a:ea typeface="+mn-ea"/>
                <a:cs typeface="+mn-cs"/>
              </a:rPr>
              <a:t>AB’</a:t>
            </a:r>
            <a:r>
              <a:rPr lang="zh-CN" altLang="zh-CN" sz="1200" kern="1200" dirty="0">
                <a:solidFill>
                  <a:schemeClr val="tx1"/>
                </a:solidFill>
                <a:effectLst/>
                <a:latin typeface="+mn-lt"/>
                <a:ea typeface="+mn-ea"/>
                <a:cs typeface="+mn-cs"/>
              </a:rPr>
              <a:t>的位置，</a:t>
            </a:r>
            <a:endParaRPr lang="en-US"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如果</a:t>
            </a:r>
            <a:r>
              <a:rPr lang="en-US" altLang="zh-CN" sz="1200" kern="1200" dirty="0">
                <a:solidFill>
                  <a:schemeClr val="tx1"/>
                </a:solidFill>
                <a:effectLst/>
                <a:latin typeface="+mn-lt"/>
                <a:ea typeface="+mn-ea"/>
                <a:cs typeface="+mn-cs"/>
              </a:rPr>
              <a:t>X</a:t>
            </a:r>
            <a:r>
              <a:rPr lang="zh-CN" altLang="zh-CN" sz="1200" kern="1200" dirty="0">
                <a:solidFill>
                  <a:schemeClr val="tx1"/>
                </a:solidFill>
                <a:effectLst/>
                <a:latin typeface="+mn-lt"/>
                <a:ea typeface="+mn-ea"/>
                <a:cs typeface="+mn-cs"/>
              </a:rPr>
              <a:t>商品的价格下降，则预算线会围绕</a:t>
            </a:r>
            <a:r>
              <a:rPr lang="en-US" altLang="zh-CN" sz="1200" kern="1200" dirty="0">
                <a:solidFill>
                  <a:schemeClr val="tx1"/>
                </a:solidFill>
                <a:effectLst/>
                <a:latin typeface="+mn-lt"/>
                <a:ea typeface="+mn-ea"/>
                <a:cs typeface="+mn-cs"/>
              </a:rPr>
              <a:t>A</a:t>
            </a:r>
            <a:r>
              <a:rPr lang="zh-CN" altLang="zh-CN" sz="1200" kern="1200" dirty="0">
                <a:solidFill>
                  <a:schemeClr val="tx1"/>
                </a:solidFill>
                <a:effectLst/>
                <a:latin typeface="+mn-lt"/>
                <a:ea typeface="+mn-ea"/>
                <a:cs typeface="+mn-cs"/>
              </a:rPr>
              <a:t>点逆时针方向旋转至</a:t>
            </a:r>
            <a:r>
              <a:rPr lang="en-US" altLang="zh-CN" sz="1200" kern="1200" dirty="0">
                <a:solidFill>
                  <a:schemeClr val="tx1"/>
                </a:solidFill>
                <a:effectLst/>
                <a:latin typeface="+mn-lt"/>
                <a:ea typeface="+mn-ea"/>
                <a:cs typeface="+mn-cs"/>
              </a:rPr>
              <a:t>AB”</a:t>
            </a:r>
            <a:r>
              <a:rPr lang="zh-CN" altLang="zh-CN" sz="1200" kern="1200" dirty="0">
                <a:solidFill>
                  <a:schemeClr val="tx1"/>
                </a:solidFill>
                <a:effectLst/>
                <a:latin typeface="+mn-lt"/>
                <a:ea typeface="+mn-ea"/>
                <a:cs typeface="+mn-cs"/>
              </a:rPr>
              <a:t>的位置</a:t>
            </a: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15</a:t>
            </a:fld>
            <a:endParaRPr lang="zh-CN" altLang="en-US"/>
          </a:p>
        </p:txBody>
      </p:sp>
    </p:spTree>
    <p:extLst>
      <p:ext uri="{BB962C8B-B14F-4D97-AF65-F5344CB8AC3E}">
        <p14:creationId xmlns:p14="http://schemas.microsoft.com/office/powerpoint/2010/main" val="40278861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两种商品的价格如果发生变化，将会影响到预算线的位置。如果两种商品的价格同比例地上涨，则预算线会向靠近原点的方向平行移动。</a:t>
            </a:r>
            <a:endParaRPr lang="en-US"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如果两种商品的价格同比例地下降，则预算线会向远离原点的方向平行移动。</a:t>
            </a:r>
            <a:endParaRPr lang="en-US"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如果我们假定商品</a:t>
            </a:r>
            <a:r>
              <a:rPr lang="en-US" altLang="zh-CN" sz="1200" kern="1200" dirty="0">
                <a:solidFill>
                  <a:schemeClr val="tx1"/>
                </a:solidFill>
                <a:effectLst/>
                <a:latin typeface="+mn-lt"/>
                <a:ea typeface="+mn-ea"/>
                <a:cs typeface="+mn-cs"/>
              </a:rPr>
              <a:t>Y</a:t>
            </a:r>
            <a:r>
              <a:rPr lang="zh-CN" altLang="zh-CN" sz="1200" kern="1200" dirty="0">
                <a:solidFill>
                  <a:schemeClr val="tx1"/>
                </a:solidFill>
                <a:effectLst/>
                <a:latin typeface="+mn-lt"/>
                <a:ea typeface="+mn-ea"/>
                <a:cs typeface="+mn-cs"/>
              </a:rPr>
              <a:t>的价格不发生变化，而仅变动商品</a:t>
            </a:r>
            <a:r>
              <a:rPr lang="en-US" altLang="zh-CN" sz="1200" kern="1200" dirty="0">
                <a:solidFill>
                  <a:schemeClr val="tx1"/>
                </a:solidFill>
                <a:effectLst/>
                <a:latin typeface="+mn-lt"/>
                <a:ea typeface="+mn-ea"/>
                <a:cs typeface="+mn-cs"/>
              </a:rPr>
              <a:t>X</a:t>
            </a:r>
            <a:r>
              <a:rPr lang="zh-CN" altLang="zh-CN" sz="1200" kern="1200" dirty="0">
                <a:solidFill>
                  <a:schemeClr val="tx1"/>
                </a:solidFill>
                <a:effectLst/>
                <a:latin typeface="+mn-lt"/>
                <a:ea typeface="+mn-ea"/>
                <a:cs typeface="+mn-cs"/>
              </a:rPr>
              <a:t>的价格，那么，如果</a:t>
            </a:r>
            <a:r>
              <a:rPr lang="en-US" altLang="zh-CN" sz="1200" kern="1200" dirty="0">
                <a:solidFill>
                  <a:schemeClr val="tx1"/>
                </a:solidFill>
                <a:effectLst/>
                <a:latin typeface="+mn-lt"/>
                <a:ea typeface="+mn-ea"/>
                <a:cs typeface="+mn-cs"/>
              </a:rPr>
              <a:t>X</a:t>
            </a:r>
            <a:r>
              <a:rPr lang="zh-CN" altLang="zh-CN" sz="1200" kern="1200" dirty="0">
                <a:solidFill>
                  <a:schemeClr val="tx1"/>
                </a:solidFill>
                <a:effectLst/>
                <a:latin typeface="+mn-lt"/>
                <a:ea typeface="+mn-ea"/>
                <a:cs typeface="+mn-cs"/>
              </a:rPr>
              <a:t>商品的价格上涨，预算线会围绕</a:t>
            </a:r>
            <a:r>
              <a:rPr lang="en-US" altLang="zh-CN" sz="1200" kern="1200" dirty="0">
                <a:solidFill>
                  <a:schemeClr val="tx1"/>
                </a:solidFill>
                <a:effectLst/>
                <a:latin typeface="+mn-lt"/>
                <a:ea typeface="+mn-ea"/>
                <a:cs typeface="+mn-cs"/>
              </a:rPr>
              <a:t>A</a:t>
            </a:r>
            <a:r>
              <a:rPr lang="zh-CN" altLang="zh-CN" sz="1200" kern="1200" dirty="0">
                <a:solidFill>
                  <a:schemeClr val="tx1"/>
                </a:solidFill>
                <a:effectLst/>
                <a:latin typeface="+mn-lt"/>
                <a:ea typeface="+mn-ea"/>
                <a:cs typeface="+mn-cs"/>
              </a:rPr>
              <a:t>点顺时针方向旋转至</a:t>
            </a:r>
            <a:r>
              <a:rPr lang="en-US" altLang="zh-CN" sz="1200" kern="1200" dirty="0">
                <a:solidFill>
                  <a:schemeClr val="tx1"/>
                </a:solidFill>
                <a:effectLst/>
                <a:latin typeface="+mn-lt"/>
                <a:ea typeface="+mn-ea"/>
                <a:cs typeface="+mn-cs"/>
              </a:rPr>
              <a:t>AB’</a:t>
            </a:r>
            <a:r>
              <a:rPr lang="zh-CN" altLang="zh-CN" sz="1200" kern="1200" dirty="0">
                <a:solidFill>
                  <a:schemeClr val="tx1"/>
                </a:solidFill>
                <a:effectLst/>
                <a:latin typeface="+mn-lt"/>
                <a:ea typeface="+mn-ea"/>
                <a:cs typeface="+mn-cs"/>
              </a:rPr>
              <a:t>的位置，</a:t>
            </a:r>
            <a:endParaRPr lang="en-US"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如果</a:t>
            </a:r>
            <a:r>
              <a:rPr lang="en-US" altLang="zh-CN" sz="1200" kern="1200" dirty="0">
                <a:solidFill>
                  <a:schemeClr val="tx1"/>
                </a:solidFill>
                <a:effectLst/>
                <a:latin typeface="+mn-lt"/>
                <a:ea typeface="+mn-ea"/>
                <a:cs typeface="+mn-cs"/>
              </a:rPr>
              <a:t>X</a:t>
            </a:r>
            <a:r>
              <a:rPr lang="zh-CN" altLang="zh-CN" sz="1200" kern="1200" dirty="0">
                <a:solidFill>
                  <a:schemeClr val="tx1"/>
                </a:solidFill>
                <a:effectLst/>
                <a:latin typeface="+mn-lt"/>
                <a:ea typeface="+mn-ea"/>
                <a:cs typeface="+mn-cs"/>
              </a:rPr>
              <a:t>商品的价格下降，则预算线会围绕</a:t>
            </a:r>
            <a:r>
              <a:rPr lang="en-US" altLang="zh-CN" sz="1200" kern="1200" dirty="0">
                <a:solidFill>
                  <a:schemeClr val="tx1"/>
                </a:solidFill>
                <a:effectLst/>
                <a:latin typeface="+mn-lt"/>
                <a:ea typeface="+mn-ea"/>
                <a:cs typeface="+mn-cs"/>
              </a:rPr>
              <a:t>A</a:t>
            </a:r>
            <a:r>
              <a:rPr lang="zh-CN" altLang="zh-CN" sz="1200" kern="1200" dirty="0">
                <a:solidFill>
                  <a:schemeClr val="tx1"/>
                </a:solidFill>
                <a:effectLst/>
                <a:latin typeface="+mn-lt"/>
                <a:ea typeface="+mn-ea"/>
                <a:cs typeface="+mn-cs"/>
              </a:rPr>
              <a:t>点逆时针方向旋转至</a:t>
            </a:r>
            <a:r>
              <a:rPr lang="en-US" altLang="zh-CN" sz="1200" kern="1200" dirty="0">
                <a:solidFill>
                  <a:schemeClr val="tx1"/>
                </a:solidFill>
                <a:effectLst/>
                <a:latin typeface="+mn-lt"/>
                <a:ea typeface="+mn-ea"/>
                <a:cs typeface="+mn-cs"/>
              </a:rPr>
              <a:t>AB”</a:t>
            </a:r>
            <a:r>
              <a:rPr lang="zh-CN" altLang="zh-CN" sz="1200" kern="1200" dirty="0">
                <a:solidFill>
                  <a:schemeClr val="tx1"/>
                </a:solidFill>
                <a:effectLst/>
                <a:latin typeface="+mn-lt"/>
                <a:ea typeface="+mn-ea"/>
                <a:cs typeface="+mn-cs"/>
              </a:rPr>
              <a:t>的位置</a:t>
            </a: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16</a:t>
            </a:fld>
            <a:endParaRPr lang="zh-CN" altLang="en-US"/>
          </a:p>
        </p:txBody>
      </p:sp>
    </p:spTree>
    <p:extLst>
      <p:ext uri="{BB962C8B-B14F-4D97-AF65-F5344CB8AC3E}">
        <p14:creationId xmlns:p14="http://schemas.microsoft.com/office/powerpoint/2010/main" val="8629785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两种商品的价格如果发生变化，将会影响到预算线的位置。如果两种商品的价格同比例地上涨，则预算线会向靠近原点的方向平行移动。</a:t>
            </a:r>
            <a:endParaRPr lang="en-US"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如果两种商品的价格同比例地下降，则预算线会向远离原点的方向平行移动。</a:t>
            </a:r>
            <a:endParaRPr lang="en-US"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如果我们假定商品</a:t>
            </a:r>
            <a:r>
              <a:rPr lang="en-US" altLang="zh-CN" sz="1200" kern="1200" dirty="0">
                <a:solidFill>
                  <a:schemeClr val="tx1"/>
                </a:solidFill>
                <a:effectLst/>
                <a:latin typeface="+mn-lt"/>
                <a:ea typeface="+mn-ea"/>
                <a:cs typeface="+mn-cs"/>
              </a:rPr>
              <a:t>Y</a:t>
            </a:r>
            <a:r>
              <a:rPr lang="zh-CN" altLang="zh-CN" sz="1200" kern="1200" dirty="0">
                <a:solidFill>
                  <a:schemeClr val="tx1"/>
                </a:solidFill>
                <a:effectLst/>
                <a:latin typeface="+mn-lt"/>
                <a:ea typeface="+mn-ea"/>
                <a:cs typeface="+mn-cs"/>
              </a:rPr>
              <a:t>的价格不发生变化，而仅变动商品</a:t>
            </a:r>
            <a:r>
              <a:rPr lang="en-US" altLang="zh-CN" sz="1200" kern="1200" dirty="0">
                <a:solidFill>
                  <a:schemeClr val="tx1"/>
                </a:solidFill>
                <a:effectLst/>
                <a:latin typeface="+mn-lt"/>
                <a:ea typeface="+mn-ea"/>
                <a:cs typeface="+mn-cs"/>
              </a:rPr>
              <a:t>X</a:t>
            </a:r>
            <a:r>
              <a:rPr lang="zh-CN" altLang="zh-CN" sz="1200" kern="1200" dirty="0">
                <a:solidFill>
                  <a:schemeClr val="tx1"/>
                </a:solidFill>
                <a:effectLst/>
                <a:latin typeface="+mn-lt"/>
                <a:ea typeface="+mn-ea"/>
                <a:cs typeface="+mn-cs"/>
              </a:rPr>
              <a:t>的价格，那么，如果</a:t>
            </a:r>
            <a:r>
              <a:rPr lang="en-US" altLang="zh-CN" sz="1200" kern="1200" dirty="0">
                <a:solidFill>
                  <a:schemeClr val="tx1"/>
                </a:solidFill>
                <a:effectLst/>
                <a:latin typeface="+mn-lt"/>
                <a:ea typeface="+mn-ea"/>
                <a:cs typeface="+mn-cs"/>
              </a:rPr>
              <a:t>X</a:t>
            </a:r>
            <a:r>
              <a:rPr lang="zh-CN" altLang="zh-CN" sz="1200" kern="1200" dirty="0">
                <a:solidFill>
                  <a:schemeClr val="tx1"/>
                </a:solidFill>
                <a:effectLst/>
                <a:latin typeface="+mn-lt"/>
                <a:ea typeface="+mn-ea"/>
                <a:cs typeface="+mn-cs"/>
              </a:rPr>
              <a:t>商品的价格上涨，预算线会围绕</a:t>
            </a:r>
            <a:r>
              <a:rPr lang="en-US" altLang="zh-CN" sz="1200" kern="1200" dirty="0">
                <a:solidFill>
                  <a:schemeClr val="tx1"/>
                </a:solidFill>
                <a:effectLst/>
                <a:latin typeface="+mn-lt"/>
                <a:ea typeface="+mn-ea"/>
                <a:cs typeface="+mn-cs"/>
              </a:rPr>
              <a:t>A</a:t>
            </a:r>
            <a:r>
              <a:rPr lang="zh-CN" altLang="zh-CN" sz="1200" kern="1200" dirty="0">
                <a:solidFill>
                  <a:schemeClr val="tx1"/>
                </a:solidFill>
                <a:effectLst/>
                <a:latin typeface="+mn-lt"/>
                <a:ea typeface="+mn-ea"/>
                <a:cs typeface="+mn-cs"/>
              </a:rPr>
              <a:t>点顺时针方向旋转至</a:t>
            </a:r>
            <a:r>
              <a:rPr lang="en-US" altLang="zh-CN" sz="1200" kern="1200" dirty="0">
                <a:solidFill>
                  <a:schemeClr val="tx1"/>
                </a:solidFill>
                <a:effectLst/>
                <a:latin typeface="+mn-lt"/>
                <a:ea typeface="+mn-ea"/>
                <a:cs typeface="+mn-cs"/>
              </a:rPr>
              <a:t>AB’</a:t>
            </a:r>
            <a:r>
              <a:rPr lang="zh-CN" altLang="zh-CN" sz="1200" kern="1200" dirty="0">
                <a:solidFill>
                  <a:schemeClr val="tx1"/>
                </a:solidFill>
                <a:effectLst/>
                <a:latin typeface="+mn-lt"/>
                <a:ea typeface="+mn-ea"/>
                <a:cs typeface="+mn-cs"/>
              </a:rPr>
              <a:t>的位置，</a:t>
            </a:r>
            <a:endParaRPr lang="en-US"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如果</a:t>
            </a:r>
            <a:r>
              <a:rPr lang="en-US" altLang="zh-CN" sz="1200" kern="1200" dirty="0">
                <a:solidFill>
                  <a:schemeClr val="tx1"/>
                </a:solidFill>
                <a:effectLst/>
                <a:latin typeface="+mn-lt"/>
                <a:ea typeface="+mn-ea"/>
                <a:cs typeface="+mn-cs"/>
              </a:rPr>
              <a:t>X</a:t>
            </a:r>
            <a:r>
              <a:rPr lang="zh-CN" altLang="zh-CN" sz="1200" kern="1200" dirty="0">
                <a:solidFill>
                  <a:schemeClr val="tx1"/>
                </a:solidFill>
                <a:effectLst/>
                <a:latin typeface="+mn-lt"/>
                <a:ea typeface="+mn-ea"/>
                <a:cs typeface="+mn-cs"/>
              </a:rPr>
              <a:t>商品的价格下降，则预算线会围绕</a:t>
            </a:r>
            <a:r>
              <a:rPr lang="en-US" altLang="zh-CN" sz="1200" kern="1200" dirty="0">
                <a:solidFill>
                  <a:schemeClr val="tx1"/>
                </a:solidFill>
                <a:effectLst/>
                <a:latin typeface="+mn-lt"/>
                <a:ea typeface="+mn-ea"/>
                <a:cs typeface="+mn-cs"/>
              </a:rPr>
              <a:t>A</a:t>
            </a:r>
            <a:r>
              <a:rPr lang="zh-CN" altLang="zh-CN" sz="1200" kern="1200" dirty="0">
                <a:solidFill>
                  <a:schemeClr val="tx1"/>
                </a:solidFill>
                <a:effectLst/>
                <a:latin typeface="+mn-lt"/>
                <a:ea typeface="+mn-ea"/>
                <a:cs typeface="+mn-cs"/>
              </a:rPr>
              <a:t>点逆时针方向旋转至</a:t>
            </a:r>
            <a:r>
              <a:rPr lang="en-US" altLang="zh-CN" sz="1200" kern="1200" dirty="0">
                <a:solidFill>
                  <a:schemeClr val="tx1"/>
                </a:solidFill>
                <a:effectLst/>
                <a:latin typeface="+mn-lt"/>
                <a:ea typeface="+mn-ea"/>
                <a:cs typeface="+mn-cs"/>
              </a:rPr>
              <a:t>AB”</a:t>
            </a:r>
            <a:r>
              <a:rPr lang="zh-CN" altLang="zh-CN" sz="1200" kern="1200" dirty="0">
                <a:solidFill>
                  <a:schemeClr val="tx1"/>
                </a:solidFill>
                <a:effectLst/>
                <a:latin typeface="+mn-lt"/>
                <a:ea typeface="+mn-ea"/>
                <a:cs typeface="+mn-cs"/>
              </a:rPr>
              <a:t>的位置</a:t>
            </a: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17</a:t>
            </a:fld>
            <a:endParaRPr lang="zh-CN" altLang="en-US"/>
          </a:p>
        </p:txBody>
      </p:sp>
    </p:spTree>
    <p:extLst>
      <p:ext uri="{BB962C8B-B14F-4D97-AF65-F5344CB8AC3E}">
        <p14:creationId xmlns:p14="http://schemas.microsoft.com/office/powerpoint/2010/main" val="10144463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两种商品的价格如果发生变化，将会影响到预算线的位置。如果两种商品的价格同比例地上涨，则预算线会向靠近原点的方向平行移动。</a:t>
            </a:r>
            <a:endParaRPr lang="en-US"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如果两种商品的价格同比例地下降，则预算线会向远离原点的方向平行移动。</a:t>
            </a:r>
            <a:endParaRPr lang="en-US"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如果我们假定商品</a:t>
            </a:r>
            <a:r>
              <a:rPr lang="en-US" altLang="zh-CN" sz="1200" kern="1200" dirty="0">
                <a:solidFill>
                  <a:schemeClr val="tx1"/>
                </a:solidFill>
                <a:effectLst/>
                <a:latin typeface="+mn-lt"/>
                <a:ea typeface="+mn-ea"/>
                <a:cs typeface="+mn-cs"/>
              </a:rPr>
              <a:t>Y</a:t>
            </a:r>
            <a:r>
              <a:rPr lang="zh-CN" altLang="zh-CN" sz="1200" kern="1200" dirty="0">
                <a:solidFill>
                  <a:schemeClr val="tx1"/>
                </a:solidFill>
                <a:effectLst/>
                <a:latin typeface="+mn-lt"/>
                <a:ea typeface="+mn-ea"/>
                <a:cs typeface="+mn-cs"/>
              </a:rPr>
              <a:t>的价格不发生变化，而仅变动商品</a:t>
            </a:r>
            <a:r>
              <a:rPr lang="en-US" altLang="zh-CN" sz="1200" kern="1200" dirty="0">
                <a:solidFill>
                  <a:schemeClr val="tx1"/>
                </a:solidFill>
                <a:effectLst/>
                <a:latin typeface="+mn-lt"/>
                <a:ea typeface="+mn-ea"/>
                <a:cs typeface="+mn-cs"/>
              </a:rPr>
              <a:t>X</a:t>
            </a:r>
            <a:r>
              <a:rPr lang="zh-CN" altLang="zh-CN" sz="1200" kern="1200" dirty="0">
                <a:solidFill>
                  <a:schemeClr val="tx1"/>
                </a:solidFill>
                <a:effectLst/>
                <a:latin typeface="+mn-lt"/>
                <a:ea typeface="+mn-ea"/>
                <a:cs typeface="+mn-cs"/>
              </a:rPr>
              <a:t>的价格，那么，如果</a:t>
            </a:r>
            <a:r>
              <a:rPr lang="en-US" altLang="zh-CN" sz="1200" kern="1200" dirty="0">
                <a:solidFill>
                  <a:schemeClr val="tx1"/>
                </a:solidFill>
                <a:effectLst/>
                <a:latin typeface="+mn-lt"/>
                <a:ea typeface="+mn-ea"/>
                <a:cs typeface="+mn-cs"/>
              </a:rPr>
              <a:t>X</a:t>
            </a:r>
            <a:r>
              <a:rPr lang="zh-CN" altLang="zh-CN" sz="1200" kern="1200" dirty="0">
                <a:solidFill>
                  <a:schemeClr val="tx1"/>
                </a:solidFill>
                <a:effectLst/>
                <a:latin typeface="+mn-lt"/>
                <a:ea typeface="+mn-ea"/>
                <a:cs typeface="+mn-cs"/>
              </a:rPr>
              <a:t>商品的价格上涨，预算线会围绕</a:t>
            </a:r>
            <a:r>
              <a:rPr lang="en-US" altLang="zh-CN" sz="1200" kern="1200" dirty="0">
                <a:solidFill>
                  <a:schemeClr val="tx1"/>
                </a:solidFill>
                <a:effectLst/>
                <a:latin typeface="+mn-lt"/>
                <a:ea typeface="+mn-ea"/>
                <a:cs typeface="+mn-cs"/>
              </a:rPr>
              <a:t>A</a:t>
            </a:r>
            <a:r>
              <a:rPr lang="zh-CN" altLang="zh-CN" sz="1200" kern="1200" dirty="0">
                <a:solidFill>
                  <a:schemeClr val="tx1"/>
                </a:solidFill>
                <a:effectLst/>
                <a:latin typeface="+mn-lt"/>
                <a:ea typeface="+mn-ea"/>
                <a:cs typeface="+mn-cs"/>
              </a:rPr>
              <a:t>点顺时针方向旋转至</a:t>
            </a:r>
            <a:r>
              <a:rPr lang="en-US" altLang="zh-CN" sz="1200" kern="1200" dirty="0">
                <a:solidFill>
                  <a:schemeClr val="tx1"/>
                </a:solidFill>
                <a:effectLst/>
                <a:latin typeface="+mn-lt"/>
                <a:ea typeface="+mn-ea"/>
                <a:cs typeface="+mn-cs"/>
              </a:rPr>
              <a:t>AB’</a:t>
            </a:r>
            <a:r>
              <a:rPr lang="zh-CN" altLang="zh-CN" sz="1200" kern="1200" dirty="0">
                <a:solidFill>
                  <a:schemeClr val="tx1"/>
                </a:solidFill>
                <a:effectLst/>
                <a:latin typeface="+mn-lt"/>
                <a:ea typeface="+mn-ea"/>
                <a:cs typeface="+mn-cs"/>
              </a:rPr>
              <a:t>的位置，</a:t>
            </a:r>
            <a:endParaRPr lang="en-US"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如果</a:t>
            </a:r>
            <a:r>
              <a:rPr lang="en-US" altLang="zh-CN" sz="1200" kern="1200" dirty="0">
                <a:solidFill>
                  <a:schemeClr val="tx1"/>
                </a:solidFill>
                <a:effectLst/>
                <a:latin typeface="+mn-lt"/>
                <a:ea typeface="+mn-ea"/>
                <a:cs typeface="+mn-cs"/>
              </a:rPr>
              <a:t>X</a:t>
            </a:r>
            <a:r>
              <a:rPr lang="zh-CN" altLang="zh-CN" sz="1200" kern="1200" dirty="0">
                <a:solidFill>
                  <a:schemeClr val="tx1"/>
                </a:solidFill>
                <a:effectLst/>
                <a:latin typeface="+mn-lt"/>
                <a:ea typeface="+mn-ea"/>
                <a:cs typeface="+mn-cs"/>
              </a:rPr>
              <a:t>商品的价格下降，则预算线会围绕</a:t>
            </a:r>
            <a:r>
              <a:rPr lang="en-US" altLang="zh-CN" sz="1200" kern="1200" dirty="0">
                <a:solidFill>
                  <a:schemeClr val="tx1"/>
                </a:solidFill>
                <a:effectLst/>
                <a:latin typeface="+mn-lt"/>
                <a:ea typeface="+mn-ea"/>
                <a:cs typeface="+mn-cs"/>
              </a:rPr>
              <a:t>A</a:t>
            </a:r>
            <a:r>
              <a:rPr lang="zh-CN" altLang="zh-CN" sz="1200" kern="1200" dirty="0">
                <a:solidFill>
                  <a:schemeClr val="tx1"/>
                </a:solidFill>
                <a:effectLst/>
                <a:latin typeface="+mn-lt"/>
                <a:ea typeface="+mn-ea"/>
                <a:cs typeface="+mn-cs"/>
              </a:rPr>
              <a:t>点逆时针方向旋转至</a:t>
            </a:r>
            <a:r>
              <a:rPr lang="en-US" altLang="zh-CN" sz="1200" kern="1200" dirty="0">
                <a:solidFill>
                  <a:schemeClr val="tx1"/>
                </a:solidFill>
                <a:effectLst/>
                <a:latin typeface="+mn-lt"/>
                <a:ea typeface="+mn-ea"/>
                <a:cs typeface="+mn-cs"/>
              </a:rPr>
              <a:t>AB”</a:t>
            </a:r>
            <a:r>
              <a:rPr lang="zh-CN" altLang="zh-CN" sz="1200" kern="1200" dirty="0">
                <a:solidFill>
                  <a:schemeClr val="tx1"/>
                </a:solidFill>
                <a:effectLst/>
                <a:latin typeface="+mn-lt"/>
                <a:ea typeface="+mn-ea"/>
                <a:cs typeface="+mn-cs"/>
              </a:rPr>
              <a:t>的位置</a:t>
            </a: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18</a:t>
            </a:fld>
            <a:endParaRPr lang="zh-CN" altLang="en-US"/>
          </a:p>
        </p:txBody>
      </p:sp>
    </p:spTree>
    <p:extLst>
      <p:ext uri="{BB962C8B-B14F-4D97-AF65-F5344CB8AC3E}">
        <p14:creationId xmlns:p14="http://schemas.microsoft.com/office/powerpoint/2010/main" val="27777135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两种商品的价格如果发生变化，将会影响到预算线的位置。如果两种商品的价格同比例地上涨，则预算线会向靠近原点的方向平行移动。</a:t>
            </a:r>
            <a:endParaRPr lang="en-US"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如果两种商品的价格同比例地下降，则预算线会向远离原点的方向平行移动。</a:t>
            </a:r>
            <a:endParaRPr lang="en-US"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如果我们假定商品</a:t>
            </a:r>
            <a:r>
              <a:rPr lang="en-US" altLang="zh-CN" sz="1200" kern="1200" dirty="0">
                <a:solidFill>
                  <a:schemeClr val="tx1"/>
                </a:solidFill>
                <a:effectLst/>
                <a:latin typeface="+mn-lt"/>
                <a:ea typeface="+mn-ea"/>
                <a:cs typeface="+mn-cs"/>
              </a:rPr>
              <a:t>Y</a:t>
            </a:r>
            <a:r>
              <a:rPr lang="zh-CN" altLang="zh-CN" sz="1200" kern="1200" dirty="0">
                <a:solidFill>
                  <a:schemeClr val="tx1"/>
                </a:solidFill>
                <a:effectLst/>
                <a:latin typeface="+mn-lt"/>
                <a:ea typeface="+mn-ea"/>
                <a:cs typeface="+mn-cs"/>
              </a:rPr>
              <a:t>的价格不发生变化，而仅变动商品</a:t>
            </a:r>
            <a:r>
              <a:rPr lang="en-US" altLang="zh-CN" sz="1200" kern="1200" dirty="0">
                <a:solidFill>
                  <a:schemeClr val="tx1"/>
                </a:solidFill>
                <a:effectLst/>
                <a:latin typeface="+mn-lt"/>
                <a:ea typeface="+mn-ea"/>
                <a:cs typeface="+mn-cs"/>
              </a:rPr>
              <a:t>X</a:t>
            </a:r>
            <a:r>
              <a:rPr lang="zh-CN" altLang="zh-CN" sz="1200" kern="1200" dirty="0">
                <a:solidFill>
                  <a:schemeClr val="tx1"/>
                </a:solidFill>
                <a:effectLst/>
                <a:latin typeface="+mn-lt"/>
                <a:ea typeface="+mn-ea"/>
                <a:cs typeface="+mn-cs"/>
              </a:rPr>
              <a:t>的价格，那么，如果</a:t>
            </a:r>
            <a:r>
              <a:rPr lang="en-US" altLang="zh-CN" sz="1200" kern="1200" dirty="0">
                <a:solidFill>
                  <a:schemeClr val="tx1"/>
                </a:solidFill>
                <a:effectLst/>
                <a:latin typeface="+mn-lt"/>
                <a:ea typeface="+mn-ea"/>
                <a:cs typeface="+mn-cs"/>
              </a:rPr>
              <a:t>X</a:t>
            </a:r>
            <a:r>
              <a:rPr lang="zh-CN" altLang="zh-CN" sz="1200" kern="1200" dirty="0">
                <a:solidFill>
                  <a:schemeClr val="tx1"/>
                </a:solidFill>
                <a:effectLst/>
                <a:latin typeface="+mn-lt"/>
                <a:ea typeface="+mn-ea"/>
                <a:cs typeface="+mn-cs"/>
              </a:rPr>
              <a:t>商品的价格上涨，预算线会围绕</a:t>
            </a:r>
            <a:r>
              <a:rPr lang="en-US" altLang="zh-CN" sz="1200" kern="1200" dirty="0">
                <a:solidFill>
                  <a:schemeClr val="tx1"/>
                </a:solidFill>
                <a:effectLst/>
                <a:latin typeface="+mn-lt"/>
                <a:ea typeface="+mn-ea"/>
                <a:cs typeface="+mn-cs"/>
              </a:rPr>
              <a:t>A</a:t>
            </a:r>
            <a:r>
              <a:rPr lang="zh-CN" altLang="zh-CN" sz="1200" kern="1200" dirty="0">
                <a:solidFill>
                  <a:schemeClr val="tx1"/>
                </a:solidFill>
                <a:effectLst/>
                <a:latin typeface="+mn-lt"/>
                <a:ea typeface="+mn-ea"/>
                <a:cs typeface="+mn-cs"/>
              </a:rPr>
              <a:t>点顺时针方向旋转至</a:t>
            </a:r>
            <a:r>
              <a:rPr lang="en-US" altLang="zh-CN" sz="1200" kern="1200" dirty="0">
                <a:solidFill>
                  <a:schemeClr val="tx1"/>
                </a:solidFill>
                <a:effectLst/>
                <a:latin typeface="+mn-lt"/>
                <a:ea typeface="+mn-ea"/>
                <a:cs typeface="+mn-cs"/>
              </a:rPr>
              <a:t>AB’</a:t>
            </a:r>
            <a:r>
              <a:rPr lang="zh-CN" altLang="zh-CN" sz="1200" kern="1200" dirty="0">
                <a:solidFill>
                  <a:schemeClr val="tx1"/>
                </a:solidFill>
                <a:effectLst/>
                <a:latin typeface="+mn-lt"/>
                <a:ea typeface="+mn-ea"/>
                <a:cs typeface="+mn-cs"/>
              </a:rPr>
              <a:t>的位置，</a:t>
            </a:r>
            <a:endParaRPr lang="en-US"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如果</a:t>
            </a:r>
            <a:r>
              <a:rPr lang="en-US" altLang="zh-CN" sz="1200" kern="1200" dirty="0">
                <a:solidFill>
                  <a:schemeClr val="tx1"/>
                </a:solidFill>
                <a:effectLst/>
                <a:latin typeface="+mn-lt"/>
                <a:ea typeface="+mn-ea"/>
                <a:cs typeface="+mn-cs"/>
              </a:rPr>
              <a:t>X</a:t>
            </a:r>
            <a:r>
              <a:rPr lang="zh-CN" altLang="zh-CN" sz="1200" kern="1200" dirty="0">
                <a:solidFill>
                  <a:schemeClr val="tx1"/>
                </a:solidFill>
                <a:effectLst/>
                <a:latin typeface="+mn-lt"/>
                <a:ea typeface="+mn-ea"/>
                <a:cs typeface="+mn-cs"/>
              </a:rPr>
              <a:t>商品的价格下降，则预算线会围绕</a:t>
            </a:r>
            <a:r>
              <a:rPr lang="en-US" altLang="zh-CN" sz="1200" kern="1200" dirty="0">
                <a:solidFill>
                  <a:schemeClr val="tx1"/>
                </a:solidFill>
                <a:effectLst/>
                <a:latin typeface="+mn-lt"/>
                <a:ea typeface="+mn-ea"/>
                <a:cs typeface="+mn-cs"/>
              </a:rPr>
              <a:t>A</a:t>
            </a:r>
            <a:r>
              <a:rPr lang="zh-CN" altLang="zh-CN" sz="1200" kern="1200" dirty="0">
                <a:solidFill>
                  <a:schemeClr val="tx1"/>
                </a:solidFill>
                <a:effectLst/>
                <a:latin typeface="+mn-lt"/>
                <a:ea typeface="+mn-ea"/>
                <a:cs typeface="+mn-cs"/>
              </a:rPr>
              <a:t>点逆时针方向旋转至</a:t>
            </a:r>
            <a:r>
              <a:rPr lang="en-US" altLang="zh-CN" sz="1200" kern="1200" dirty="0">
                <a:solidFill>
                  <a:schemeClr val="tx1"/>
                </a:solidFill>
                <a:effectLst/>
                <a:latin typeface="+mn-lt"/>
                <a:ea typeface="+mn-ea"/>
                <a:cs typeface="+mn-cs"/>
              </a:rPr>
              <a:t>AB”</a:t>
            </a:r>
            <a:r>
              <a:rPr lang="zh-CN" altLang="zh-CN" sz="1200" kern="1200" dirty="0">
                <a:solidFill>
                  <a:schemeClr val="tx1"/>
                </a:solidFill>
                <a:effectLst/>
                <a:latin typeface="+mn-lt"/>
                <a:ea typeface="+mn-ea"/>
                <a:cs typeface="+mn-cs"/>
              </a:rPr>
              <a:t>的位置</a:t>
            </a: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19</a:t>
            </a:fld>
            <a:endParaRPr lang="zh-CN" altLang="en-US"/>
          </a:p>
        </p:txBody>
      </p:sp>
    </p:spTree>
    <p:extLst>
      <p:ext uri="{BB962C8B-B14F-4D97-AF65-F5344CB8AC3E}">
        <p14:creationId xmlns:p14="http://schemas.microsoft.com/office/powerpoint/2010/main" val="27670985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幻灯片图像占位符 1">
            <a:extLst>
              <a:ext uri="{FF2B5EF4-FFF2-40B4-BE49-F238E27FC236}">
                <a16:creationId xmlns:a16="http://schemas.microsoft.com/office/drawing/2014/main" id="{AA5D0F98-088D-DB4A-8D73-688486687629}"/>
              </a:ext>
            </a:extLst>
          </p:cNvPr>
          <p:cNvSpPr>
            <a:spLocks noGrp="1" noRot="1" noChangeAspect="1" noChangeArrowheads="1" noTextEdit="1"/>
          </p:cNvSpPr>
          <p:nvPr>
            <p:ph type="sldImg" idx="4294967295"/>
          </p:nvPr>
        </p:nvSpPr>
        <p:spPr>
          <a:ln>
            <a:miter lim="800000"/>
          </a:ln>
        </p:spPr>
      </p:sp>
      <p:sp>
        <p:nvSpPr>
          <p:cNvPr id="49154" name="备注占位符 2">
            <a:extLst>
              <a:ext uri="{FF2B5EF4-FFF2-40B4-BE49-F238E27FC236}">
                <a16:creationId xmlns:a16="http://schemas.microsoft.com/office/drawing/2014/main" id="{3C92083D-5CE3-874A-8A55-C8A3409779DE}"/>
              </a:ext>
            </a:extLst>
          </p:cNvPr>
          <p:cNvSpPr>
            <a:spLocks noGrp="1" noChangeArrowheads="1"/>
          </p:cNvSpPr>
          <p:nvPr>
            <p:ph type="body" idx="4294967295"/>
          </p:nvPr>
        </p:nvSpPr>
        <p:spPr/>
        <p:txBody>
          <a:bodyPr/>
          <a:lstStyle/>
          <a:p>
            <a:pPr eaLnBrk="1" hangingPunct="1"/>
            <a:r>
              <a:rPr lang="zh-CN" altLang="en-US" dirty="0">
                <a:latin typeface="FZLanTingHeiS-R-GB" panose="02000000000000000000" pitchFamily="2" charset="-122"/>
                <a:ea typeface="FZLanTingHeiS-R-GB" panose="02000000000000000000" pitchFamily="2" charset="-122"/>
              </a:rPr>
              <a:t>均衡条件的含义：消费者使自己花费在各种商品购买上的最后一元钱带来的边际效用相等，也称等边际效用原则。</a:t>
            </a:r>
          </a:p>
          <a:p>
            <a:pPr eaLnBrk="1" hangingPunct="1"/>
            <a:endParaRPr lang="zh-CN" altLang="en-US" dirty="0">
              <a:ea typeface="宋体" panose="02010600030101010101" pitchFamily="2" charset="-122"/>
            </a:endParaRPr>
          </a:p>
        </p:txBody>
      </p:sp>
      <p:sp>
        <p:nvSpPr>
          <p:cNvPr id="49155" name="灯片编号占位符 3">
            <a:extLst>
              <a:ext uri="{FF2B5EF4-FFF2-40B4-BE49-F238E27FC236}">
                <a16:creationId xmlns:a16="http://schemas.microsoft.com/office/drawing/2014/main" id="{20622ED8-B4B5-1742-9193-9806F01138C7}"/>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eaLnBrk="0" hangingPunct="0">
              <a:defRPr>
                <a:solidFill>
                  <a:schemeClr val="tx1"/>
                </a:solidFill>
                <a:latin typeface="Arial" panose="020B0604020202020204" pitchFamily="34" charset="0"/>
                <a:ea typeface="黑体" panose="02010609060101010101" pitchFamily="49" charset="-122"/>
                <a:cs typeface="黑体" panose="02010609060101010101" pitchFamily="49" charset="-122"/>
              </a:defRPr>
            </a:lvl1pPr>
            <a:lvl2pPr eaLnBrk="0" hangingPunct="0">
              <a:defRPr>
                <a:solidFill>
                  <a:schemeClr val="tx1"/>
                </a:solidFill>
                <a:latin typeface="Arial" panose="020B0604020202020204" pitchFamily="34" charset="0"/>
                <a:ea typeface="黑体" panose="02010609060101010101" pitchFamily="49" charset="-122"/>
                <a:cs typeface="黑体" panose="02010609060101010101" pitchFamily="49" charset="-122"/>
              </a:defRPr>
            </a:lvl2pPr>
            <a:lvl3pPr eaLnBrk="0" hangingPunct="0">
              <a:defRPr>
                <a:solidFill>
                  <a:schemeClr val="tx1"/>
                </a:solidFill>
                <a:latin typeface="Arial" panose="020B0604020202020204" pitchFamily="34" charset="0"/>
                <a:ea typeface="黑体" panose="02010609060101010101" pitchFamily="49" charset="-122"/>
                <a:cs typeface="黑体" panose="02010609060101010101" pitchFamily="49" charset="-122"/>
              </a:defRPr>
            </a:lvl3pPr>
            <a:lvl4pPr eaLnBrk="0" hangingPunct="0">
              <a:defRPr>
                <a:solidFill>
                  <a:schemeClr val="tx1"/>
                </a:solidFill>
                <a:latin typeface="Arial" panose="020B0604020202020204" pitchFamily="34" charset="0"/>
                <a:ea typeface="黑体" panose="02010609060101010101" pitchFamily="49" charset="-122"/>
                <a:cs typeface="黑体" panose="02010609060101010101" pitchFamily="49" charset="-122"/>
              </a:defRPr>
            </a:lvl4pPr>
            <a:lvl5pPr eaLnBrk="0" hangingPunct="0">
              <a:defRPr>
                <a:solidFill>
                  <a:schemeClr val="tx1"/>
                </a:solidFill>
                <a:latin typeface="Arial" panose="020B0604020202020204" pitchFamily="34" charset="0"/>
                <a:ea typeface="黑体" panose="02010609060101010101" pitchFamily="49" charset="-122"/>
                <a:cs typeface="黑体" panose="02010609060101010101" pitchFamily="49"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pitchFamily="49" charset="-122"/>
                <a:cs typeface="黑体" panose="02010609060101010101" pitchFamily="49"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pitchFamily="49" charset="-122"/>
                <a:cs typeface="黑体" panose="02010609060101010101" pitchFamily="49"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pitchFamily="49" charset="-122"/>
                <a:cs typeface="黑体" panose="02010609060101010101" pitchFamily="49"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pitchFamily="49" charset="-122"/>
                <a:cs typeface="黑体" panose="02010609060101010101" pitchFamily="49" charset="-122"/>
              </a:defRPr>
            </a:lvl9pPr>
          </a:lstStyle>
          <a:p>
            <a:pPr eaLnBrk="1" hangingPunct="1"/>
            <a:r>
              <a:rPr lang="zh-CN" altLang="en-US">
                <a:solidFill>
                  <a:srgbClr val="000000"/>
                </a:solidFill>
                <a:latin typeface="Calibri" panose="020F0502020204030204" pitchFamily="34" charset="0"/>
                <a:ea typeface="宋体" panose="02010600030101010101" pitchFamily="2" charset="-122"/>
              </a:rPr>
              <a:t>*</a:t>
            </a:r>
          </a:p>
        </p:txBody>
      </p:sp>
    </p:spTree>
    <p:extLst>
      <p:ext uri="{BB962C8B-B14F-4D97-AF65-F5344CB8AC3E}">
        <p14:creationId xmlns:p14="http://schemas.microsoft.com/office/powerpoint/2010/main" val="29683286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两种商品的价格如果发生变化，将会影响到预算线的位置。如果两种商品的价格同比例地上涨，则预算线会向靠近原点的方向平行移动。</a:t>
            </a:r>
            <a:endParaRPr lang="en-US"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如果两种商品的价格同比例地下降，则预算线会向远离原点的方向平行移动。</a:t>
            </a:r>
            <a:endParaRPr lang="en-US"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如果我们假定商品</a:t>
            </a:r>
            <a:r>
              <a:rPr lang="en-US" altLang="zh-CN" sz="1200" kern="1200" dirty="0">
                <a:solidFill>
                  <a:schemeClr val="tx1"/>
                </a:solidFill>
                <a:effectLst/>
                <a:latin typeface="+mn-lt"/>
                <a:ea typeface="+mn-ea"/>
                <a:cs typeface="+mn-cs"/>
              </a:rPr>
              <a:t>Y</a:t>
            </a:r>
            <a:r>
              <a:rPr lang="zh-CN" altLang="zh-CN" sz="1200" kern="1200" dirty="0">
                <a:solidFill>
                  <a:schemeClr val="tx1"/>
                </a:solidFill>
                <a:effectLst/>
                <a:latin typeface="+mn-lt"/>
                <a:ea typeface="+mn-ea"/>
                <a:cs typeface="+mn-cs"/>
              </a:rPr>
              <a:t>的价格不发生变化，而仅变动商品</a:t>
            </a:r>
            <a:r>
              <a:rPr lang="en-US" altLang="zh-CN" sz="1200" kern="1200" dirty="0">
                <a:solidFill>
                  <a:schemeClr val="tx1"/>
                </a:solidFill>
                <a:effectLst/>
                <a:latin typeface="+mn-lt"/>
                <a:ea typeface="+mn-ea"/>
                <a:cs typeface="+mn-cs"/>
              </a:rPr>
              <a:t>X</a:t>
            </a:r>
            <a:r>
              <a:rPr lang="zh-CN" altLang="zh-CN" sz="1200" kern="1200" dirty="0">
                <a:solidFill>
                  <a:schemeClr val="tx1"/>
                </a:solidFill>
                <a:effectLst/>
                <a:latin typeface="+mn-lt"/>
                <a:ea typeface="+mn-ea"/>
                <a:cs typeface="+mn-cs"/>
              </a:rPr>
              <a:t>的价格，那么，如果</a:t>
            </a:r>
            <a:r>
              <a:rPr lang="en-US" altLang="zh-CN" sz="1200" kern="1200" dirty="0">
                <a:solidFill>
                  <a:schemeClr val="tx1"/>
                </a:solidFill>
                <a:effectLst/>
                <a:latin typeface="+mn-lt"/>
                <a:ea typeface="+mn-ea"/>
                <a:cs typeface="+mn-cs"/>
              </a:rPr>
              <a:t>X</a:t>
            </a:r>
            <a:r>
              <a:rPr lang="zh-CN" altLang="zh-CN" sz="1200" kern="1200" dirty="0">
                <a:solidFill>
                  <a:schemeClr val="tx1"/>
                </a:solidFill>
                <a:effectLst/>
                <a:latin typeface="+mn-lt"/>
                <a:ea typeface="+mn-ea"/>
                <a:cs typeface="+mn-cs"/>
              </a:rPr>
              <a:t>商品的价格上涨，预算线会围绕</a:t>
            </a:r>
            <a:r>
              <a:rPr lang="en-US" altLang="zh-CN" sz="1200" kern="1200" dirty="0">
                <a:solidFill>
                  <a:schemeClr val="tx1"/>
                </a:solidFill>
                <a:effectLst/>
                <a:latin typeface="+mn-lt"/>
                <a:ea typeface="+mn-ea"/>
                <a:cs typeface="+mn-cs"/>
              </a:rPr>
              <a:t>A</a:t>
            </a:r>
            <a:r>
              <a:rPr lang="zh-CN" altLang="zh-CN" sz="1200" kern="1200" dirty="0">
                <a:solidFill>
                  <a:schemeClr val="tx1"/>
                </a:solidFill>
                <a:effectLst/>
                <a:latin typeface="+mn-lt"/>
                <a:ea typeface="+mn-ea"/>
                <a:cs typeface="+mn-cs"/>
              </a:rPr>
              <a:t>点顺时针方向旋转至</a:t>
            </a:r>
            <a:r>
              <a:rPr lang="en-US" altLang="zh-CN" sz="1200" kern="1200" dirty="0">
                <a:solidFill>
                  <a:schemeClr val="tx1"/>
                </a:solidFill>
                <a:effectLst/>
                <a:latin typeface="+mn-lt"/>
                <a:ea typeface="+mn-ea"/>
                <a:cs typeface="+mn-cs"/>
              </a:rPr>
              <a:t>AB’</a:t>
            </a:r>
            <a:r>
              <a:rPr lang="zh-CN" altLang="zh-CN" sz="1200" kern="1200" dirty="0">
                <a:solidFill>
                  <a:schemeClr val="tx1"/>
                </a:solidFill>
                <a:effectLst/>
                <a:latin typeface="+mn-lt"/>
                <a:ea typeface="+mn-ea"/>
                <a:cs typeface="+mn-cs"/>
              </a:rPr>
              <a:t>的位置，</a:t>
            </a:r>
            <a:endParaRPr lang="en-US"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如果</a:t>
            </a:r>
            <a:r>
              <a:rPr lang="en-US" altLang="zh-CN" sz="1200" kern="1200" dirty="0">
                <a:solidFill>
                  <a:schemeClr val="tx1"/>
                </a:solidFill>
                <a:effectLst/>
                <a:latin typeface="+mn-lt"/>
                <a:ea typeface="+mn-ea"/>
                <a:cs typeface="+mn-cs"/>
              </a:rPr>
              <a:t>X</a:t>
            </a:r>
            <a:r>
              <a:rPr lang="zh-CN" altLang="zh-CN" sz="1200" kern="1200" dirty="0">
                <a:solidFill>
                  <a:schemeClr val="tx1"/>
                </a:solidFill>
                <a:effectLst/>
                <a:latin typeface="+mn-lt"/>
                <a:ea typeface="+mn-ea"/>
                <a:cs typeface="+mn-cs"/>
              </a:rPr>
              <a:t>商品的价格下降，则预算线会围绕</a:t>
            </a:r>
            <a:r>
              <a:rPr lang="en-US" altLang="zh-CN" sz="1200" kern="1200" dirty="0">
                <a:solidFill>
                  <a:schemeClr val="tx1"/>
                </a:solidFill>
                <a:effectLst/>
                <a:latin typeface="+mn-lt"/>
                <a:ea typeface="+mn-ea"/>
                <a:cs typeface="+mn-cs"/>
              </a:rPr>
              <a:t>A</a:t>
            </a:r>
            <a:r>
              <a:rPr lang="zh-CN" altLang="zh-CN" sz="1200" kern="1200" dirty="0">
                <a:solidFill>
                  <a:schemeClr val="tx1"/>
                </a:solidFill>
                <a:effectLst/>
                <a:latin typeface="+mn-lt"/>
                <a:ea typeface="+mn-ea"/>
                <a:cs typeface="+mn-cs"/>
              </a:rPr>
              <a:t>点逆时针方向旋转至</a:t>
            </a:r>
            <a:r>
              <a:rPr lang="en-US" altLang="zh-CN" sz="1200" kern="1200" dirty="0">
                <a:solidFill>
                  <a:schemeClr val="tx1"/>
                </a:solidFill>
                <a:effectLst/>
                <a:latin typeface="+mn-lt"/>
                <a:ea typeface="+mn-ea"/>
                <a:cs typeface="+mn-cs"/>
              </a:rPr>
              <a:t>AB”</a:t>
            </a:r>
            <a:r>
              <a:rPr lang="zh-CN" altLang="zh-CN" sz="1200" kern="1200" dirty="0">
                <a:solidFill>
                  <a:schemeClr val="tx1"/>
                </a:solidFill>
                <a:effectLst/>
                <a:latin typeface="+mn-lt"/>
                <a:ea typeface="+mn-ea"/>
                <a:cs typeface="+mn-cs"/>
              </a:rPr>
              <a:t>的位置</a:t>
            </a: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20</a:t>
            </a:fld>
            <a:endParaRPr lang="zh-CN" altLang="en-US"/>
          </a:p>
        </p:txBody>
      </p:sp>
    </p:spTree>
    <p:extLst>
      <p:ext uri="{BB962C8B-B14F-4D97-AF65-F5344CB8AC3E}">
        <p14:creationId xmlns:p14="http://schemas.microsoft.com/office/powerpoint/2010/main" val="26997177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21</a:t>
            </a:fld>
            <a:endParaRPr lang="zh-CN" altLang="en-US"/>
          </a:p>
        </p:txBody>
      </p:sp>
    </p:spTree>
    <p:extLst>
      <p:ext uri="{BB962C8B-B14F-4D97-AF65-F5344CB8AC3E}">
        <p14:creationId xmlns:p14="http://schemas.microsoft.com/office/powerpoint/2010/main" val="271744062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22</a:t>
            </a:fld>
            <a:endParaRPr lang="zh-CN" altLang="en-US"/>
          </a:p>
        </p:txBody>
      </p:sp>
    </p:spTree>
    <p:extLst>
      <p:ext uri="{BB962C8B-B14F-4D97-AF65-F5344CB8AC3E}">
        <p14:creationId xmlns:p14="http://schemas.microsoft.com/office/powerpoint/2010/main" val="20872221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23</a:t>
            </a:fld>
            <a:endParaRPr lang="zh-CN" altLang="en-US"/>
          </a:p>
        </p:txBody>
      </p:sp>
    </p:spTree>
    <p:extLst>
      <p:ext uri="{BB962C8B-B14F-4D97-AF65-F5344CB8AC3E}">
        <p14:creationId xmlns:p14="http://schemas.microsoft.com/office/powerpoint/2010/main" val="388374781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24</a:t>
            </a:fld>
            <a:endParaRPr lang="zh-CN" altLang="en-US"/>
          </a:p>
        </p:txBody>
      </p:sp>
    </p:spTree>
    <p:extLst>
      <p:ext uri="{BB962C8B-B14F-4D97-AF65-F5344CB8AC3E}">
        <p14:creationId xmlns:p14="http://schemas.microsoft.com/office/powerpoint/2010/main" val="138557160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dirty="0"/>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fld id="{7A53FA1B-AC57-414E-A6A6-D79E06144809}" type="slidenum">
              <a:rPr lang="zh-CN" altLang="en-US" smtClean="0">
                <a:solidFill>
                  <a:prstClr val="black"/>
                </a:solidFill>
                <a:latin typeface="Calibri" panose="020F0502020204030204" charset="0"/>
              </a:rPr>
              <a:t>25</a:t>
            </a:fld>
            <a:endParaRPr lang="en-US" altLang="zh-CN">
              <a:solidFill>
                <a:prstClr val="black"/>
              </a:solidFill>
              <a:latin typeface="Calibri" panose="020F0502020204030204" charset="0"/>
            </a:endParaRPr>
          </a:p>
        </p:txBody>
      </p:sp>
    </p:spTree>
    <p:extLst>
      <p:ext uri="{BB962C8B-B14F-4D97-AF65-F5344CB8AC3E}">
        <p14:creationId xmlns:p14="http://schemas.microsoft.com/office/powerpoint/2010/main" val="116311746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dirty="0"/>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fld id="{7A53FA1B-AC57-414E-A6A6-D79E06144809}" type="slidenum">
              <a:rPr lang="zh-CN" altLang="en-US" smtClean="0">
                <a:solidFill>
                  <a:prstClr val="black"/>
                </a:solidFill>
                <a:latin typeface="Calibri" panose="020F0502020204030204" charset="0"/>
              </a:rPr>
              <a:t>26</a:t>
            </a:fld>
            <a:endParaRPr lang="en-US" altLang="zh-CN">
              <a:solidFill>
                <a:prstClr val="black"/>
              </a:solidFill>
              <a:latin typeface="Calibri" panose="020F0502020204030204" charset="0"/>
            </a:endParaRPr>
          </a:p>
        </p:txBody>
      </p:sp>
    </p:spTree>
    <p:extLst>
      <p:ext uri="{BB962C8B-B14F-4D97-AF65-F5344CB8AC3E}">
        <p14:creationId xmlns:p14="http://schemas.microsoft.com/office/powerpoint/2010/main" val="77274352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一览四</a:t>
            </a:r>
            <a:r>
              <a:rPr kumimoji="1" lang="en-US" altLang="zh-CN" dirty="0" err="1"/>
              <a:t>ti</a:t>
            </a:r>
            <a:r>
              <a:rPr kumimoji="1" lang="zh-CN" altLang="en-US" dirty="0"/>
              <a:t>色</a:t>
            </a:r>
            <a:r>
              <a:rPr kumimoji="1" lang="en-US" altLang="zh-CN" dirty="0" err="1"/>
              <a:t>ti</a:t>
            </a:r>
            <a:endParaRPr kumimoji="1" lang="zh-CN" altLang="en-US" dirty="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28</a:t>
            </a:fld>
            <a:endParaRPr lang="zh-CN" altLang="en-US"/>
          </a:p>
        </p:txBody>
      </p:sp>
    </p:spTree>
    <p:extLst>
      <p:ext uri="{BB962C8B-B14F-4D97-AF65-F5344CB8AC3E}">
        <p14:creationId xmlns:p14="http://schemas.microsoft.com/office/powerpoint/2010/main" val="88554558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一览四</a:t>
            </a:r>
            <a:r>
              <a:rPr kumimoji="1" lang="en-US" altLang="zh-CN" dirty="0" err="1"/>
              <a:t>ti</a:t>
            </a:r>
            <a:r>
              <a:rPr kumimoji="1" lang="zh-CN" altLang="en-US" dirty="0"/>
              <a:t>色</a:t>
            </a:r>
            <a:r>
              <a:rPr kumimoji="1" lang="en-US" altLang="zh-CN" dirty="0" err="1"/>
              <a:t>ti</a:t>
            </a:r>
            <a:endParaRPr kumimoji="1" lang="zh-CN" altLang="en-US" dirty="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29</a:t>
            </a:fld>
            <a:endParaRPr lang="zh-CN" altLang="en-US"/>
          </a:p>
        </p:txBody>
      </p:sp>
    </p:spTree>
    <p:extLst>
      <p:ext uri="{BB962C8B-B14F-4D97-AF65-F5344CB8AC3E}">
        <p14:creationId xmlns:p14="http://schemas.microsoft.com/office/powerpoint/2010/main" val="399012395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一览四</a:t>
            </a:r>
            <a:r>
              <a:rPr kumimoji="1" lang="en-US" altLang="zh-CN" dirty="0" err="1"/>
              <a:t>ti</a:t>
            </a:r>
            <a:r>
              <a:rPr kumimoji="1" lang="zh-CN" altLang="en-US" dirty="0"/>
              <a:t>色</a:t>
            </a:r>
            <a:r>
              <a:rPr kumimoji="1" lang="en-US" altLang="zh-CN" dirty="0" err="1"/>
              <a:t>ti</a:t>
            </a:r>
            <a:endParaRPr kumimoji="1" lang="zh-CN" altLang="en-US" dirty="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30</a:t>
            </a:fld>
            <a:endParaRPr lang="zh-CN" altLang="en-US"/>
          </a:p>
        </p:txBody>
      </p:sp>
    </p:spTree>
    <p:extLst>
      <p:ext uri="{BB962C8B-B14F-4D97-AF65-F5344CB8AC3E}">
        <p14:creationId xmlns:p14="http://schemas.microsoft.com/office/powerpoint/2010/main" val="6036547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幻灯片图像占位符 1">
            <a:extLst>
              <a:ext uri="{FF2B5EF4-FFF2-40B4-BE49-F238E27FC236}">
                <a16:creationId xmlns:a16="http://schemas.microsoft.com/office/drawing/2014/main" id="{D43395D3-88B9-934D-98C0-3DFF6E3226AB}"/>
              </a:ext>
            </a:extLst>
          </p:cNvPr>
          <p:cNvSpPr>
            <a:spLocks noGrp="1" noRot="1" noChangeAspect="1" noChangeArrowheads="1" noTextEdit="1"/>
          </p:cNvSpPr>
          <p:nvPr>
            <p:ph type="sldImg" idx="4294967295"/>
          </p:nvPr>
        </p:nvSpPr>
        <p:spPr>
          <a:ln>
            <a:miter lim="800000"/>
          </a:ln>
        </p:spPr>
      </p:sp>
      <p:sp>
        <p:nvSpPr>
          <p:cNvPr id="51202" name="备注占位符 2">
            <a:extLst>
              <a:ext uri="{FF2B5EF4-FFF2-40B4-BE49-F238E27FC236}">
                <a16:creationId xmlns:a16="http://schemas.microsoft.com/office/drawing/2014/main" id="{E36FDFFF-3A7B-AE4A-B8D8-3BCF15699640}"/>
              </a:ext>
            </a:extLst>
          </p:cNvPr>
          <p:cNvSpPr>
            <a:spLocks noGrp="1" noChangeArrowheads="1"/>
          </p:cNvSpPr>
          <p:nvPr>
            <p:ph type="body" idx="4294967295"/>
          </p:nvPr>
        </p:nvSpPr>
        <p:spPr/>
        <p:txBody>
          <a:bodyPr/>
          <a:lstStyle/>
          <a:p>
            <a:pPr eaLnBrk="1" hangingPunct="1"/>
            <a:r>
              <a:rPr lang="zh-CN" altLang="en-US" dirty="0">
                <a:latin typeface="FZLanTingHeiS-R-GB" panose="02000000000000000000" pitchFamily="2" charset="-122"/>
                <a:ea typeface="FZLanTingHeiS-R-GB" panose="02000000000000000000" pitchFamily="2" charset="-122"/>
              </a:rPr>
              <a:t>均衡条件的含义：消费者使自己花费在各种商品购买上的最后一元钱带来的边际效用相等，也称等边际效用原则。</a:t>
            </a:r>
          </a:p>
          <a:p>
            <a:pPr eaLnBrk="1" hangingPunct="1"/>
            <a:endParaRPr lang="zh-CN" altLang="en-US" dirty="0">
              <a:ea typeface="宋体" panose="02010600030101010101" pitchFamily="2" charset="-122"/>
            </a:endParaRPr>
          </a:p>
        </p:txBody>
      </p:sp>
      <p:sp>
        <p:nvSpPr>
          <p:cNvPr id="51203" name="灯片编号占位符 3">
            <a:extLst>
              <a:ext uri="{FF2B5EF4-FFF2-40B4-BE49-F238E27FC236}">
                <a16:creationId xmlns:a16="http://schemas.microsoft.com/office/drawing/2014/main" id="{ABC58463-580F-F348-819E-AAB95549C682}"/>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eaLnBrk="0" hangingPunct="0">
              <a:defRPr>
                <a:solidFill>
                  <a:schemeClr val="tx1"/>
                </a:solidFill>
                <a:latin typeface="Arial" panose="020B0604020202020204" pitchFamily="34" charset="0"/>
                <a:ea typeface="黑体" panose="02010609060101010101" pitchFamily="49" charset="-122"/>
                <a:cs typeface="黑体" panose="02010609060101010101" pitchFamily="49" charset="-122"/>
              </a:defRPr>
            </a:lvl1pPr>
            <a:lvl2pPr eaLnBrk="0" hangingPunct="0">
              <a:defRPr>
                <a:solidFill>
                  <a:schemeClr val="tx1"/>
                </a:solidFill>
                <a:latin typeface="Arial" panose="020B0604020202020204" pitchFamily="34" charset="0"/>
                <a:ea typeface="黑体" panose="02010609060101010101" pitchFamily="49" charset="-122"/>
                <a:cs typeface="黑体" panose="02010609060101010101" pitchFamily="49" charset="-122"/>
              </a:defRPr>
            </a:lvl2pPr>
            <a:lvl3pPr eaLnBrk="0" hangingPunct="0">
              <a:defRPr>
                <a:solidFill>
                  <a:schemeClr val="tx1"/>
                </a:solidFill>
                <a:latin typeface="Arial" panose="020B0604020202020204" pitchFamily="34" charset="0"/>
                <a:ea typeface="黑体" panose="02010609060101010101" pitchFamily="49" charset="-122"/>
                <a:cs typeface="黑体" panose="02010609060101010101" pitchFamily="49" charset="-122"/>
              </a:defRPr>
            </a:lvl3pPr>
            <a:lvl4pPr eaLnBrk="0" hangingPunct="0">
              <a:defRPr>
                <a:solidFill>
                  <a:schemeClr val="tx1"/>
                </a:solidFill>
                <a:latin typeface="Arial" panose="020B0604020202020204" pitchFamily="34" charset="0"/>
                <a:ea typeface="黑体" panose="02010609060101010101" pitchFamily="49" charset="-122"/>
                <a:cs typeface="黑体" panose="02010609060101010101" pitchFamily="49" charset="-122"/>
              </a:defRPr>
            </a:lvl4pPr>
            <a:lvl5pPr eaLnBrk="0" hangingPunct="0">
              <a:defRPr>
                <a:solidFill>
                  <a:schemeClr val="tx1"/>
                </a:solidFill>
                <a:latin typeface="Arial" panose="020B0604020202020204" pitchFamily="34" charset="0"/>
                <a:ea typeface="黑体" panose="02010609060101010101" pitchFamily="49" charset="-122"/>
                <a:cs typeface="黑体" panose="02010609060101010101" pitchFamily="49"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pitchFamily="49" charset="-122"/>
                <a:cs typeface="黑体" panose="02010609060101010101" pitchFamily="49"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pitchFamily="49" charset="-122"/>
                <a:cs typeface="黑体" panose="02010609060101010101" pitchFamily="49"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pitchFamily="49" charset="-122"/>
                <a:cs typeface="黑体" panose="02010609060101010101" pitchFamily="49"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pitchFamily="49" charset="-122"/>
                <a:cs typeface="黑体" panose="02010609060101010101" pitchFamily="49" charset="-122"/>
              </a:defRPr>
            </a:lvl9pPr>
          </a:lstStyle>
          <a:p>
            <a:pPr eaLnBrk="1" hangingPunct="1"/>
            <a:r>
              <a:rPr lang="zh-CN" altLang="en-US">
                <a:solidFill>
                  <a:srgbClr val="000000"/>
                </a:solidFill>
                <a:latin typeface="Calibri" panose="020F0502020204030204" pitchFamily="34" charset="0"/>
                <a:ea typeface="宋体" panose="02010600030101010101" pitchFamily="2" charset="-122"/>
              </a:rPr>
              <a:t>*</a:t>
            </a:r>
          </a:p>
        </p:txBody>
      </p:sp>
    </p:spTree>
    <p:extLst>
      <p:ext uri="{BB962C8B-B14F-4D97-AF65-F5344CB8AC3E}">
        <p14:creationId xmlns:p14="http://schemas.microsoft.com/office/powerpoint/2010/main" val="90842814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一览四</a:t>
            </a:r>
            <a:r>
              <a:rPr kumimoji="1" lang="en-US" altLang="zh-CN" dirty="0" err="1"/>
              <a:t>ti</a:t>
            </a:r>
            <a:r>
              <a:rPr kumimoji="1" lang="zh-CN" altLang="en-US" dirty="0"/>
              <a:t>色</a:t>
            </a:r>
            <a:r>
              <a:rPr kumimoji="1" lang="en-US" altLang="zh-CN" dirty="0" err="1"/>
              <a:t>ti</a:t>
            </a:r>
            <a:endParaRPr kumimoji="1" lang="zh-CN" altLang="en-US" dirty="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31</a:t>
            </a:fld>
            <a:endParaRPr lang="zh-CN" altLang="en-US"/>
          </a:p>
        </p:txBody>
      </p:sp>
    </p:spTree>
    <p:extLst>
      <p:ext uri="{BB962C8B-B14F-4D97-AF65-F5344CB8AC3E}">
        <p14:creationId xmlns:p14="http://schemas.microsoft.com/office/powerpoint/2010/main" val="395825055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一览四</a:t>
            </a:r>
            <a:r>
              <a:rPr kumimoji="1" lang="en-US" altLang="zh-CN" dirty="0" err="1"/>
              <a:t>ti</a:t>
            </a:r>
            <a:r>
              <a:rPr kumimoji="1" lang="zh-CN" altLang="en-US" dirty="0"/>
              <a:t>色</a:t>
            </a:r>
            <a:r>
              <a:rPr kumimoji="1" lang="en-US" altLang="zh-CN" dirty="0" err="1"/>
              <a:t>ti</a:t>
            </a:r>
            <a:endParaRPr kumimoji="1" lang="zh-CN" altLang="en-US" dirty="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32</a:t>
            </a:fld>
            <a:endParaRPr lang="zh-CN" altLang="en-US"/>
          </a:p>
        </p:txBody>
      </p:sp>
    </p:spTree>
    <p:extLst>
      <p:ext uri="{BB962C8B-B14F-4D97-AF65-F5344CB8AC3E}">
        <p14:creationId xmlns:p14="http://schemas.microsoft.com/office/powerpoint/2010/main" val="119221724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一览四</a:t>
            </a:r>
            <a:r>
              <a:rPr kumimoji="1" lang="en-US" altLang="zh-CN" dirty="0" err="1"/>
              <a:t>ti</a:t>
            </a:r>
            <a:r>
              <a:rPr kumimoji="1" lang="zh-CN" altLang="en-US" dirty="0"/>
              <a:t>色</a:t>
            </a:r>
            <a:r>
              <a:rPr kumimoji="1" lang="en-US" altLang="zh-CN" dirty="0" err="1"/>
              <a:t>ti</a:t>
            </a:r>
            <a:endParaRPr kumimoji="1" lang="zh-CN" altLang="en-US" dirty="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33</a:t>
            </a:fld>
            <a:endParaRPr lang="zh-CN" altLang="en-US"/>
          </a:p>
        </p:txBody>
      </p:sp>
    </p:spTree>
    <p:extLst>
      <p:ext uri="{BB962C8B-B14F-4D97-AF65-F5344CB8AC3E}">
        <p14:creationId xmlns:p14="http://schemas.microsoft.com/office/powerpoint/2010/main" val="2513009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一览四</a:t>
            </a:r>
            <a:r>
              <a:rPr kumimoji="1" lang="en-US" altLang="zh-CN" dirty="0" err="1"/>
              <a:t>ti</a:t>
            </a:r>
            <a:r>
              <a:rPr kumimoji="1" lang="zh-CN" altLang="en-US" dirty="0"/>
              <a:t>色</a:t>
            </a:r>
            <a:r>
              <a:rPr kumimoji="1" lang="en-US" altLang="zh-CN" dirty="0" err="1"/>
              <a:t>ti</a:t>
            </a:r>
            <a:endParaRPr kumimoji="1" lang="zh-CN" altLang="en-US" dirty="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34</a:t>
            </a:fld>
            <a:endParaRPr lang="zh-CN" altLang="en-US"/>
          </a:p>
        </p:txBody>
      </p:sp>
    </p:spTree>
    <p:extLst>
      <p:ext uri="{BB962C8B-B14F-4D97-AF65-F5344CB8AC3E}">
        <p14:creationId xmlns:p14="http://schemas.microsoft.com/office/powerpoint/2010/main" val="34271107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一览四</a:t>
            </a:r>
            <a:r>
              <a:rPr kumimoji="1" lang="en-US" altLang="zh-CN" dirty="0" err="1"/>
              <a:t>ti</a:t>
            </a:r>
            <a:r>
              <a:rPr kumimoji="1" lang="zh-CN" altLang="en-US" dirty="0"/>
              <a:t>色</a:t>
            </a:r>
            <a:r>
              <a:rPr kumimoji="1" lang="en-US" altLang="zh-CN" dirty="0" err="1"/>
              <a:t>ti</a:t>
            </a:r>
            <a:endParaRPr kumimoji="1" lang="zh-CN" altLang="en-US" dirty="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35</a:t>
            </a:fld>
            <a:endParaRPr lang="zh-CN" altLang="en-US"/>
          </a:p>
        </p:txBody>
      </p:sp>
    </p:spTree>
    <p:extLst>
      <p:ext uri="{BB962C8B-B14F-4D97-AF65-F5344CB8AC3E}">
        <p14:creationId xmlns:p14="http://schemas.microsoft.com/office/powerpoint/2010/main" val="146775015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一览四</a:t>
            </a:r>
            <a:r>
              <a:rPr kumimoji="1" lang="en-US" altLang="zh-CN" dirty="0" err="1"/>
              <a:t>ti</a:t>
            </a:r>
            <a:r>
              <a:rPr kumimoji="1" lang="zh-CN" altLang="en-US" dirty="0"/>
              <a:t>色</a:t>
            </a:r>
            <a:r>
              <a:rPr kumimoji="1" lang="en-US" altLang="zh-CN" dirty="0" err="1"/>
              <a:t>ti</a:t>
            </a:r>
            <a:endParaRPr kumimoji="1" lang="zh-CN" altLang="en-US" dirty="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36</a:t>
            </a:fld>
            <a:endParaRPr lang="zh-CN" altLang="en-US"/>
          </a:p>
        </p:txBody>
      </p:sp>
    </p:spTree>
    <p:extLst>
      <p:ext uri="{BB962C8B-B14F-4D97-AF65-F5344CB8AC3E}">
        <p14:creationId xmlns:p14="http://schemas.microsoft.com/office/powerpoint/2010/main" val="379996863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一览四</a:t>
            </a:r>
            <a:r>
              <a:rPr kumimoji="1" lang="en-US" altLang="zh-CN" dirty="0" err="1"/>
              <a:t>ti</a:t>
            </a:r>
            <a:r>
              <a:rPr kumimoji="1" lang="zh-CN" altLang="en-US" dirty="0"/>
              <a:t>色</a:t>
            </a:r>
            <a:r>
              <a:rPr kumimoji="1" lang="en-US" altLang="zh-CN" dirty="0" err="1"/>
              <a:t>ti</a:t>
            </a:r>
            <a:endParaRPr kumimoji="1" lang="zh-CN" altLang="en-US" dirty="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37</a:t>
            </a:fld>
            <a:endParaRPr lang="zh-CN" altLang="en-US"/>
          </a:p>
        </p:txBody>
      </p:sp>
    </p:spTree>
    <p:extLst>
      <p:ext uri="{BB962C8B-B14F-4D97-AF65-F5344CB8AC3E}">
        <p14:creationId xmlns:p14="http://schemas.microsoft.com/office/powerpoint/2010/main" val="190453429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一览四</a:t>
            </a:r>
            <a:r>
              <a:rPr kumimoji="1" lang="en-US" altLang="zh-CN" dirty="0" err="1"/>
              <a:t>ti</a:t>
            </a:r>
            <a:r>
              <a:rPr kumimoji="1" lang="zh-CN" altLang="en-US" dirty="0"/>
              <a:t>色</a:t>
            </a:r>
            <a:r>
              <a:rPr kumimoji="1" lang="en-US" altLang="zh-CN" dirty="0" err="1"/>
              <a:t>ti</a:t>
            </a:r>
            <a:endParaRPr kumimoji="1" lang="zh-CN" altLang="en-US" dirty="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38</a:t>
            </a:fld>
            <a:endParaRPr lang="zh-CN" altLang="en-US"/>
          </a:p>
        </p:txBody>
      </p:sp>
    </p:spTree>
    <p:extLst>
      <p:ext uri="{BB962C8B-B14F-4D97-AF65-F5344CB8AC3E}">
        <p14:creationId xmlns:p14="http://schemas.microsoft.com/office/powerpoint/2010/main" val="119870876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一览四</a:t>
            </a:r>
            <a:r>
              <a:rPr kumimoji="1" lang="en-US" altLang="zh-CN" dirty="0" err="1"/>
              <a:t>ti</a:t>
            </a:r>
            <a:r>
              <a:rPr kumimoji="1" lang="zh-CN" altLang="en-US" dirty="0"/>
              <a:t>色</a:t>
            </a:r>
            <a:r>
              <a:rPr kumimoji="1" lang="en-US" altLang="zh-CN" dirty="0" err="1"/>
              <a:t>ti</a:t>
            </a:r>
            <a:endParaRPr kumimoji="1" lang="zh-CN" altLang="en-US" dirty="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39</a:t>
            </a:fld>
            <a:endParaRPr lang="zh-CN" altLang="en-US"/>
          </a:p>
        </p:txBody>
      </p:sp>
    </p:spTree>
    <p:extLst>
      <p:ext uri="{BB962C8B-B14F-4D97-AF65-F5344CB8AC3E}">
        <p14:creationId xmlns:p14="http://schemas.microsoft.com/office/powerpoint/2010/main" val="24114468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一览四</a:t>
            </a:r>
            <a:r>
              <a:rPr kumimoji="1" lang="en-US" altLang="zh-CN" dirty="0" err="1"/>
              <a:t>ti</a:t>
            </a:r>
            <a:r>
              <a:rPr kumimoji="1" lang="zh-CN" altLang="en-US" dirty="0"/>
              <a:t>色</a:t>
            </a:r>
            <a:r>
              <a:rPr kumimoji="1" lang="en-US" altLang="zh-CN" dirty="0" err="1"/>
              <a:t>ti</a:t>
            </a:r>
            <a:endParaRPr kumimoji="1" lang="zh-CN" altLang="en-US" dirty="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40</a:t>
            </a:fld>
            <a:endParaRPr lang="zh-CN" altLang="en-US"/>
          </a:p>
        </p:txBody>
      </p:sp>
    </p:spTree>
    <p:extLst>
      <p:ext uri="{BB962C8B-B14F-4D97-AF65-F5344CB8AC3E}">
        <p14:creationId xmlns:p14="http://schemas.microsoft.com/office/powerpoint/2010/main" val="14952258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两种商品的价格如果发生变化，将会影响到预算线的位置。如果两种商品的价格同比例地上涨，则预算线会向靠近原点的方向平行移动。</a:t>
            </a:r>
            <a:endParaRPr lang="en-US"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如果两种商品的价格同比例地下降，则预算线会向远离原点的方向平行移动。</a:t>
            </a:r>
            <a:endParaRPr lang="en-US"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如果我们假定商品</a:t>
            </a:r>
            <a:r>
              <a:rPr lang="en-US" altLang="zh-CN" sz="1200" kern="1200" dirty="0">
                <a:solidFill>
                  <a:schemeClr val="tx1"/>
                </a:solidFill>
                <a:effectLst/>
                <a:latin typeface="+mn-lt"/>
                <a:ea typeface="+mn-ea"/>
                <a:cs typeface="+mn-cs"/>
              </a:rPr>
              <a:t>Y</a:t>
            </a:r>
            <a:r>
              <a:rPr lang="zh-CN" altLang="zh-CN" sz="1200" kern="1200" dirty="0">
                <a:solidFill>
                  <a:schemeClr val="tx1"/>
                </a:solidFill>
                <a:effectLst/>
                <a:latin typeface="+mn-lt"/>
                <a:ea typeface="+mn-ea"/>
                <a:cs typeface="+mn-cs"/>
              </a:rPr>
              <a:t>的价格不发生变化，而仅变动商品</a:t>
            </a:r>
            <a:r>
              <a:rPr lang="en-US" altLang="zh-CN" sz="1200" kern="1200" dirty="0">
                <a:solidFill>
                  <a:schemeClr val="tx1"/>
                </a:solidFill>
                <a:effectLst/>
                <a:latin typeface="+mn-lt"/>
                <a:ea typeface="+mn-ea"/>
                <a:cs typeface="+mn-cs"/>
              </a:rPr>
              <a:t>X</a:t>
            </a:r>
            <a:r>
              <a:rPr lang="zh-CN" altLang="zh-CN" sz="1200" kern="1200" dirty="0">
                <a:solidFill>
                  <a:schemeClr val="tx1"/>
                </a:solidFill>
                <a:effectLst/>
                <a:latin typeface="+mn-lt"/>
                <a:ea typeface="+mn-ea"/>
                <a:cs typeface="+mn-cs"/>
              </a:rPr>
              <a:t>的价格，那么，如果</a:t>
            </a:r>
            <a:r>
              <a:rPr lang="en-US" altLang="zh-CN" sz="1200" kern="1200" dirty="0">
                <a:solidFill>
                  <a:schemeClr val="tx1"/>
                </a:solidFill>
                <a:effectLst/>
                <a:latin typeface="+mn-lt"/>
                <a:ea typeface="+mn-ea"/>
                <a:cs typeface="+mn-cs"/>
              </a:rPr>
              <a:t>X</a:t>
            </a:r>
            <a:r>
              <a:rPr lang="zh-CN" altLang="zh-CN" sz="1200" kern="1200" dirty="0">
                <a:solidFill>
                  <a:schemeClr val="tx1"/>
                </a:solidFill>
                <a:effectLst/>
                <a:latin typeface="+mn-lt"/>
                <a:ea typeface="+mn-ea"/>
                <a:cs typeface="+mn-cs"/>
              </a:rPr>
              <a:t>商品的价格上涨，预算线会围绕</a:t>
            </a:r>
            <a:r>
              <a:rPr lang="en-US" altLang="zh-CN" sz="1200" kern="1200" dirty="0">
                <a:solidFill>
                  <a:schemeClr val="tx1"/>
                </a:solidFill>
                <a:effectLst/>
                <a:latin typeface="+mn-lt"/>
                <a:ea typeface="+mn-ea"/>
                <a:cs typeface="+mn-cs"/>
              </a:rPr>
              <a:t>A</a:t>
            </a:r>
            <a:r>
              <a:rPr lang="zh-CN" altLang="zh-CN" sz="1200" kern="1200" dirty="0">
                <a:solidFill>
                  <a:schemeClr val="tx1"/>
                </a:solidFill>
                <a:effectLst/>
                <a:latin typeface="+mn-lt"/>
                <a:ea typeface="+mn-ea"/>
                <a:cs typeface="+mn-cs"/>
              </a:rPr>
              <a:t>点顺时针方向旋转至</a:t>
            </a:r>
            <a:r>
              <a:rPr lang="en-US" altLang="zh-CN" sz="1200" kern="1200" dirty="0">
                <a:solidFill>
                  <a:schemeClr val="tx1"/>
                </a:solidFill>
                <a:effectLst/>
                <a:latin typeface="+mn-lt"/>
                <a:ea typeface="+mn-ea"/>
                <a:cs typeface="+mn-cs"/>
              </a:rPr>
              <a:t>AB’</a:t>
            </a:r>
            <a:r>
              <a:rPr lang="zh-CN" altLang="zh-CN" sz="1200" kern="1200" dirty="0">
                <a:solidFill>
                  <a:schemeClr val="tx1"/>
                </a:solidFill>
                <a:effectLst/>
                <a:latin typeface="+mn-lt"/>
                <a:ea typeface="+mn-ea"/>
                <a:cs typeface="+mn-cs"/>
              </a:rPr>
              <a:t>的位置，</a:t>
            </a:r>
            <a:endParaRPr lang="en-US"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如果</a:t>
            </a:r>
            <a:r>
              <a:rPr lang="en-US" altLang="zh-CN" sz="1200" kern="1200" dirty="0">
                <a:solidFill>
                  <a:schemeClr val="tx1"/>
                </a:solidFill>
                <a:effectLst/>
                <a:latin typeface="+mn-lt"/>
                <a:ea typeface="+mn-ea"/>
                <a:cs typeface="+mn-cs"/>
              </a:rPr>
              <a:t>X</a:t>
            </a:r>
            <a:r>
              <a:rPr lang="zh-CN" altLang="zh-CN" sz="1200" kern="1200" dirty="0">
                <a:solidFill>
                  <a:schemeClr val="tx1"/>
                </a:solidFill>
                <a:effectLst/>
                <a:latin typeface="+mn-lt"/>
                <a:ea typeface="+mn-ea"/>
                <a:cs typeface="+mn-cs"/>
              </a:rPr>
              <a:t>商品的价格下降，则预算线会围绕</a:t>
            </a:r>
            <a:r>
              <a:rPr lang="en-US" altLang="zh-CN" sz="1200" kern="1200" dirty="0">
                <a:solidFill>
                  <a:schemeClr val="tx1"/>
                </a:solidFill>
                <a:effectLst/>
                <a:latin typeface="+mn-lt"/>
                <a:ea typeface="+mn-ea"/>
                <a:cs typeface="+mn-cs"/>
              </a:rPr>
              <a:t>A</a:t>
            </a:r>
            <a:r>
              <a:rPr lang="zh-CN" altLang="zh-CN" sz="1200" kern="1200" dirty="0">
                <a:solidFill>
                  <a:schemeClr val="tx1"/>
                </a:solidFill>
                <a:effectLst/>
                <a:latin typeface="+mn-lt"/>
                <a:ea typeface="+mn-ea"/>
                <a:cs typeface="+mn-cs"/>
              </a:rPr>
              <a:t>点逆时针方向旋转至</a:t>
            </a:r>
            <a:r>
              <a:rPr lang="en-US" altLang="zh-CN" sz="1200" kern="1200" dirty="0">
                <a:solidFill>
                  <a:schemeClr val="tx1"/>
                </a:solidFill>
                <a:effectLst/>
                <a:latin typeface="+mn-lt"/>
                <a:ea typeface="+mn-ea"/>
                <a:cs typeface="+mn-cs"/>
              </a:rPr>
              <a:t>AB”</a:t>
            </a:r>
            <a:r>
              <a:rPr lang="zh-CN" altLang="zh-CN" sz="1200" kern="1200" dirty="0">
                <a:solidFill>
                  <a:schemeClr val="tx1"/>
                </a:solidFill>
                <a:effectLst/>
                <a:latin typeface="+mn-lt"/>
                <a:ea typeface="+mn-ea"/>
                <a:cs typeface="+mn-cs"/>
              </a:rPr>
              <a:t>的位置</a:t>
            </a: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4</a:t>
            </a:fld>
            <a:endParaRPr lang="zh-CN" altLang="en-US"/>
          </a:p>
        </p:txBody>
      </p:sp>
    </p:spTree>
    <p:extLst>
      <p:ext uri="{BB962C8B-B14F-4D97-AF65-F5344CB8AC3E}">
        <p14:creationId xmlns:p14="http://schemas.microsoft.com/office/powerpoint/2010/main" val="50833975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一览四</a:t>
            </a:r>
            <a:r>
              <a:rPr kumimoji="1" lang="en-US" altLang="zh-CN" dirty="0" err="1"/>
              <a:t>ti</a:t>
            </a:r>
            <a:r>
              <a:rPr kumimoji="1" lang="zh-CN" altLang="en-US" dirty="0"/>
              <a:t>色</a:t>
            </a:r>
            <a:r>
              <a:rPr kumimoji="1" lang="en-US" altLang="zh-CN" dirty="0" err="1"/>
              <a:t>ti</a:t>
            </a:r>
            <a:endParaRPr kumimoji="1" lang="zh-CN" altLang="en-US" dirty="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41</a:t>
            </a:fld>
            <a:endParaRPr lang="zh-CN" altLang="en-US"/>
          </a:p>
        </p:txBody>
      </p:sp>
    </p:spTree>
    <p:extLst>
      <p:ext uri="{BB962C8B-B14F-4D97-AF65-F5344CB8AC3E}">
        <p14:creationId xmlns:p14="http://schemas.microsoft.com/office/powerpoint/2010/main" val="382679786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一览四</a:t>
            </a:r>
            <a:r>
              <a:rPr kumimoji="1" lang="en-US" altLang="zh-CN" dirty="0" err="1"/>
              <a:t>ti</a:t>
            </a:r>
            <a:r>
              <a:rPr kumimoji="1" lang="zh-CN" altLang="en-US" dirty="0"/>
              <a:t>色</a:t>
            </a:r>
            <a:r>
              <a:rPr kumimoji="1" lang="en-US" altLang="zh-CN" dirty="0" err="1"/>
              <a:t>ti</a:t>
            </a:r>
            <a:endParaRPr kumimoji="1" lang="zh-CN" altLang="en-US" dirty="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42</a:t>
            </a:fld>
            <a:endParaRPr lang="zh-CN" altLang="en-US"/>
          </a:p>
        </p:txBody>
      </p:sp>
    </p:spTree>
    <p:extLst>
      <p:ext uri="{BB962C8B-B14F-4D97-AF65-F5344CB8AC3E}">
        <p14:creationId xmlns:p14="http://schemas.microsoft.com/office/powerpoint/2010/main" val="356506689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一览四</a:t>
            </a:r>
            <a:r>
              <a:rPr kumimoji="1" lang="en-US" altLang="zh-CN" dirty="0" err="1"/>
              <a:t>ti</a:t>
            </a:r>
            <a:r>
              <a:rPr kumimoji="1" lang="zh-CN" altLang="en-US" dirty="0"/>
              <a:t>色</a:t>
            </a:r>
            <a:r>
              <a:rPr kumimoji="1" lang="en-US" altLang="zh-CN" dirty="0" err="1"/>
              <a:t>ti</a:t>
            </a:r>
            <a:endParaRPr kumimoji="1" lang="zh-CN" altLang="en-US" dirty="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43</a:t>
            </a:fld>
            <a:endParaRPr lang="zh-CN" altLang="en-US"/>
          </a:p>
        </p:txBody>
      </p:sp>
    </p:spTree>
    <p:extLst>
      <p:ext uri="{BB962C8B-B14F-4D97-AF65-F5344CB8AC3E}">
        <p14:creationId xmlns:p14="http://schemas.microsoft.com/office/powerpoint/2010/main" val="173506557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一览四</a:t>
            </a:r>
            <a:r>
              <a:rPr kumimoji="1" lang="en-US" altLang="zh-CN" dirty="0" err="1"/>
              <a:t>ti</a:t>
            </a:r>
            <a:r>
              <a:rPr kumimoji="1" lang="zh-CN" altLang="en-US" dirty="0"/>
              <a:t>色</a:t>
            </a:r>
            <a:r>
              <a:rPr kumimoji="1" lang="en-US" altLang="zh-CN" dirty="0" err="1"/>
              <a:t>ti</a:t>
            </a:r>
            <a:endParaRPr kumimoji="1" lang="zh-CN" altLang="en-US" dirty="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44</a:t>
            </a:fld>
            <a:endParaRPr lang="zh-CN" altLang="en-US"/>
          </a:p>
        </p:txBody>
      </p:sp>
    </p:spTree>
    <p:extLst>
      <p:ext uri="{BB962C8B-B14F-4D97-AF65-F5344CB8AC3E}">
        <p14:creationId xmlns:p14="http://schemas.microsoft.com/office/powerpoint/2010/main" val="294538463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dirty="0"/>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fld id="{7A53FA1B-AC57-414E-A6A6-D79E06144809}" type="slidenum">
              <a:rPr lang="zh-CN" altLang="en-US" smtClean="0">
                <a:solidFill>
                  <a:prstClr val="black"/>
                </a:solidFill>
                <a:latin typeface="Calibri" panose="020F0502020204030204" charset="0"/>
              </a:rPr>
              <a:t>45</a:t>
            </a:fld>
            <a:endParaRPr lang="en-US" altLang="zh-CN">
              <a:solidFill>
                <a:prstClr val="black"/>
              </a:solidFill>
              <a:latin typeface="Calibri" panose="020F0502020204030204" charset="0"/>
            </a:endParaRPr>
          </a:p>
        </p:txBody>
      </p:sp>
    </p:spTree>
    <p:extLst>
      <p:ext uri="{BB962C8B-B14F-4D97-AF65-F5344CB8AC3E}">
        <p14:creationId xmlns:p14="http://schemas.microsoft.com/office/powerpoint/2010/main" val="157799820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Q</a:t>
            </a:r>
            <a:r>
              <a:rPr lang="zh-CN" altLang="en-US" dirty="0"/>
              <a:t>和</a:t>
            </a:r>
            <a:r>
              <a:rPr lang="en-US" altLang="zh-CN" dirty="0"/>
              <a:t>P</a:t>
            </a:r>
            <a:r>
              <a:rPr lang="zh-CN" altLang="en-US" dirty="0"/>
              <a:t>的值分别是变化前的商品的需求量和商品价格。</a:t>
            </a:r>
          </a:p>
        </p:txBody>
      </p:sp>
      <p:sp>
        <p:nvSpPr>
          <p:cNvPr id="4" name="灯片编号占位符 3"/>
          <p:cNvSpPr>
            <a:spLocks noGrp="1"/>
          </p:cNvSpPr>
          <p:nvPr>
            <p:ph type="sldNum" sz="quarter" idx="10"/>
          </p:nvPr>
        </p:nvSpPr>
        <p:spPr/>
        <p:txBody>
          <a:bodyPr/>
          <a:lstStyle/>
          <a:p>
            <a:fld id="{A6837353-30EB-4A48-80EB-173D804AEFBD}" type="slidenum">
              <a:rPr lang="zh-CN" altLang="en-US" smtClean="0"/>
              <a:t>46</a:t>
            </a:fld>
            <a:endParaRPr lang="zh-CN" altLang="en-US"/>
          </a:p>
        </p:txBody>
      </p:sp>
    </p:spTree>
    <p:extLst>
      <p:ext uri="{BB962C8B-B14F-4D97-AF65-F5344CB8AC3E}">
        <p14:creationId xmlns:p14="http://schemas.microsoft.com/office/powerpoint/2010/main" val="28911654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Q</a:t>
            </a:r>
            <a:r>
              <a:rPr lang="zh-CN" altLang="en-US" dirty="0"/>
              <a:t>和</a:t>
            </a:r>
            <a:r>
              <a:rPr lang="en-US" altLang="zh-CN" dirty="0"/>
              <a:t>P</a:t>
            </a:r>
            <a:r>
              <a:rPr lang="zh-CN" altLang="en-US" dirty="0"/>
              <a:t>的值分别是变化前的商品的需求量和商品价格。</a:t>
            </a:r>
          </a:p>
        </p:txBody>
      </p:sp>
      <p:sp>
        <p:nvSpPr>
          <p:cNvPr id="4" name="灯片编号占位符 3"/>
          <p:cNvSpPr>
            <a:spLocks noGrp="1"/>
          </p:cNvSpPr>
          <p:nvPr>
            <p:ph type="sldNum" sz="quarter" idx="10"/>
          </p:nvPr>
        </p:nvSpPr>
        <p:spPr/>
        <p:txBody>
          <a:bodyPr/>
          <a:lstStyle/>
          <a:p>
            <a:fld id="{A6837353-30EB-4A48-80EB-173D804AEFBD}" type="slidenum">
              <a:rPr lang="zh-CN" altLang="en-US" smtClean="0"/>
              <a:t>47</a:t>
            </a:fld>
            <a:endParaRPr lang="zh-CN" altLang="en-US"/>
          </a:p>
        </p:txBody>
      </p:sp>
    </p:spTree>
    <p:extLst>
      <p:ext uri="{BB962C8B-B14F-4D97-AF65-F5344CB8AC3E}">
        <p14:creationId xmlns:p14="http://schemas.microsoft.com/office/powerpoint/2010/main" val="357647293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Q</a:t>
            </a:r>
            <a:r>
              <a:rPr lang="zh-CN" altLang="en-US" dirty="0"/>
              <a:t>和</a:t>
            </a:r>
            <a:r>
              <a:rPr lang="en-US" altLang="zh-CN" dirty="0"/>
              <a:t>P</a:t>
            </a:r>
            <a:r>
              <a:rPr lang="zh-CN" altLang="en-US" dirty="0"/>
              <a:t>的值分别是变化前的商品的需求量和商品价格。</a:t>
            </a:r>
          </a:p>
        </p:txBody>
      </p:sp>
      <p:sp>
        <p:nvSpPr>
          <p:cNvPr id="4" name="灯片编号占位符 3"/>
          <p:cNvSpPr>
            <a:spLocks noGrp="1"/>
          </p:cNvSpPr>
          <p:nvPr>
            <p:ph type="sldNum" sz="quarter" idx="10"/>
          </p:nvPr>
        </p:nvSpPr>
        <p:spPr/>
        <p:txBody>
          <a:bodyPr/>
          <a:lstStyle/>
          <a:p>
            <a:fld id="{A6837353-30EB-4A48-80EB-173D804AEFBD}" type="slidenum">
              <a:rPr lang="zh-CN" altLang="en-US" smtClean="0"/>
              <a:t>48</a:t>
            </a:fld>
            <a:endParaRPr lang="zh-CN" altLang="en-US"/>
          </a:p>
        </p:txBody>
      </p:sp>
    </p:spTree>
    <p:extLst>
      <p:ext uri="{BB962C8B-B14F-4D97-AF65-F5344CB8AC3E}">
        <p14:creationId xmlns:p14="http://schemas.microsoft.com/office/powerpoint/2010/main" val="398815308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Q</a:t>
            </a:r>
            <a:r>
              <a:rPr lang="zh-CN" altLang="en-US" dirty="0"/>
              <a:t>和</a:t>
            </a:r>
            <a:r>
              <a:rPr lang="en-US" altLang="zh-CN" dirty="0"/>
              <a:t>P</a:t>
            </a:r>
            <a:r>
              <a:rPr lang="zh-CN" altLang="en-US" dirty="0"/>
              <a:t>的值分别是变化前的商品的需求量和商品价格。</a:t>
            </a:r>
          </a:p>
        </p:txBody>
      </p:sp>
      <p:sp>
        <p:nvSpPr>
          <p:cNvPr id="4" name="灯片编号占位符 3"/>
          <p:cNvSpPr>
            <a:spLocks noGrp="1"/>
          </p:cNvSpPr>
          <p:nvPr>
            <p:ph type="sldNum" sz="quarter" idx="10"/>
          </p:nvPr>
        </p:nvSpPr>
        <p:spPr/>
        <p:txBody>
          <a:bodyPr/>
          <a:lstStyle/>
          <a:p>
            <a:fld id="{A6837353-30EB-4A48-80EB-173D804AEFBD}" type="slidenum">
              <a:rPr lang="zh-CN" altLang="en-US" smtClean="0"/>
              <a:t>49</a:t>
            </a:fld>
            <a:endParaRPr lang="zh-CN" altLang="en-US"/>
          </a:p>
        </p:txBody>
      </p:sp>
    </p:spTree>
    <p:extLst>
      <p:ext uri="{BB962C8B-B14F-4D97-AF65-F5344CB8AC3E}">
        <p14:creationId xmlns:p14="http://schemas.microsoft.com/office/powerpoint/2010/main" val="27820965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Q</a:t>
            </a:r>
            <a:r>
              <a:rPr lang="zh-CN" altLang="en-US" dirty="0"/>
              <a:t>和</a:t>
            </a:r>
            <a:r>
              <a:rPr lang="en-US" altLang="zh-CN" dirty="0"/>
              <a:t>P</a:t>
            </a:r>
            <a:r>
              <a:rPr lang="zh-CN" altLang="en-US" dirty="0"/>
              <a:t>的值分别是变化前的商品的需求量和商品价格。</a:t>
            </a:r>
          </a:p>
        </p:txBody>
      </p:sp>
      <p:sp>
        <p:nvSpPr>
          <p:cNvPr id="4" name="灯片编号占位符 3"/>
          <p:cNvSpPr>
            <a:spLocks noGrp="1"/>
          </p:cNvSpPr>
          <p:nvPr>
            <p:ph type="sldNum" sz="quarter" idx="10"/>
          </p:nvPr>
        </p:nvSpPr>
        <p:spPr/>
        <p:txBody>
          <a:bodyPr/>
          <a:lstStyle/>
          <a:p>
            <a:fld id="{A6837353-30EB-4A48-80EB-173D804AEFBD}" type="slidenum">
              <a:rPr lang="zh-CN" altLang="en-US" smtClean="0"/>
              <a:t>50</a:t>
            </a:fld>
            <a:endParaRPr lang="zh-CN" altLang="en-US"/>
          </a:p>
        </p:txBody>
      </p:sp>
    </p:spTree>
    <p:extLst>
      <p:ext uri="{BB962C8B-B14F-4D97-AF65-F5344CB8AC3E}">
        <p14:creationId xmlns:p14="http://schemas.microsoft.com/office/powerpoint/2010/main" val="35486095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两种商品的价格如果发生变化，将会影响到预算线的位置。如果两种商品的价格同比例地上涨，则预算线会向靠近原点的方向平行移动。</a:t>
            </a:r>
            <a:endParaRPr lang="en-US"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如果两种商品的价格同比例地下降，则预算线会向远离原点的方向平行移动。</a:t>
            </a:r>
            <a:endParaRPr lang="en-US"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如果我们假定商品</a:t>
            </a:r>
            <a:r>
              <a:rPr lang="en-US" altLang="zh-CN" sz="1200" kern="1200" dirty="0">
                <a:solidFill>
                  <a:schemeClr val="tx1"/>
                </a:solidFill>
                <a:effectLst/>
                <a:latin typeface="+mn-lt"/>
                <a:ea typeface="+mn-ea"/>
                <a:cs typeface="+mn-cs"/>
              </a:rPr>
              <a:t>Y</a:t>
            </a:r>
            <a:r>
              <a:rPr lang="zh-CN" altLang="zh-CN" sz="1200" kern="1200" dirty="0">
                <a:solidFill>
                  <a:schemeClr val="tx1"/>
                </a:solidFill>
                <a:effectLst/>
                <a:latin typeface="+mn-lt"/>
                <a:ea typeface="+mn-ea"/>
                <a:cs typeface="+mn-cs"/>
              </a:rPr>
              <a:t>的价格不发生变化，而仅变动商品</a:t>
            </a:r>
            <a:r>
              <a:rPr lang="en-US" altLang="zh-CN" sz="1200" kern="1200" dirty="0">
                <a:solidFill>
                  <a:schemeClr val="tx1"/>
                </a:solidFill>
                <a:effectLst/>
                <a:latin typeface="+mn-lt"/>
                <a:ea typeface="+mn-ea"/>
                <a:cs typeface="+mn-cs"/>
              </a:rPr>
              <a:t>X</a:t>
            </a:r>
            <a:r>
              <a:rPr lang="zh-CN" altLang="zh-CN" sz="1200" kern="1200" dirty="0">
                <a:solidFill>
                  <a:schemeClr val="tx1"/>
                </a:solidFill>
                <a:effectLst/>
                <a:latin typeface="+mn-lt"/>
                <a:ea typeface="+mn-ea"/>
                <a:cs typeface="+mn-cs"/>
              </a:rPr>
              <a:t>的价格，那么，如果</a:t>
            </a:r>
            <a:r>
              <a:rPr lang="en-US" altLang="zh-CN" sz="1200" kern="1200" dirty="0">
                <a:solidFill>
                  <a:schemeClr val="tx1"/>
                </a:solidFill>
                <a:effectLst/>
                <a:latin typeface="+mn-lt"/>
                <a:ea typeface="+mn-ea"/>
                <a:cs typeface="+mn-cs"/>
              </a:rPr>
              <a:t>X</a:t>
            </a:r>
            <a:r>
              <a:rPr lang="zh-CN" altLang="zh-CN" sz="1200" kern="1200" dirty="0">
                <a:solidFill>
                  <a:schemeClr val="tx1"/>
                </a:solidFill>
                <a:effectLst/>
                <a:latin typeface="+mn-lt"/>
                <a:ea typeface="+mn-ea"/>
                <a:cs typeface="+mn-cs"/>
              </a:rPr>
              <a:t>商品的价格上涨，预算线会围绕</a:t>
            </a:r>
            <a:r>
              <a:rPr lang="en-US" altLang="zh-CN" sz="1200" kern="1200" dirty="0">
                <a:solidFill>
                  <a:schemeClr val="tx1"/>
                </a:solidFill>
                <a:effectLst/>
                <a:latin typeface="+mn-lt"/>
                <a:ea typeface="+mn-ea"/>
                <a:cs typeface="+mn-cs"/>
              </a:rPr>
              <a:t>A</a:t>
            </a:r>
            <a:r>
              <a:rPr lang="zh-CN" altLang="zh-CN" sz="1200" kern="1200" dirty="0">
                <a:solidFill>
                  <a:schemeClr val="tx1"/>
                </a:solidFill>
                <a:effectLst/>
                <a:latin typeface="+mn-lt"/>
                <a:ea typeface="+mn-ea"/>
                <a:cs typeface="+mn-cs"/>
              </a:rPr>
              <a:t>点顺时针方向旋转至</a:t>
            </a:r>
            <a:r>
              <a:rPr lang="en-US" altLang="zh-CN" sz="1200" kern="1200" dirty="0">
                <a:solidFill>
                  <a:schemeClr val="tx1"/>
                </a:solidFill>
                <a:effectLst/>
                <a:latin typeface="+mn-lt"/>
                <a:ea typeface="+mn-ea"/>
                <a:cs typeface="+mn-cs"/>
              </a:rPr>
              <a:t>AB’</a:t>
            </a:r>
            <a:r>
              <a:rPr lang="zh-CN" altLang="zh-CN" sz="1200" kern="1200" dirty="0">
                <a:solidFill>
                  <a:schemeClr val="tx1"/>
                </a:solidFill>
                <a:effectLst/>
                <a:latin typeface="+mn-lt"/>
                <a:ea typeface="+mn-ea"/>
                <a:cs typeface="+mn-cs"/>
              </a:rPr>
              <a:t>的位置，</a:t>
            </a:r>
            <a:endParaRPr lang="en-US"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如果</a:t>
            </a:r>
            <a:r>
              <a:rPr lang="en-US" altLang="zh-CN" sz="1200" kern="1200" dirty="0">
                <a:solidFill>
                  <a:schemeClr val="tx1"/>
                </a:solidFill>
                <a:effectLst/>
                <a:latin typeface="+mn-lt"/>
                <a:ea typeface="+mn-ea"/>
                <a:cs typeface="+mn-cs"/>
              </a:rPr>
              <a:t>X</a:t>
            </a:r>
            <a:r>
              <a:rPr lang="zh-CN" altLang="zh-CN" sz="1200" kern="1200" dirty="0">
                <a:solidFill>
                  <a:schemeClr val="tx1"/>
                </a:solidFill>
                <a:effectLst/>
                <a:latin typeface="+mn-lt"/>
                <a:ea typeface="+mn-ea"/>
                <a:cs typeface="+mn-cs"/>
              </a:rPr>
              <a:t>商品的价格下降，则预算线会围绕</a:t>
            </a:r>
            <a:r>
              <a:rPr lang="en-US" altLang="zh-CN" sz="1200" kern="1200" dirty="0">
                <a:solidFill>
                  <a:schemeClr val="tx1"/>
                </a:solidFill>
                <a:effectLst/>
                <a:latin typeface="+mn-lt"/>
                <a:ea typeface="+mn-ea"/>
                <a:cs typeface="+mn-cs"/>
              </a:rPr>
              <a:t>A</a:t>
            </a:r>
            <a:r>
              <a:rPr lang="zh-CN" altLang="zh-CN" sz="1200" kern="1200" dirty="0">
                <a:solidFill>
                  <a:schemeClr val="tx1"/>
                </a:solidFill>
                <a:effectLst/>
                <a:latin typeface="+mn-lt"/>
                <a:ea typeface="+mn-ea"/>
                <a:cs typeface="+mn-cs"/>
              </a:rPr>
              <a:t>点逆时针方向旋转至</a:t>
            </a:r>
            <a:r>
              <a:rPr lang="en-US" altLang="zh-CN" sz="1200" kern="1200" dirty="0">
                <a:solidFill>
                  <a:schemeClr val="tx1"/>
                </a:solidFill>
                <a:effectLst/>
                <a:latin typeface="+mn-lt"/>
                <a:ea typeface="+mn-ea"/>
                <a:cs typeface="+mn-cs"/>
              </a:rPr>
              <a:t>AB”</a:t>
            </a:r>
            <a:r>
              <a:rPr lang="zh-CN" altLang="zh-CN" sz="1200" kern="1200" dirty="0">
                <a:solidFill>
                  <a:schemeClr val="tx1"/>
                </a:solidFill>
                <a:effectLst/>
                <a:latin typeface="+mn-lt"/>
                <a:ea typeface="+mn-ea"/>
                <a:cs typeface="+mn-cs"/>
              </a:rPr>
              <a:t>的位置</a:t>
            </a: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5</a:t>
            </a:fld>
            <a:endParaRPr lang="zh-CN" altLang="en-US"/>
          </a:p>
        </p:txBody>
      </p:sp>
    </p:spTree>
    <p:extLst>
      <p:ext uri="{BB962C8B-B14F-4D97-AF65-F5344CB8AC3E}">
        <p14:creationId xmlns:p14="http://schemas.microsoft.com/office/powerpoint/2010/main" val="112298786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Q</a:t>
            </a:r>
            <a:r>
              <a:rPr lang="zh-CN" altLang="en-US" dirty="0"/>
              <a:t>和</a:t>
            </a:r>
            <a:r>
              <a:rPr lang="en-US" altLang="zh-CN" dirty="0"/>
              <a:t>P</a:t>
            </a:r>
            <a:r>
              <a:rPr lang="zh-CN" altLang="en-US" dirty="0"/>
              <a:t>的值分别是变化前的商品的需求量和商品价格。</a:t>
            </a:r>
          </a:p>
        </p:txBody>
      </p:sp>
      <p:sp>
        <p:nvSpPr>
          <p:cNvPr id="4" name="灯片编号占位符 3"/>
          <p:cNvSpPr>
            <a:spLocks noGrp="1"/>
          </p:cNvSpPr>
          <p:nvPr>
            <p:ph type="sldNum" sz="quarter" idx="10"/>
          </p:nvPr>
        </p:nvSpPr>
        <p:spPr/>
        <p:txBody>
          <a:bodyPr/>
          <a:lstStyle/>
          <a:p>
            <a:fld id="{A6837353-30EB-4A48-80EB-173D804AEFBD}" type="slidenum">
              <a:rPr lang="zh-CN" altLang="en-US" smtClean="0"/>
              <a:t>51</a:t>
            </a:fld>
            <a:endParaRPr lang="zh-CN" altLang="en-US"/>
          </a:p>
        </p:txBody>
      </p:sp>
    </p:spTree>
    <p:extLst>
      <p:ext uri="{BB962C8B-B14F-4D97-AF65-F5344CB8AC3E}">
        <p14:creationId xmlns:p14="http://schemas.microsoft.com/office/powerpoint/2010/main" val="151591434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Q</a:t>
            </a:r>
            <a:r>
              <a:rPr lang="zh-CN" altLang="en-US" dirty="0"/>
              <a:t>和</a:t>
            </a:r>
            <a:r>
              <a:rPr lang="en-US" altLang="zh-CN" dirty="0"/>
              <a:t>P</a:t>
            </a:r>
            <a:r>
              <a:rPr lang="zh-CN" altLang="en-US" dirty="0"/>
              <a:t>的值分别是变化前的商品的需求量和商品价格。</a:t>
            </a:r>
          </a:p>
        </p:txBody>
      </p:sp>
      <p:sp>
        <p:nvSpPr>
          <p:cNvPr id="4" name="灯片编号占位符 3"/>
          <p:cNvSpPr>
            <a:spLocks noGrp="1"/>
          </p:cNvSpPr>
          <p:nvPr>
            <p:ph type="sldNum" sz="quarter" idx="10"/>
          </p:nvPr>
        </p:nvSpPr>
        <p:spPr/>
        <p:txBody>
          <a:bodyPr/>
          <a:lstStyle/>
          <a:p>
            <a:fld id="{A6837353-30EB-4A48-80EB-173D804AEFBD}" type="slidenum">
              <a:rPr lang="zh-CN" altLang="en-US" smtClean="0"/>
              <a:t>52</a:t>
            </a:fld>
            <a:endParaRPr lang="zh-CN" altLang="en-US"/>
          </a:p>
        </p:txBody>
      </p:sp>
    </p:spTree>
    <p:extLst>
      <p:ext uri="{BB962C8B-B14F-4D97-AF65-F5344CB8AC3E}">
        <p14:creationId xmlns:p14="http://schemas.microsoft.com/office/powerpoint/2010/main" val="403432411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Q</a:t>
            </a:r>
            <a:r>
              <a:rPr lang="zh-CN" altLang="en-US" dirty="0"/>
              <a:t>和</a:t>
            </a:r>
            <a:r>
              <a:rPr lang="en-US" altLang="zh-CN" dirty="0"/>
              <a:t>P</a:t>
            </a:r>
            <a:r>
              <a:rPr lang="zh-CN" altLang="en-US" dirty="0"/>
              <a:t>的值分别是变化前的商品的需求量和商品价格。</a:t>
            </a:r>
          </a:p>
        </p:txBody>
      </p:sp>
      <p:sp>
        <p:nvSpPr>
          <p:cNvPr id="4" name="灯片编号占位符 3"/>
          <p:cNvSpPr>
            <a:spLocks noGrp="1"/>
          </p:cNvSpPr>
          <p:nvPr>
            <p:ph type="sldNum" sz="quarter" idx="10"/>
          </p:nvPr>
        </p:nvSpPr>
        <p:spPr/>
        <p:txBody>
          <a:bodyPr/>
          <a:lstStyle/>
          <a:p>
            <a:fld id="{A6837353-30EB-4A48-80EB-173D804AEFBD}" type="slidenum">
              <a:rPr lang="zh-CN" altLang="en-US" smtClean="0"/>
              <a:t>53</a:t>
            </a:fld>
            <a:endParaRPr lang="zh-CN" altLang="en-US"/>
          </a:p>
        </p:txBody>
      </p:sp>
    </p:spTree>
    <p:extLst>
      <p:ext uri="{BB962C8B-B14F-4D97-AF65-F5344CB8AC3E}">
        <p14:creationId xmlns:p14="http://schemas.microsoft.com/office/powerpoint/2010/main" val="17393924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Q</a:t>
            </a:r>
            <a:r>
              <a:rPr lang="zh-CN" altLang="en-US" dirty="0"/>
              <a:t>和</a:t>
            </a:r>
            <a:r>
              <a:rPr lang="en-US" altLang="zh-CN" dirty="0"/>
              <a:t>P</a:t>
            </a:r>
            <a:r>
              <a:rPr lang="zh-CN" altLang="en-US" dirty="0"/>
              <a:t>的值分别是变化前的商品的需求量和商品价格。</a:t>
            </a:r>
          </a:p>
        </p:txBody>
      </p:sp>
      <p:sp>
        <p:nvSpPr>
          <p:cNvPr id="4" name="灯片编号占位符 3"/>
          <p:cNvSpPr>
            <a:spLocks noGrp="1"/>
          </p:cNvSpPr>
          <p:nvPr>
            <p:ph type="sldNum" sz="quarter" idx="10"/>
          </p:nvPr>
        </p:nvSpPr>
        <p:spPr/>
        <p:txBody>
          <a:bodyPr/>
          <a:lstStyle/>
          <a:p>
            <a:fld id="{A6837353-30EB-4A48-80EB-173D804AEFBD}" type="slidenum">
              <a:rPr lang="zh-CN" altLang="en-US" smtClean="0"/>
              <a:t>54</a:t>
            </a:fld>
            <a:endParaRPr lang="zh-CN" altLang="en-US"/>
          </a:p>
        </p:txBody>
      </p:sp>
    </p:spTree>
    <p:extLst>
      <p:ext uri="{BB962C8B-B14F-4D97-AF65-F5344CB8AC3E}">
        <p14:creationId xmlns:p14="http://schemas.microsoft.com/office/powerpoint/2010/main" val="334745124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Q</a:t>
            </a:r>
            <a:r>
              <a:rPr lang="zh-CN" altLang="en-US" dirty="0"/>
              <a:t>和</a:t>
            </a:r>
            <a:r>
              <a:rPr lang="en-US" altLang="zh-CN" dirty="0"/>
              <a:t>P</a:t>
            </a:r>
            <a:r>
              <a:rPr lang="zh-CN" altLang="en-US" dirty="0"/>
              <a:t>的值分别是变化前的商品的需求量和商品价格。</a:t>
            </a:r>
          </a:p>
        </p:txBody>
      </p:sp>
      <p:sp>
        <p:nvSpPr>
          <p:cNvPr id="4" name="灯片编号占位符 3"/>
          <p:cNvSpPr>
            <a:spLocks noGrp="1"/>
          </p:cNvSpPr>
          <p:nvPr>
            <p:ph type="sldNum" sz="quarter" idx="10"/>
          </p:nvPr>
        </p:nvSpPr>
        <p:spPr/>
        <p:txBody>
          <a:bodyPr/>
          <a:lstStyle/>
          <a:p>
            <a:fld id="{A6837353-30EB-4A48-80EB-173D804AEFBD}" type="slidenum">
              <a:rPr lang="zh-CN" altLang="en-US" smtClean="0"/>
              <a:t>55</a:t>
            </a:fld>
            <a:endParaRPr lang="zh-CN" altLang="en-US"/>
          </a:p>
        </p:txBody>
      </p:sp>
    </p:spTree>
    <p:extLst>
      <p:ext uri="{BB962C8B-B14F-4D97-AF65-F5344CB8AC3E}">
        <p14:creationId xmlns:p14="http://schemas.microsoft.com/office/powerpoint/2010/main" val="91649758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Q</a:t>
            </a:r>
            <a:r>
              <a:rPr lang="zh-CN" altLang="en-US" dirty="0"/>
              <a:t>和</a:t>
            </a:r>
            <a:r>
              <a:rPr lang="en-US" altLang="zh-CN" dirty="0"/>
              <a:t>P</a:t>
            </a:r>
            <a:r>
              <a:rPr lang="zh-CN" altLang="en-US" dirty="0"/>
              <a:t>的值分别是变化前的商品的需求量和商品价格。</a:t>
            </a:r>
          </a:p>
        </p:txBody>
      </p:sp>
      <p:sp>
        <p:nvSpPr>
          <p:cNvPr id="4" name="灯片编号占位符 3"/>
          <p:cNvSpPr>
            <a:spLocks noGrp="1"/>
          </p:cNvSpPr>
          <p:nvPr>
            <p:ph type="sldNum" sz="quarter" idx="10"/>
          </p:nvPr>
        </p:nvSpPr>
        <p:spPr/>
        <p:txBody>
          <a:bodyPr/>
          <a:lstStyle/>
          <a:p>
            <a:fld id="{A6837353-30EB-4A48-80EB-173D804AEFBD}" type="slidenum">
              <a:rPr lang="zh-CN" altLang="en-US" smtClean="0"/>
              <a:t>56</a:t>
            </a:fld>
            <a:endParaRPr lang="zh-CN" altLang="en-US"/>
          </a:p>
        </p:txBody>
      </p:sp>
    </p:spTree>
    <p:extLst>
      <p:ext uri="{BB962C8B-B14F-4D97-AF65-F5344CB8AC3E}">
        <p14:creationId xmlns:p14="http://schemas.microsoft.com/office/powerpoint/2010/main" val="26047528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Q</a:t>
            </a:r>
            <a:r>
              <a:rPr lang="zh-CN" altLang="en-US" dirty="0"/>
              <a:t>和</a:t>
            </a:r>
            <a:r>
              <a:rPr lang="en-US" altLang="zh-CN" dirty="0"/>
              <a:t>P</a:t>
            </a:r>
            <a:r>
              <a:rPr lang="zh-CN" altLang="en-US" dirty="0"/>
              <a:t>的值分别是变化前的商品的需求量和商品价格。</a:t>
            </a:r>
          </a:p>
        </p:txBody>
      </p:sp>
      <p:sp>
        <p:nvSpPr>
          <p:cNvPr id="4" name="灯片编号占位符 3"/>
          <p:cNvSpPr>
            <a:spLocks noGrp="1"/>
          </p:cNvSpPr>
          <p:nvPr>
            <p:ph type="sldNum" sz="quarter" idx="10"/>
          </p:nvPr>
        </p:nvSpPr>
        <p:spPr/>
        <p:txBody>
          <a:bodyPr/>
          <a:lstStyle/>
          <a:p>
            <a:fld id="{A6837353-30EB-4A48-80EB-173D804AEFBD}" type="slidenum">
              <a:rPr lang="zh-CN" altLang="en-US" smtClean="0"/>
              <a:t>57</a:t>
            </a:fld>
            <a:endParaRPr lang="zh-CN" altLang="en-US"/>
          </a:p>
        </p:txBody>
      </p:sp>
    </p:spTree>
    <p:extLst>
      <p:ext uri="{BB962C8B-B14F-4D97-AF65-F5344CB8AC3E}">
        <p14:creationId xmlns:p14="http://schemas.microsoft.com/office/powerpoint/2010/main" val="419062724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Q</a:t>
            </a:r>
            <a:r>
              <a:rPr lang="zh-CN" altLang="en-US" dirty="0"/>
              <a:t>和</a:t>
            </a:r>
            <a:r>
              <a:rPr lang="en-US" altLang="zh-CN" dirty="0"/>
              <a:t>P</a:t>
            </a:r>
            <a:r>
              <a:rPr lang="zh-CN" altLang="en-US" dirty="0"/>
              <a:t>的值分别是变化前的商品的需求量和商品价格。</a:t>
            </a:r>
          </a:p>
        </p:txBody>
      </p:sp>
      <p:sp>
        <p:nvSpPr>
          <p:cNvPr id="4" name="灯片编号占位符 3"/>
          <p:cNvSpPr>
            <a:spLocks noGrp="1"/>
          </p:cNvSpPr>
          <p:nvPr>
            <p:ph type="sldNum" sz="quarter" idx="10"/>
          </p:nvPr>
        </p:nvSpPr>
        <p:spPr/>
        <p:txBody>
          <a:bodyPr/>
          <a:lstStyle/>
          <a:p>
            <a:fld id="{A6837353-30EB-4A48-80EB-173D804AEFBD}" type="slidenum">
              <a:rPr lang="zh-CN" altLang="en-US" smtClean="0"/>
              <a:t>58</a:t>
            </a:fld>
            <a:endParaRPr lang="zh-CN" altLang="en-US"/>
          </a:p>
        </p:txBody>
      </p:sp>
    </p:spTree>
    <p:extLst>
      <p:ext uri="{BB962C8B-B14F-4D97-AF65-F5344CB8AC3E}">
        <p14:creationId xmlns:p14="http://schemas.microsoft.com/office/powerpoint/2010/main" val="116113293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Q</a:t>
            </a:r>
            <a:r>
              <a:rPr lang="zh-CN" altLang="en-US" dirty="0"/>
              <a:t>和</a:t>
            </a:r>
            <a:r>
              <a:rPr lang="en-US" altLang="zh-CN" dirty="0"/>
              <a:t>P</a:t>
            </a:r>
            <a:r>
              <a:rPr lang="zh-CN" altLang="en-US" dirty="0"/>
              <a:t>的值分别是变化前的商品的需求量和商品价格。</a:t>
            </a:r>
          </a:p>
        </p:txBody>
      </p:sp>
      <p:sp>
        <p:nvSpPr>
          <p:cNvPr id="4" name="灯片编号占位符 3"/>
          <p:cNvSpPr>
            <a:spLocks noGrp="1"/>
          </p:cNvSpPr>
          <p:nvPr>
            <p:ph type="sldNum" sz="quarter" idx="10"/>
          </p:nvPr>
        </p:nvSpPr>
        <p:spPr/>
        <p:txBody>
          <a:bodyPr/>
          <a:lstStyle/>
          <a:p>
            <a:fld id="{A6837353-30EB-4A48-80EB-173D804AEFBD}" type="slidenum">
              <a:rPr lang="zh-CN" altLang="en-US" smtClean="0"/>
              <a:t>59</a:t>
            </a:fld>
            <a:endParaRPr lang="zh-CN" altLang="en-US"/>
          </a:p>
        </p:txBody>
      </p:sp>
    </p:spTree>
    <p:extLst>
      <p:ext uri="{BB962C8B-B14F-4D97-AF65-F5344CB8AC3E}">
        <p14:creationId xmlns:p14="http://schemas.microsoft.com/office/powerpoint/2010/main" val="351945917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Q</a:t>
            </a:r>
            <a:r>
              <a:rPr lang="zh-CN" altLang="en-US" dirty="0"/>
              <a:t>和</a:t>
            </a:r>
            <a:r>
              <a:rPr lang="en-US" altLang="zh-CN" dirty="0"/>
              <a:t>P</a:t>
            </a:r>
            <a:r>
              <a:rPr lang="zh-CN" altLang="en-US" dirty="0"/>
              <a:t>的值分别是变化前的商品的需求量和商品价格。</a:t>
            </a:r>
          </a:p>
        </p:txBody>
      </p:sp>
      <p:sp>
        <p:nvSpPr>
          <p:cNvPr id="4" name="灯片编号占位符 3"/>
          <p:cNvSpPr>
            <a:spLocks noGrp="1"/>
          </p:cNvSpPr>
          <p:nvPr>
            <p:ph type="sldNum" sz="quarter" idx="10"/>
          </p:nvPr>
        </p:nvSpPr>
        <p:spPr/>
        <p:txBody>
          <a:bodyPr/>
          <a:lstStyle/>
          <a:p>
            <a:fld id="{A6837353-30EB-4A48-80EB-173D804AEFBD}" type="slidenum">
              <a:rPr lang="zh-CN" altLang="en-US" smtClean="0"/>
              <a:t>60</a:t>
            </a:fld>
            <a:endParaRPr lang="zh-CN" altLang="en-US"/>
          </a:p>
        </p:txBody>
      </p:sp>
    </p:spTree>
    <p:extLst>
      <p:ext uri="{BB962C8B-B14F-4D97-AF65-F5344CB8AC3E}">
        <p14:creationId xmlns:p14="http://schemas.microsoft.com/office/powerpoint/2010/main" val="38422946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两种商品的价格如果发生变化，将会影响到预算线的位置。如果两种商品的价格同比例地上涨，则预算线会向靠近原点的方向平行移动。</a:t>
            </a:r>
            <a:endParaRPr lang="en-US"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如果两种商品的价格同比例地下降，则预算线会向远离原点的方向平行移动。</a:t>
            </a:r>
            <a:endParaRPr lang="en-US"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如果我们假定商品</a:t>
            </a:r>
            <a:r>
              <a:rPr lang="en-US" altLang="zh-CN" sz="1200" kern="1200" dirty="0">
                <a:solidFill>
                  <a:schemeClr val="tx1"/>
                </a:solidFill>
                <a:effectLst/>
                <a:latin typeface="+mn-lt"/>
                <a:ea typeface="+mn-ea"/>
                <a:cs typeface="+mn-cs"/>
              </a:rPr>
              <a:t>Y</a:t>
            </a:r>
            <a:r>
              <a:rPr lang="zh-CN" altLang="zh-CN" sz="1200" kern="1200" dirty="0">
                <a:solidFill>
                  <a:schemeClr val="tx1"/>
                </a:solidFill>
                <a:effectLst/>
                <a:latin typeface="+mn-lt"/>
                <a:ea typeface="+mn-ea"/>
                <a:cs typeface="+mn-cs"/>
              </a:rPr>
              <a:t>的价格不发生变化，而仅变动商品</a:t>
            </a:r>
            <a:r>
              <a:rPr lang="en-US" altLang="zh-CN" sz="1200" kern="1200" dirty="0">
                <a:solidFill>
                  <a:schemeClr val="tx1"/>
                </a:solidFill>
                <a:effectLst/>
                <a:latin typeface="+mn-lt"/>
                <a:ea typeface="+mn-ea"/>
                <a:cs typeface="+mn-cs"/>
              </a:rPr>
              <a:t>X</a:t>
            </a:r>
            <a:r>
              <a:rPr lang="zh-CN" altLang="zh-CN" sz="1200" kern="1200" dirty="0">
                <a:solidFill>
                  <a:schemeClr val="tx1"/>
                </a:solidFill>
                <a:effectLst/>
                <a:latin typeface="+mn-lt"/>
                <a:ea typeface="+mn-ea"/>
                <a:cs typeface="+mn-cs"/>
              </a:rPr>
              <a:t>的价格，那么，如果</a:t>
            </a:r>
            <a:r>
              <a:rPr lang="en-US" altLang="zh-CN" sz="1200" kern="1200" dirty="0">
                <a:solidFill>
                  <a:schemeClr val="tx1"/>
                </a:solidFill>
                <a:effectLst/>
                <a:latin typeface="+mn-lt"/>
                <a:ea typeface="+mn-ea"/>
                <a:cs typeface="+mn-cs"/>
              </a:rPr>
              <a:t>X</a:t>
            </a:r>
            <a:r>
              <a:rPr lang="zh-CN" altLang="zh-CN" sz="1200" kern="1200" dirty="0">
                <a:solidFill>
                  <a:schemeClr val="tx1"/>
                </a:solidFill>
                <a:effectLst/>
                <a:latin typeface="+mn-lt"/>
                <a:ea typeface="+mn-ea"/>
                <a:cs typeface="+mn-cs"/>
              </a:rPr>
              <a:t>商品的价格上涨，预算线会围绕</a:t>
            </a:r>
            <a:r>
              <a:rPr lang="en-US" altLang="zh-CN" sz="1200" kern="1200" dirty="0">
                <a:solidFill>
                  <a:schemeClr val="tx1"/>
                </a:solidFill>
                <a:effectLst/>
                <a:latin typeface="+mn-lt"/>
                <a:ea typeface="+mn-ea"/>
                <a:cs typeface="+mn-cs"/>
              </a:rPr>
              <a:t>A</a:t>
            </a:r>
            <a:r>
              <a:rPr lang="zh-CN" altLang="zh-CN" sz="1200" kern="1200" dirty="0">
                <a:solidFill>
                  <a:schemeClr val="tx1"/>
                </a:solidFill>
                <a:effectLst/>
                <a:latin typeface="+mn-lt"/>
                <a:ea typeface="+mn-ea"/>
                <a:cs typeface="+mn-cs"/>
              </a:rPr>
              <a:t>点顺时针方向旋转至</a:t>
            </a:r>
            <a:r>
              <a:rPr lang="en-US" altLang="zh-CN" sz="1200" kern="1200" dirty="0">
                <a:solidFill>
                  <a:schemeClr val="tx1"/>
                </a:solidFill>
                <a:effectLst/>
                <a:latin typeface="+mn-lt"/>
                <a:ea typeface="+mn-ea"/>
                <a:cs typeface="+mn-cs"/>
              </a:rPr>
              <a:t>AB’</a:t>
            </a:r>
            <a:r>
              <a:rPr lang="zh-CN" altLang="zh-CN" sz="1200" kern="1200" dirty="0">
                <a:solidFill>
                  <a:schemeClr val="tx1"/>
                </a:solidFill>
                <a:effectLst/>
                <a:latin typeface="+mn-lt"/>
                <a:ea typeface="+mn-ea"/>
                <a:cs typeface="+mn-cs"/>
              </a:rPr>
              <a:t>的位置，</a:t>
            </a:r>
            <a:endParaRPr lang="en-US"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如果</a:t>
            </a:r>
            <a:r>
              <a:rPr lang="en-US" altLang="zh-CN" sz="1200" kern="1200" dirty="0">
                <a:solidFill>
                  <a:schemeClr val="tx1"/>
                </a:solidFill>
                <a:effectLst/>
                <a:latin typeface="+mn-lt"/>
                <a:ea typeface="+mn-ea"/>
                <a:cs typeface="+mn-cs"/>
              </a:rPr>
              <a:t>X</a:t>
            </a:r>
            <a:r>
              <a:rPr lang="zh-CN" altLang="zh-CN" sz="1200" kern="1200" dirty="0">
                <a:solidFill>
                  <a:schemeClr val="tx1"/>
                </a:solidFill>
                <a:effectLst/>
                <a:latin typeface="+mn-lt"/>
                <a:ea typeface="+mn-ea"/>
                <a:cs typeface="+mn-cs"/>
              </a:rPr>
              <a:t>商品的价格下降，则预算线会围绕</a:t>
            </a:r>
            <a:r>
              <a:rPr lang="en-US" altLang="zh-CN" sz="1200" kern="1200" dirty="0">
                <a:solidFill>
                  <a:schemeClr val="tx1"/>
                </a:solidFill>
                <a:effectLst/>
                <a:latin typeface="+mn-lt"/>
                <a:ea typeface="+mn-ea"/>
                <a:cs typeface="+mn-cs"/>
              </a:rPr>
              <a:t>A</a:t>
            </a:r>
            <a:r>
              <a:rPr lang="zh-CN" altLang="zh-CN" sz="1200" kern="1200" dirty="0">
                <a:solidFill>
                  <a:schemeClr val="tx1"/>
                </a:solidFill>
                <a:effectLst/>
                <a:latin typeface="+mn-lt"/>
                <a:ea typeface="+mn-ea"/>
                <a:cs typeface="+mn-cs"/>
              </a:rPr>
              <a:t>点逆时针方向旋转至</a:t>
            </a:r>
            <a:r>
              <a:rPr lang="en-US" altLang="zh-CN" sz="1200" kern="1200" dirty="0">
                <a:solidFill>
                  <a:schemeClr val="tx1"/>
                </a:solidFill>
                <a:effectLst/>
                <a:latin typeface="+mn-lt"/>
                <a:ea typeface="+mn-ea"/>
                <a:cs typeface="+mn-cs"/>
              </a:rPr>
              <a:t>AB”</a:t>
            </a:r>
            <a:r>
              <a:rPr lang="zh-CN" altLang="zh-CN" sz="1200" kern="1200" dirty="0">
                <a:solidFill>
                  <a:schemeClr val="tx1"/>
                </a:solidFill>
                <a:effectLst/>
                <a:latin typeface="+mn-lt"/>
                <a:ea typeface="+mn-ea"/>
                <a:cs typeface="+mn-cs"/>
              </a:rPr>
              <a:t>的位置</a:t>
            </a: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6</a:t>
            </a:fld>
            <a:endParaRPr lang="zh-CN" altLang="en-US"/>
          </a:p>
        </p:txBody>
      </p:sp>
    </p:spTree>
    <p:extLst>
      <p:ext uri="{BB962C8B-B14F-4D97-AF65-F5344CB8AC3E}">
        <p14:creationId xmlns:p14="http://schemas.microsoft.com/office/powerpoint/2010/main" val="49637442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Q</a:t>
            </a:r>
            <a:r>
              <a:rPr lang="zh-CN" altLang="en-US" dirty="0"/>
              <a:t>和</a:t>
            </a:r>
            <a:r>
              <a:rPr lang="en-US" altLang="zh-CN" dirty="0"/>
              <a:t>P</a:t>
            </a:r>
            <a:r>
              <a:rPr lang="zh-CN" altLang="en-US" dirty="0"/>
              <a:t>的值分别是变化前的商品的需求量和商品价格。</a:t>
            </a:r>
          </a:p>
        </p:txBody>
      </p:sp>
      <p:sp>
        <p:nvSpPr>
          <p:cNvPr id="4" name="灯片编号占位符 3"/>
          <p:cNvSpPr>
            <a:spLocks noGrp="1"/>
          </p:cNvSpPr>
          <p:nvPr>
            <p:ph type="sldNum" sz="quarter" idx="10"/>
          </p:nvPr>
        </p:nvSpPr>
        <p:spPr/>
        <p:txBody>
          <a:bodyPr/>
          <a:lstStyle/>
          <a:p>
            <a:fld id="{A6837353-30EB-4A48-80EB-173D804AEFBD}" type="slidenum">
              <a:rPr lang="zh-CN" altLang="en-US" smtClean="0"/>
              <a:t>61</a:t>
            </a:fld>
            <a:endParaRPr lang="zh-CN" altLang="en-US"/>
          </a:p>
        </p:txBody>
      </p:sp>
    </p:spTree>
    <p:extLst>
      <p:ext uri="{BB962C8B-B14F-4D97-AF65-F5344CB8AC3E}">
        <p14:creationId xmlns:p14="http://schemas.microsoft.com/office/powerpoint/2010/main" val="188998033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Q</a:t>
            </a:r>
            <a:r>
              <a:rPr lang="zh-CN" altLang="en-US" dirty="0"/>
              <a:t>和</a:t>
            </a:r>
            <a:r>
              <a:rPr lang="en-US" altLang="zh-CN" dirty="0"/>
              <a:t>P</a:t>
            </a:r>
            <a:r>
              <a:rPr lang="zh-CN" altLang="en-US" dirty="0"/>
              <a:t>的值分别是变化前的商品的需求量和商品价格。</a:t>
            </a:r>
          </a:p>
        </p:txBody>
      </p:sp>
      <p:sp>
        <p:nvSpPr>
          <p:cNvPr id="4" name="灯片编号占位符 3"/>
          <p:cNvSpPr>
            <a:spLocks noGrp="1"/>
          </p:cNvSpPr>
          <p:nvPr>
            <p:ph type="sldNum" sz="quarter" idx="10"/>
          </p:nvPr>
        </p:nvSpPr>
        <p:spPr/>
        <p:txBody>
          <a:bodyPr/>
          <a:lstStyle/>
          <a:p>
            <a:fld id="{A6837353-30EB-4A48-80EB-173D804AEFBD}" type="slidenum">
              <a:rPr lang="zh-CN" altLang="en-US" smtClean="0"/>
              <a:t>62</a:t>
            </a:fld>
            <a:endParaRPr lang="zh-CN" altLang="en-US"/>
          </a:p>
        </p:txBody>
      </p:sp>
    </p:spTree>
    <p:extLst>
      <p:ext uri="{BB962C8B-B14F-4D97-AF65-F5344CB8AC3E}">
        <p14:creationId xmlns:p14="http://schemas.microsoft.com/office/powerpoint/2010/main" val="384936529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Q</a:t>
            </a:r>
            <a:r>
              <a:rPr lang="zh-CN" altLang="en-US" dirty="0"/>
              <a:t>和</a:t>
            </a:r>
            <a:r>
              <a:rPr lang="en-US" altLang="zh-CN" dirty="0"/>
              <a:t>P</a:t>
            </a:r>
            <a:r>
              <a:rPr lang="zh-CN" altLang="en-US" dirty="0"/>
              <a:t>的值分别是变化前的商品的需求量和商品价格。</a:t>
            </a:r>
          </a:p>
        </p:txBody>
      </p:sp>
      <p:sp>
        <p:nvSpPr>
          <p:cNvPr id="4" name="灯片编号占位符 3"/>
          <p:cNvSpPr>
            <a:spLocks noGrp="1"/>
          </p:cNvSpPr>
          <p:nvPr>
            <p:ph type="sldNum" sz="quarter" idx="10"/>
          </p:nvPr>
        </p:nvSpPr>
        <p:spPr/>
        <p:txBody>
          <a:bodyPr/>
          <a:lstStyle/>
          <a:p>
            <a:fld id="{A6837353-30EB-4A48-80EB-173D804AEFBD}" type="slidenum">
              <a:rPr lang="zh-CN" altLang="en-US" smtClean="0"/>
              <a:t>63</a:t>
            </a:fld>
            <a:endParaRPr lang="zh-CN" altLang="en-US"/>
          </a:p>
        </p:txBody>
      </p:sp>
    </p:spTree>
    <p:extLst>
      <p:ext uri="{BB962C8B-B14F-4D97-AF65-F5344CB8AC3E}">
        <p14:creationId xmlns:p14="http://schemas.microsoft.com/office/powerpoint/2010/main" val="124299228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Q</a:t>
            </a:r>
            <a:r>
              <a:rPr lang="zh-CN" altLang="en-US" dirty="0"/>
              <a:t>和</a:t>
            </a:r>
            <a:r>
              <a:rPr lang="en-US" altLang="zh-CN" dirty="0"/>
              <a:t>P</a:t>
            </a:r>
            <a:r>
              <a:rPr lang="zh-CN" altLang="en-US" dirty="0"/>
              <a:t>的值分别是变化前的商品的需求量和商品价格。</a:t>
            </a:r>
          </a:p>
        </p:txBody>
      </p:sp>
      <p:sp>
        <p:nvSpPr>
          <p:cNvPr id="4" name="灯片编号占位符 3"/>
          <p:cNvSpPr>
            <a:spLocks noGrp="1"/>
          </p:cNvSpPr>
          <p:nvPr>
            <p:ph type="sldNum" sz="quarter" idx="10"/>
          </p:nvPr>
        </p:nvSpPr>
        <p:spPr/>
        <p:txBody>
          <a:bodyPr/>
          <a:lstStyle/>
          <a:p>
            <a:fld id="{A6837353-30EB-4A48-80EB-173D804AEFBD}" type="slidenum">
              <a:rPr lang="zh-CN" altLang="en-US" smtClean="0"/>
              <a:t>64</a:t>
            </a:fld>
            <a:endParaRPr lang="zh-CN" altLang="en-US"/>
          </a:p>
        </p:txBody>
      </p:sp>
    </p:spTree>
    <p:extLst>
      <p:ext uri="{BB962C8B-B14F-4D97-AF65-F5344CB8AC3E}">
        <p14:creationId xmlns:p14="http://schemas.microsoft.com/office/powerpoint/2010/main" val="106017876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Q</a:t>
            </a:r>
            <a:r>
              <a:rPr lang="zh-CN" altLang="en-US" dirty="0"/>
              <a:t>和</a:t>
            </a:r>
            <a:r>
              <a:rPr lang="en-US" altLang="zh-CN" dirty="0"/>
              <a:t>P</a:t>
            </a:r>
            <a:r>
              <a:rPr lang="zh-CN" altLang="en-US" dirty="0"/>
              <a:t>的值分别是变化前的商品的需求量和商品价格。</a:t>
            </a:r>
          </a:p>
        </p:txBody>
      </p:sp>
      <p:sp>
        <p:nvSpPr>
          <p:cNvPr id="4" name="灯片编号占位符 3"/>
          <p:cNvSpPr>
            <a:spLocks noGrp="1"/>
          </p:cNvSpPr>
          <p:nvPr>
            <p:ph type="sldNum" sz="quarter" idx="10"/>
          </p:nvPr>
        </p:nvSpPr>
        <p:spPr/>
        <p:txBody>
          <a:bodyPr/>
          <a:lstStyle/>
          <a:p>
            <a:fld id="{A6837353-30EB-4A48-80EB-173D804AEFBD}" type="slidenum">
              <a:rPr lang="zh-CN" altLang="en-US" smtClean="0"/>
              <a:t>65</a:t>
            </a:fld>
            <a:endParaRPr lang="zh-CN" altLang="en-US"/>
          </a:p>
        </p:txBody>
      </p:sp>
    </p:spTree>
    <p:extLst>
      <p:ext uri="{BB962C8B-B14F-4D97-AF65-F5344CB8AC3E}">
        <p14:creationId xmlns:p14="http://schemas.microsoft.com/office/powerpoint/2010/main" val="201715822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Q</a:t>
            </a:r>
            <a:r>
              <a:rPr lang="zh-CN" altLang="en-US" dirty="0"/>
              <a:t>和</a:t>
            </a:r>
            <a:r>
              <a:rPr lang="en-US" altLang="zh-CN" dirty="0"/>
              <a:t>P</a:t>
            </a:r>
            <a:r>
              <a:rPr lang="zh-CN" altLang="en-US" dirty="0"/>
              <a:t>的值分别是变化前的商品的需求量和商品价格。</a:t>
            </a:r>
          </a:p>
        </p:txBody>
      </p:sp>
      <p:sp>
        <p:nvSpPr>
          <p:cNvPr id="4" name="灯片编号占位符 3"/>
          <p:cNvSpPr>
            <a:spLocks noGrp="1"/>
          </p:cNvSpPr>
          <p:nvPr>
            <p:ph type="sldNum" sz="quarter" idx="10"/>
          </p:nvPr>
        </p:nvSpPr>
        <p:spPr/>
        <p:txBody>
          <a:bodyPr/>
          <a:lstStyle/>
          <a:p>
            <a:fld id="{A6837353-30EB-4A48-80EB-173D804AEFBD}" type="slidenum">
              <a:rPr lang="zh-CN" altLang="en-US" smtClean="0"/>
              <a:t>66</a:t>
            </a:fld>
            <a:endParaRPr lang="zh-CN" altLang="en-US"/>
          </a:p>
        </p:txBody>
      </p:sp>
    </p:spTree>
    <p:extLst>
      <p:ext uri="{BB962C8B-B14F-4D97-AF65-F5344CB8AC3E}">
        <p14:creationId xmlns:p14="http://schemas.microsoft.com/office/powerpoint/2010/main" val="39737626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Q</a:t>
            </a:r>
            <a:r>
              <a:rPr lang="zh-CN" altLang="en-US" dirty="0"/>
              <a:t>和</a:t>
            </a:r>
            <a:r>
              <a:rPr lang="en-US" altLang="zh-CN" dirty="0"/>
              <a:t>P</a:t>
            </a:r>
            <a:r>
              <a:rPr lang="zh-CN" altLang="en-US" dirty="0"/>
              <a:t>的值分别是变化前的商品的需求量和商品价格。</a:t>
            </a:r>
          </a:p>
        </p:txBody>
      </p:sp>
      <p:sp>
        <p:nvSpPr>
          <p:cNvPr id="4" name="灯片编号占位符 3"/>
          <p:cNvSpPr>
            <a:spLocks noGrp="1"/>
          </p:cNvSpPr>
          <p:nvPr>
            <p:ph type="sldNum" sz="quarter" idx="10"/>
          </p:nvPr>
        </p:nvSpPr>
        <p:spPr/>
        <p:txBody>
          <a:bodyPr/>
          <a:lstStyle/>
          <a:p>
            <a:fld id="{A6837353-30EB-4A48-80EB-173D804AEFBD}" type="slidenum">
              <a:rPr lang="zh-CN" altLang="en-US" smtClean="0"/>
              <a:t>67</a:t>
            </a:fld>
            <a:endParaRPr lang="zh-CN" altLang="en-US"/>
          </a:p>
        </p:txBody>
      </p:sp>
    </p:spTree>
    <p:extLst>
      <p:ext uri="{BB962C8B-B14F-4D97-AF65-F5344CB8AC3E}">
        <p14:creationId xmlns:p14="http://schemas.microsoft.com/office/powerpoint/2010/main" val="393167364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Q</a:t>
            </a:r>
            <a:r>
              <a:rPr lang="zh-CN" altLang="en-US" dirty="0"/>
              <a:t>和</a:t>
            </a:r>
            <a:r>
              <a:rPr lang="en-US" altLang="zh-CN" dirty="0"/>
              <a:t>P</a:t>
            </a:r>
            <a:r>
              <a:rPr lang="zh-CN" altLang="en-US" dirty="0"/>
              <a:t>的值分别是变化前的商品的需求量和商品价格。</a:t>
            </a:r>
          </a:p>
        </p:txBody>
      </p:sp>
      <p:sp>
        <p:nvSpPr>
          <p:cNvPr id="4" name="灯片编号占位符 3"/>
          <p:cNvSpPr>
            <a:spLocks noGrp="1"/>
          </p:cNvSpPr>
          <p:nvPr>
            <p:ph type="sldNum" sz="quarter" idx="10"/>
          </p:nvPr>
        </p:nvSpPr>
        <p:spPr/>
        <p:txBody>
          <a:bodyPr/>
          <a:lstStyle/>
          <a:p>
            <a:fld id="{A6837353-30EB-4A48-80EB-173D804AEFBD}" type="slidenum">
              <a:rPr lang="zh-CN" altLang="en-US" smtClean="0"/>
              <a:t>68</a:t>
            </a:fld>
            <a:endParaRPr lang="zh-CN" altLang="en-US"/>
          </a:p>
        </p:txBody>
      </p:sp>
    </p:spTree>
    <p:extLst>
      <p:ext uri="{BB962C8B-B14F-4D97-AF65-F5344CB8AC3E}">
        <p14:creationId xmlns:p14="http://schemas.microsoft.com/office/powerpoint/2010/main" val="45653164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Q</a:t>
            </a:r>
            <a:r>
              <a:rPr lang="zh-CN" altLang="en-US" dirty="0"/>
              <a:t>和</a:t>
            </a:r>
            <a:r>
              <a:rPr lang="en-US" altLang="zh-CN" dirty="0"/>
              <a:t>P</a:t>
            </a:r>
            <a:r>
              <a:rPr lang="zh-CN" altLang="en-US" dirty="0"/>
              <a:t>的值分别是变化前的商品的需求量和商品价格。</a:t>
            </a:r>
          </a:p>
        </p:txBody>
      </p:sp>
      <p:sp>
        <p:nvSpPr>
          <p:cNvPr id="4" name="灯片编号占位符 3"/>
          <p:cNvSpPr>
            <a:spLocks noGrp="1"/>
          </p:cNvSpPr>
          <p:nvPr>
            <p:ph type="sldNum" sz="quarter" idx="10"/>
          </p:nvPr>
        </p:nvSpPr>
        <p:spPr/>
        <p:txBody>
          <a:bodyPr/>
          <a:lstStyle/>
          <a:p>
            <a:fld id="{A6837353-30EB-4A48-80EB-173D804AEFBD}" type="slidenum">
              <a:rPr lang="zh-CN" altLang="en-US" smtClean="0"/>
              <a:t>69</a:t>
            </a:fld>
            <a:endParaRPr lang="zh-CN" altLang="en-US"/>
          </a:p>
        </p:txBody>
      </p:sp>
    </p:spTree>
    <p:extLst>
      <p:ext uri="{BB962C8B-B14F-4D97-AF65-F5344CB8AC3E}">
        <p14:creationId xmlns:p14="http://schemas.microsoft.com/office/powerpoint/2010/main" val="185417666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Q</a:t>
            </a:r>
            <a:r>
              <a:rPr lang="zh-CN" altLang="en-US" dirty="0"/>
              <a:t>和</a:t>
            </a:r>
            <a:r>
              <a:rPr lang="en-US" altLang="zh-CN" dirty="0"/>
              <a:t>P</a:t>
            </a:r>
            <a:r>
              <a:rPr lang="zh-CN" altLang="en-US" dirty="0"/>
              <a:t>的值分别是变化前的商品的需求量和商品价格。</a:t>
            </a:r>
          </a:p>
        </p:txBody>
      </p:sp>
      <p:sp>
        <p:nvSpPr>
          <p:cNvPr id="4" name="灯片编号占位符 3"/>
          <p:cNvSpPr>
            <a:spLocks noGrp="1"/>
          </p:cNvSpPr>
          <p:nvPr>
            <p:ph type="sldNum" sz="quarter" idx="10"/>
          </p:nvPr>
        </p:nvSpPr>
        <p:spPr/>
        <p:txBody>
          <a:bodyPr/>
          <a:lstStyle/>
          <a:p>
            <a:fld id="{A6837353-30EB-4A48-80EB-173D804AEFBD}" type="slidenum">
              <a:rPr lang="zh-CN" altLang="en-US" smtClean="0"/>
              <a:t>70</a:t>
            </a:fld>
            <a:endParaRPr lang="zh-CN" altLang="en-US"/>
          </a:p>
        </p:txBody>
      </p:sp>
    </p:spTree>
    <p:extLst>
      <p:ext uri="{BB962C8B-B14F-4D97-AF65-F5344CB8AC3E}">
        <p14:creationId xmlns:p14="http://schemas.microsoft.com/office/powerpoint/2010/main" val="20382076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两种商品的价格如果发生变化，将会影响到预算线的位置。如果两种商品的价格同比例地上涨，则预算线会向靠近原点的方向平行移动。</a:t>
            </a:r>
            <a:endParaRPr lang="en-US"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如果两种商品的价格同比例地下降，则预算线会向远离原点的方向平行移动。</a:t>
            </a:r>
            <a:endParaRPr lang="en-US"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如果我们假定商品</a:t>
            </a:r>
            <a:r>
              <a:rPr lang="en-US" altLang="zh-CN" sz="1200" kern="1200" dirty="0">
                <a:solidFill>
                  <a:schemeClr val="tx1"/>
                </a:solidFill>
                <a:effectLst/>
                <a:latin typeface="+mn-lt"/>
                <a:ea typeface="+mn-ea"/>
                <a:cs typeface="+mn-cs"/>
              </a:rPr>
              <a:t>Y</a:t>
            </a:r>
            <a:r>
              <a:rPr lang="zh-CN" altLang="zh-CN" sz="1200" kern="1200" dirty="0">
                <a:solidFill>
                  <a:schemeClr val="tx1"/>
                </a:solidFill>
                <a:effectLst/>
                <a:latin typeface="+mn-lt"/>
                <a:ea typeface="+mn-ea"/>
                <a:cs typeface="+mn-cs"/>
              </a:rPr>
              <a:t>的价格不发生变化，而仅变动商品</a:t>
            </a:r>
            <a:r>
              <a:rPr lang="en-US" altLang="zh-CN" sz="1200" kern="1200" dirty="0">
                <a:solidFill>
                  <a:schemeClr val="tx1"/>
                </a:solidFill>
                <a:effectLst/>
                <a:latin typeface="+mn-lt"/>
                <a:ea typeface="+mn-ea"/>
                <a:cs typeface="+mn-cs"/>
              </a:rPr>
              <a:t>X</a:t>
            </a:r>
            <a:r>
              <a:rPr lang="zh-CN" altLang="zh-CN" sz="1200" kern="1200" dirty="0">
                <a:solidFill>
                  <a:schemeClr val="tx1"/>
                </a:solidFill>
                <a:effectLst/>
                <a:latin typeface="+mn-lt"/>
                <a:ea typeface="+mn-ea"/>
                <a:cs typeface="+mn-cs"/>
              </a:rPr>
              <a:t>的价格，那么，如果</a:t>
            </a:r>
            <a:r>
              <a:rPr lang="en-US" altLang="zh-CN" sz="1200" kern="1200" dirty="0">
                <a:solidFill>
                  <a:schemeClr val="tx1"/>
                </a:solidFill>
                <a:effectLst/>
                <a:latin typeface="+mn-lt"/>
                <a:ea typeface="+mn-ea"/>
                <a:cs typeface="+mn-cs"/>
              </a:rPr>
              <a:t>X</a:t>
            </a:r>
            <a:r>
              <a:rPr lang="zh-CN" altLang="zh-CN" sz="1200" kern="1200" dirty="0">
                <a:solidFill>
                  <a:schemeClr val="tx1"/>
                </a:solidFill>
                <a:effectLst/>
                <a:latin typeface="+mn-lt"/>
                <a:ea typeface="+mn-ea"/>
                <a:cs typeface="+mn-cs"/>
              </a:rPr>
              <a:t>商品的价格上涨，预算线会围绕</a:t>
            </a:r>
            <a:r>
              <a:rPr lang="en-US" altLang="zh-CN" sz="1200" kern="1200" dirty="0">
                <a:solidFill>
                  <a:schemeClr val="tx1"/>
                </a:solidFill>
                <a:effectLst/>
                <a:latin typeface="+mn-lt"/>
                <a:ea typeface="+mn-ea"/>
                <a:cs typeface="+mn-cs"/>
              </a:rPr>
              <a:t>A</a:t>
            </a:r>
            <a:r>
              <a:rPr lang="zh-CN" altLang="zh-CN" sz="1200" kern="1200" dirty="0">
                <a:solidFill>
                  <a:schemeClr val="tx1"/>
                </a:solidFill>
                <a:effectLst/>
                <a:latin typeface="+mn-lt"/>
                <a:ea typeface="+mn-ea"/>
                <a:cs typeface="+mn-cs"/>
              </a:rPr>
              <a:t>点顺时针方向旋转至</a:t>
            </a:r>
            <a:r>
              <a:rPr lang="en-US" altLang="zh-CN" sz="1200" kern="1200" dirty="0">
                <a:solidFill>
                  <a:schemeClr val="tx1"/>
                </a:solidFill>
                <a:effectLst/>
                <a:latin typeface="+mn-lt"/>
                <a:ea typeface="+mn-ea"/>
                <a:cs typeface="+mn-cs"/>
              </a:rPr>
              <a:t>AB’</a:t>
            </a:r>
            <a:r>
              <a:rPr lang="zh-CN" altLang="zh-CN" sz="1200" kern="1200" dirty="0">
                <a:solidFill>
                  <a:schemeClr val="tx1"/>
                </a:solidFill>
                <a:effectLst/>
                <a:latin typeface="+mn-lt"/>
                <a:ea typeface="+mn-ea"/>
                <a:cs typeface="+mn-cs"/>
              </a:rPr>
              <a:t>的位置，</a:t>
            </a:r>
            <a:endParaRPr lang="en-US"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如果</a:t>
            </a:r>
            <a:r>
              <a:rPr lang="en-US" altLang="zh-CN" sz="1200" kern="1200" dirty="0">
                <a:solidFill>
                  <a:schemeClr val="tx1"/>
                </a:solidFill>
                <a:effectLst/>
                <a:latin typeface="+mn-lt"/>
                <a:ea typeface="+mn-ea"/>
                <a:cs typeface="+mn-cs"/>
              </a:rPr>
              <a:t>X</a:t>
            </a:r>
            <a:r>
              <a:rPr lang="zh-CN" altLang="zh-CN" sz="1200" kern="1200" dirty="0">
                <a:solidFill>
                  <a:schemeClr val="tx1"/>
                </a:solidFill>
                <a:effectLst/>
                <a:latin typeface="+mn-lt"/>
                <a:ea typeface="+mn-ea"/>
                <a:cs typeface="+mn-cs"/>
              </a:rPr>
              <a:t>商品的价格下降，则预算线会围绕</a:t>
            </a:r>
            <a:r>
              <a:rPr lang="en-US" altLang="zh-CN" sz="1200" kern="1200" dirty="0">
                <a:solidFill>
                  <a:schemeClr val="tx1"/>
                </a:solidFill>
                <a:effectLst/>
                <a:latin typeface="+mn-lt"/>
                <a:ea typeface="+mn-ea"/>
                <a:cs typeface="+mn-cs"/>
              </a:rPr>
              <a:t>A</a:t>
            </a:r>
            <a:r>
              <a:rPr lang="zh-CN" altLang="zh-CN" sz="1200" kern="1200" dirty="0">
                <a:solidFill>
                  <a:schemeClr val="tx1"/>
                </a:solidFill>
                <a:effectLst/>
                <a:latin typeface="+mn-lt"/>
                <a:ea typeface="+mn-ea"/>
                <a:cs typeface="+mn-cs"/>
              </a:rPr>
              <a:t>点逆时针方向旋转至</a:t>
            </a:r>
            <a:r>
              <a:rPr lang="en-US" altLang="zh-CN" sz="1200" kern="1200" dirty="0">
                <a:solidFill>
                  <a:schemeClr val="tx1"/>
                </a:solidFill>
                <a:effectLst/>
                <a:latin typeface="+mn-lt"/>
                <a:ea typeface="+mn-ea"/>
                <a:cs typeface="+mn-cs"/>
              </a:rPr>
              <a:t>AB”</a:t>
            </a:r>
            <a:r>
              <a:rPr lang="zh-CN" altLang="zh-CN" sz="1200" kern="1200" dirty="0">
                <a:solidFill>
                  <a:schemeClr val="tx1"/>
                </a:solidFill>
                <a:effectLst/>
                <a:latin typeface="+mn-lt"/>
                <a:ea typeface="+mn-ea"/>
                <a:cs typeface="+mn-cs"/>
              </a:rPr>
              <a:t>的位置</a:t>
            </a: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7</a:t>
            </a:fld>
            <a:endParaRPr lang="zh-CN" altLang="en-US"/>
          </a:p>
        </p:txBody>
      </p:sp>
    </p:spTree>
    <p:extLst>
      <p:ext uri="{BB962C8B-B14F-4D97-AF65-F5344CB8AC3E}">
        <p14:creationId xmlns:p14="http://schemas.microsoft.com/office/powerpoint/2010/main" val="373154881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Q</a:t>
            </a:r>
            <a:r>
              <a:rPr lang="zh-CN" altLang="en-US" dirty="0"/>
              <a:t>和</a:t>
            </a:r>
            <a:r>
              <a:rPr lang="en-US" altLang="zh-CN" dirty="0"/>
              <a:t>P</a:t>
            </a:r>
            <a:r>
              <a:rPr lang="zh-CN" altLang="en-US" dirty="0"/>
              <a:t>的值分别是变化前的商品的需求量和商品价格。</a:t>
            </a:r>
          </a:p>
        </p:txBody>
      </p:sp>
      <p:sp>
        <p:nvSpPr>
          <p:cNvPr id="4" name="灯片编号占位符 3"/>
          <p:cNvSpPr>
            <a:spLocks noGrp="1"/>
          </p:cNvSpPr>
          <p:nvPr>
            <p:ph type="sldNum" sz="quarter" idx="10"/>
          </p:nvPr>
        </p:nvSpPr>
        <p:spPr/>
        <p:txBody>
          <a:bodyPr/>
          <a:lstStyle/>
          <a:p>
            <a:fld id="{A6837353-30EB-4A48-80EB-173D804AEFBD}" type="slidenum">
              <a:rPr lang="zh-CN" altLang="en-US" smtClean="0"/>
              <a:t>71</a:t>
            </a:fld>
            <a:endParaRPr lang="zh-CN" altLang="en-US"/>
          </a:p>
        </p:txBody>
      </p:sp>
    </p:spTree>
    <p:extLst>
      <p:ext uri="{BB962C8B-B14F-4D97-AF65-F5344CB8AC3E}">
        <p14:creationId xmlns:p14="http://schemas.microsoft.com/office/powerpoint/2010/main" val="83717559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Q</a:t>
            </a:r>
            <a:r>
              <a:rPr lang="zh-CN" altLang="en-US" dirty="0"/>
              <a:t>和</a:t>
            </a:r>
            <a:r>
              <a:rPr lang="en-US" altLang="zh-CN" dirty="0"/>
              <a:t>P</a:t>
            </a:r>
            <a:r>
              <a:rPr lang="zh-CN" altLang="en-US" dirty="0"/>
              <a:t>的值分别是变化前的商品的需求量和商品价格。</a:t>
            </a:r>
          </a:p>
        </p:txBody>
      </p:sp>
      <p:sp>
        <p:nvSpPr>
          <p:cNvPr id="4" name="灯片编号占位符 3"/>
          <p:cNvSpPr>
            <a:spLocks noGrp="1"/>
          </p:cNvSpPr>
          <p:nvPr>
            <p:ph type="sldNum" sz="quarter" idx="10"/>
          </p:nvPr>
        </p:nvSpPr>
        <p:spPr/>
        <p:txBody>
          <a:bodyPr/>
          <a:lstStyle/>
          <a:p>
            <a:fld id="{A6837353-30EB-4A48-80EB-173D804AEFBD}" type="slidenum">
              <a:rPr lang="zh-CN" altLang="en-US" smtClean="0"/>
              <a:t>72</a:t>
            </a:fld>
            <a:endParaRPr lang="zh-CN" altLang="en-US"/>
          </a:p>
        </p:txBody>
      </p:sp>
    </p:spTree>
    <p:extLst>
      <p:ext uri="{BB962C8B-B14F-4D97-AF65-F5344CB8AC3E}">
        <p14:creationId xmlns:p14="http://schemas.microsoft.com/office/powerpoint/2010/main" val="57258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Q</a:t>
            </a:r>
            <a:r>
              <a:rPr lang="zh-CN" altLang="en-US" dirty="0"/>
              <a:t>和</a:t>
            </a:r>
            <a:r>
              <a:rPr lang="en-US" altLang="zh-CN" dirty="0"/>
              <a:t>P</a:t>
            </a:r>
            <a:r>
              <a:rPr lang="zh-CN" altLang="en-US" dirty="0"/>
              <a:t>的值分别是变化前的商品的需求量和商品价格。</a:t>
            </a:r>
          </a:p>
        </p:txBody>
      </p:sp>
      <p:sp>
        <p:nvSpPr>
          <p:cNvPr id="4" name="灯片编号占位符 3"/>
          <p:cNvSpPr>
            <a:spLocks noGrp="1"/>
          </p:cNvSpPr>
          <p:nvPr>
            <p:ph type="sldNum" sz="quarter" idx="10"/>
          </p:nvPr>
        </p:nvSpPr>
        <p:spPr/>
        <p:txBody>
          <a:bodyPr/>
          <a:lstStyle/>
          <a:p>
            <a:fld id="{A6837353-30EB-4A48-80EB-173D804AEFBD}" type="slidenum">
              <a:rPr lang="zh-CN" altLang="en-US" smtClean="0"/>
              <a:t>73</a:t>
            </a:fld>
            <a:endParaRPr lang="zh-CN" altLang="en-US"/>
          </a:p>
        </p:txBody>
      </p:sp>
    </p:spTree>
    <p:extLst>
      <p:ext uri="{BB962C8B-B14F-4D97-AF65-F5344CB8AC3E}">
        <p14:creationId xmlns:p14="http://schemas.microsoft.com/office/powerpoint/2010/main" val="171963167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Q</a:t>
            </a:r>
            <a:r>
              <a:rPr lang="zh-CN" altLang="en-US" dirty="0"/>
              <a:t>和</a:t>
            </a:r>
            <a:r>
              <a:rPr lang="en-US" altLang="zh-CN" dirty="0"/>
              <a:t>P</a:t>
            </a:r>
            <a:r>
              <a:rPr lang="zh-CN" altLang="en-US" dirty="0"/>
              <a:t>的值分别是变化前的商品的需求量和商品价格。</a:t>
            </a:r>
          </a:p>
        </p:txBody>
      </p:sp>
      <p:sp>
        <p:nvSpPr>
          <p:cNvPr id="4" name="灯片编号占位符 3"/>
          <p:cNvSpPr>
            <a:spLocks noGrp="1"/>
          </p:cNvSpPr>
          <p:nvPr>
            <p:ph type="sldNum" sz="quarter" idx="10"/>
          </p:nvPr>
        </p:nvSpPr>
        <p:spPr/>
        <p:txBody>
          <a:bodyPr/>
          <a:lstStyle/>
          <a:p>
            <a:fld id="{A6837353-30EB-4A48-80EB-173D804AEFBD}" type="slidenum">
              <a:rPr lang="zh-CN" altLang="en-US" smtClean="0"/>
              <a:t>74</a:t>
            </a:fld>
            <a:endParaRPr lang="zh-CN" altLang="en-US"/>
          </a:p>
        </p:txBody>
      </p:sp>
    </p:spTree>
    <p:extLst>
      <p:ext uri="{BB962C8B-B14F-4D97-AF65-F5344CB8AC3E}">
        <p14:creationId xmlns:p14="http://schemas.microsoft.com/office/powerpoint/2010/main" val="9281308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Q</a:t>
            </a:r>
            <a:r>
              <a:rPr lang="zh-CN" altLang="en-US" dirty="0"/>
              <a:t>和</a:t>
            </a:r>
            <a:r>
              <a:rPr lang="en-US" altLang="zh-CN" dirty="0"/>
              <a:t>P</a:t>
            </a:r>
            <a:r>
              <a:rPr lang="zh-CN" altLang="en-US" dirty="0"/>
              <a:t>的值分别是变化前的商品的需求量和商品价格。</a:t>
            </a:r>
          </a:p>
        </p:txBody>
      </p:sp>
      <p:sp>
        <p:nvSpPr>
          <p:cNvPr id="4" name="灯片编号占位符 3"/>
          <p:cNvSpPr>
            <a:spLocks noGrp="1"/>
          </p:cNvSpPr>
          <p:nvPr>
            <p:ph type="sldNum" sz="quarter" idx="10"/>
          </p:nvPr>
        </p:nvSpPr>
        <p:spPr/>
        <p:txBody>
          <a:bodyPr/>
          <a:lstStyle/>
          <a:p>
            <a:fld id="{A6837353-30EB-4A48-80EB-173D804AEFBD}" type="slidenum">
              <a:rPr lang="zh-CN" altLang="en-US" smtClean="0"/>
              <a:t>75</a:t>
            </a:fld>
            <a:endParaRPr lang="zh-CN" altLang="en-US"/>
          </a:p>
        </p:txBody>
      </p:sp>
    </p:spTree>
    <p:extLst>
      <p:ext uri="{BB962C8B-B14F-4D97-AF65-F5344CB8AC3E}">
        <p14:creationId xmlns:p14="http://schemas.microsoft.com/office/powerpoint/2010/main" val="360037131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Q</a:t>
            </a:r>
            <a:r>
              <a:rPr lang="zh-CN" altLang="en-US" dirty="0"/>
              <a:t>和</a:t>
            </a:r>
            <a:r>
              <a:rPr lang="en-US" altLang="zh-CN" dirty="0"/>
              <a:t>P</a:t>
            </a:r>
            <a:r>
              <a:rPr lang="zh-CN" altLang="en-US" dirty="0"/>
              <a:t>的值分别是变化前的商品的需求量和商品价格。</a:t>
            </a:r>
          </a:p>
        </p:txBody>
      </p:sp>
      <p:sp>
        <p:nvSpPr>
          <p:cNvPr id="4" name="灯片编号占位符 3"/>
          <p:cNvSpPr>
            <a:spLocks noGrp="1"/>
          </p:cNvSpPr>
          <p:nvPr>
            <p:ph type="sldNum" sz="quarter" idx="10"/>
          </p:nvPr>
        </p:nvSpPr>
        <p:spPr/>
        <p:txBody>
          <a:bodyPr/>
          <a:lstStyle/>
          <a:p>
            <a:fld id="{A6837353-30EB-4A48-80EB-173D804AEFBD}" type="slidenum">
              <a:rPr lang="zh-CN" altLang="en-US" smtClean="0"/>
              <a:t>76</a:t>
            </a:fld>
            <a:endParaRPr lang="zh-CN" altLang="en-US"/>
          </a:p>
        </p:txBody>
      </p:sp>
    </p:spTree>
    <p:extLst>
      <p:ext uri="{BB962C8B-B14F-4D97-AF65-F5344CB8AC3E}">
        <p14:creationId xmlns:p14="http://schemas.microsoft.com/office/powerpoint/2010/main" val="254903675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Q</a:t>
            </a:r>
            <a:r>
              <a:rPr lang="zh-CN" altLang="en-US" dirty="0"/>
              <a:t>和</a:t>
            </a:r>
            <a:r>
              <a:rPr lang="en-US" altLang="zh-CN" dirty="0"/>
              <a:t>P</a:t>
            </a:r>
            <a:r>
              <a:rPr lang="zh-CN" altLang="en-US" dirty="0"/>
              <a:t>的值分别是变化前的商品的需求量和商品价格。</a:t>
            </a:r>
          </a:p>
        </p:txBody>
      </p:sp>
      <p:sp>
        <p:nvSpPr>
          <p:cNvPr id="4" name="灯片编号占位符 3"/>
          <p:cNvSpPr>
            <a:spLocks noGrp="1"/>
          </p:cNvSpPr>
          <p:nvPr>
            <p:ph type="sldNum" sz="quarter" idx="10"/>
          </p:nvPr>
        </p:nvSpPr>
        <p:spPr/>
        <p:txBody>
          <a:bodyPr/>
          <a:lstStyle/>
          <a:p>
            <a:fld id="{A6837353-30EB-4A48-80EB-173D804AEFBD}" type="slidenum">
              <a:rPr lang="zh-CN" altLang="en-US" smtClean="0"/>
              <a:t>77</a:t>
            </a:fld>
            <a:endParaRPr lang="zh-CN" altLang="en-US"/>
          </a:p>
        </p:txBody>
      </p:sp>
    </p:spTree>
    <p:extLst>
      <p:ext uri="{BB962C8B-B14F-4D97-AF65-F5344CB8AC3E}">
        <p14:creationId xmlns:p14="http://schemas.microsoft.com/office/powerpoint/2010/main" val="83388432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Q</a:t>
            </a:r>
            <a:r>
              <a:rPr lang="zh-CN" altLang="en-US" dirty="0"/>
              <a:t>和</a:t>
            </a:r>
            <a:r>
              <a:rPr lang="en-US" altLang="zh-CN" dirty="0"/>
              <a:t>P</a:t>
            </a:r>
            <a:r>
              <a:rPr lang="zh-CN" altLang="en-US" dirty="0"/>
              <a:t>的值分别是变化前的商品的需求量和商品价格。</a:t>
            </a:r>
          </a:p>
        </p:txBody>
      </p:sp>
      <p:sp>
        <p:nvSpPr>
          <p:cNvPr id="4" name="灯片编号占位符 3"/>
          <p:cNvSpPr>
            <a:spLocks noGrp="1"/>
          </p:cNvSpPr>
          <p:nvPr>
            <p:ph type="sldNum" sz="quarter" idx="10"/>
          </p:nvPr>
        </p:nvSpPr>
        <p:spPr/>
        <p:txBody>
          <a:bodyPr/>
          <a:lstStyle/>
          <a:p>
            <a:fld id="{A6837353-30EB-4A48-80EB-173D804AEFBD}" type="slidenum">
              <a:rPr lang="zh-CN" altLang="en-US" smtClean="0"/>
              <a:t>78</a:t>
            </a:fld>
            <a:endParaRPr lang="zh-CN" altLang="en-US"/>
          </a:p>
        </p:txBody>
      </p:sp>
    </p:spTree>
    <p:extLst>
      <p:ext uri="{BB962C8B-B14F-4D97-AF65-F5344CB8AC3E}">
        <p14:creationId xmlns:p14="http://schemas.microsoft.com/office/powerpoint/2010/main" val="124699738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Q</a:t>
            </a:r>
            <a:r>
              <a:rPr lang="zh-CN" altLang="en-US" dirty="0"/>
              <a:t>和</a:t>
            </a:r>
            <a:r>
              <a:rPr lang="en-US" altLang="zh-CN" dirty="0"/>
              <a:t>P</a:t>
            </a:r>
            <a:r>
              <a:rPr lang="zh-CN" altLang="en-US" dirty="0"/>
              <a:t>的值分别是变化前的商品的需求量和商品价格。</a:t>
            </a:r>
          </a:p>
        </p:txBody>
      </p:sp>
      <p:sp>
        <p:nvSpPr>
          <p:cNvPr id="4" name="灯片编号占位符 3"/>
          <p:cNvSpPr>
            <a:spLocks noGrp="1"/>
          </p:cNvSpPr>
          <p:nvPr>
            <p:ph type="sldNum" sz="quarter" idx="10"/>
          </p:nvPr>
        </p:nvSpPr>
        <p:spPr/>
        <p:txBody>
          <a:bodyPr/>
          <a:lstStyle/>
          <a:p>
            <a:fld id="{A6837353-30EB-4A48-80EB-173D804AEFBD}" type="slidenum">
              <a:rPr lang="zh-CN" altLang="en-US" smtClean="0"/>
              <a:t>79</a:t>
            </a:fld>
            <a:endParaRPr lang="zh-CN" altLang="en-US"/>
          </a:p>
        </p:txBody>
      </p:sp>
    </p:spTree>
    <p:extLst>
      <p:ext uri="{BB962C8B-B14F-4D97-AF65-F5344CB8AC3E}">
        <p14:creationId xmlns:p14="http://schemas.microsoft.com/office/powerpoint/2010/main" val="196774018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Q</a:t>
            </a:r>
            <a:r>
              <a:rPr lang="zh-CN" altLang="en-US" dirty="0"/>
              <a:t>和</a:t>
            </a:r>
            <a:r>
              <a:rPr lang="en-US" altLang="zh-CN" dirty="0"/>
              <a:t>P</a:t>
            </a:r>
            <a:r>
              <a:rPr lang="zh-CN" altLang="en-US" dirty="0"/>
              <a:t>的值分别是变化前的商品的需求量和商品价格。</a:t>
            </a:r>
          </a:p>
        </p:txBody>
      </p:sp>
      <p:sp>
        <p:nvSpPr>
          <p:cNvPr id="4" name="灯片编号占位符 3"/>
          <p:cNvSpPr>
            <a:spLocks noGrp="1"/>
          </p:cNvSpPr>
          <p:nvPr>
            <p:ph type="sldNum" sz="quarter" idx="10"/>
          </p:nvPr>
        </p:nvSpPr>
        <p:spPr/>
        <p:txBody>
          <a:bodyPr/>
          <a:lstStyle/>
          <a:p>
            <a:fld id="{A6837353-30EB-4A48-80EB-173D804AEFBD}" type="slidenum">
              <a:rPr lang="zh-CN" altLang="en-US" smtClean="0"/>
              <a:t>80</a:t>
            </a:fld>
            <a:endParaRPr lang="zh-CN" altLang="en-US"/>
          </a:p>
        </p:txBody>
      </p:sp>
    </p:spTree>
    <p:extLst>
      <p:ext uri="{BB962C8B-B14F-4D97-AF65-F5344CB8AC3E}">
        <p14:creationId xmlns:p14="http://schemas.microsoft.com/office/powerpoint/2010/main" val="23769264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两种商品的价格如果发生变化，将会影响到预算线的位置。如果两种商品的价格同比例地上涨，则预算线会向靠近原点的方向平行移动。</a:t>
            </a:r>
            <a:endParaRPr lang="en-US"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如果两种商品的价格同比例地下降，则预算线会向远离原点的方向平行移动。</a:t>
            </a:r>
            <a:endParaRPr lang="en-US"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如果我们假定商品</a:t>
            </a:r>
            <a:r>
              <a:rPr lang="en-US" altLang="zh-CN" sz="1200" kern="1200" dirty="0">
                <a:solidFill>
                  <a:schemeClr val="tx1"/>
                </a:solidFill>
                <a:effectLst/>
                <a:latin typeface="+mn-lt"/>
                <a:ea typeface="+mn-ea"/>
                <a:cs typeface="+mn-cs"/>
              </a:rPr>
              <a:t>Y</a:t>
            </a:r>
            <a:r>
              <a:rPr lang="zh-CN" altLang="zh-CN" sz="1200" kern="1200" dirty="0">
                <a:solidFill>
                  <a:schemeClr val="tx1"/>
                </a:solidFill>
                <a:effectLst/>
                <a:latin typeface="+mn-lt"/>
                <a:ea typeface="+mn-ea"/>
                <a:cs typeface="+mn-cs"/>
              </a:rPr>
              <a:t>的价格不发生变化，而仅变动商品</a:t>
            </a:r>
            <a:r>
              <a:rPr lang="en-US" altLang="zh-CN" sz="1200" kern="1200" dirty="0">
                <a:solidFill>
                  <a:schemeClr val="tx1"/>
                </a:solidFill>
                <a:effectLst/>
                <a:latin typeface="+mn-lt"/>
                <a:ea typeface="+mn-ea"/>
                <a:cs typeface="+mn-cs"/>
              </a:rPr>
              <a:t>X</a:t>
            </a:r>
            <a:r>
              <a:rPr lang="zh-CN" altLang="zh-CN" sz="1200" kern="1200" dirty="0">
                <a:solidFill>
                  <a:schemeClr val="tx1"/>
                </a:solidFill>
                <a:effectLst/>
                <a:latin typeface="+mn-lt"/>
                <a:ea typeface="+mn-ea"/>
                <a:cs typeface="+mn-cs"/>
              </a:rPr>
              <a:t>的价格，那么，如果</a:t>
            </a:r>
            <a:r>
              <a:rPr lang="en-US" altLang="zh-CN" sz="1200" kern="1200" dirty="0">
                <a:solidFill>
                  <a:schemeClr val="tx1"/>
                </a:solidFill>
                <a:effectLst/>
                <a:latin typeface="+mn-lt"/>
                <a:ea typeface="+mn-ea"/>
                <a:cs typeface="+mn-cs"/>
              </a:rPr>
              <a:t>X</a:t>
            </a:r>
            <a:r>
              <a:rPr lang="zh-CN" altLang="zh-CN" sz="1200" kern="1200" dirty="0">
                <a:solidFill>
                  <a:schemeClr val="tx1"/>
                </a:solidFill>
                <a:effectLst/>
                <a:latin typeface="+mn-lt"/>
                <a:ea typeface="+mn-ea"/>
                <a:cs typeface="+mn-cs"/>
              </a:rPr>
              <a:t>商品的价格上涨，预算线会围绕</a:t>
            </a:r>
            <a:r>
              <a:rPr lang="en-US" altLang="zh-CN" sz="1200" kern="1200" dirty="0">
                <a:solidFill>
                  <a:schemeClr val="tx1"/>
                </a:solidFill>
                <a:effectLst/>
                <a:latin typeface="+mn-lt"/>
                <a:ea typeface="+mn-ea"/>
                <a:cs typeface="+mn-cs"/>
              </a:rPr>
              <a:t>A</a:t>
            </a:r>
            <a:r>
              <a:rPr lang="zh-CN" altLang="zh-CN" sz="1200" kern="1200" dirty="0">
                <a:solidFill>
                  <a:schemeClr val="tx1"/>
                </a:solidFill>
                <a:effectLst/>
                <a:latin typeface="+mn-lt"/>
                <a:ea typeface="+mn-ea"/>
                <a:cs typeface="+mn-cs"/>
              </a:rPr>
              <a:t>点顺时针方向旋转至</a:t>
            </a:r>
            <a:r>
              <a:rPr lang="en-US" altLang="zh-CN" sz="1200" kern="1200" dirty="0">
                <a:solidFill>
                  <a:schemeClr val="tx1"/>
                </a:solidFill>
                <a:effectLst/>
                <a:latin typeface="+mn-lt"/>
                <a:ea typeface="+mn-ea"/>
                <a:cs typeface="+mn-cs"/>
              </a:rPr>
              <a:t>AB’</a:t>
            </a:r>
            <a:r>
              <a:rPr lang="zh-CN" altLang="zh-CN" sz="1200" kern="1200" dirty="0">
                <a:solidFill>
                  <a:schemeClr val="tx1"/>
                </a:solidFill>
                <a:effectLst/>
                <a:latin typeface="+mn-lt"/>
                <a:ea typeface="+mn-ea"/>
                <a:cs typeface="+mn-cs"/>
              </a:rPr>
              <a:t>的位置，</a:t>
            </a:r>
            <a:endParaRPr lang="en-US"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如果</a:t>
            </a:r>
            <a:r>
              <a:rPr lang="en-US" altLang="zh-CN" sz="1200" kern="1200" dirty="0">
                <a:solidFill>
                  <a:schemeClr val="tx1"/>
                </a:solidFill>
                <a:effectLst/>
                <a:latin typeface="+mn-lt"/>
                <a:ea typeface="+mn-ea"/>
                <a:cs typeface="+mn-cs"/>
              </a:rPr>
              <a:t>X</a:t>
            </a:r>
            <a:r>
              <a:rPr lang="zh-CN" altLang="zh-CN" sz="1200" kern="1200" dirty="0">
                <a:solidFill>
                  <a:schemeClr val="tx1"/>
                </a:solidFill>
                <a:effectLst/>
                <a:latin typeface="+mn-lt"/>
                <a:ea typeface="+mn-ea"/>
                <a:cs typeface="+mn-cs"/>
              </a:rPr>
              <a:t>商品的价格下降，则预算线会围绕</a:t>
            </a:r>
            <a:r>
              <a:rPr lang="en-US" altLang="zh-CN" sz="1200" kern="1200" dirty="0">
                <a:solidFill>
                  <a:schemeClr val="tx1"/>
                </a:solidFill>
                <a:effectLst/>
                <a:latin typeface="+mn-lt"/>
                <a:ea typeface="+mn-ea"/>
                <a:cs typeface="+mn-cs"/>
              </a:rPr>
              <a:t>A</a:t>
            </a:r>
            <a:r>
              <a:rPr lang="zh-CN" altLang="zh-CN" sz="1200" kern="1200" dirty="0">
                <a:solidFill>
                  <a:schemeClr val="tx1"/>
                </a:solidFill>
                <a:effectLst/>
                <a:latin typeface="+mn-lt"/>
                <a:ea typeface="+mn-ea"/>
                <a:cs typeface="+mn-cs"/>
              </a:rPr>
              <a:t>点逆时针方向旋转至</a:t>
            </a:r>
            <a:r>
              <a:rPr lang="en-US" altLang="zh-CN" sz="1200" kern="1200" dirty="0">
                <a:solidFill>
                  <a:schemeClr val="tx1"/>
                </a:solidFill>
                <a:effectLst/>
                <a:latin typeface="+mn-lt"/>
                <a:ea typeface="+mn-ea"/>
                <a:cs typeface="+mn-cs"/>
              </a:rPr>
              <a:t>AB”</a:t>
            </a:r>
            <a:r>
              <a:rPr lang="zh-CN" altLang="zh-CN" sz="1200" kern="1200" dirty="0">
                <a:solidFill>
                  <a:schemeClr val="tx1"/>
                </a:solidFill>
                <a:effectLst/>
                <a:latin typeface="+mn-lt"/>
                <a:ea typeface="+mn-ea"/>
                <a:cs typeface="+mn-cs"/>
              </a:rPr>
              <a:t>的位置</a:t>
            </a: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8</a:t>
            </a:fld>
            <a:endParaRPr lang="zh-CN" altLang="en-US"/>
          </a:p>
        </p:txBody>
      </p:sp>
    </p:spTree>
    <p:extLst>
      <p:ext uri="{BB962C8B-B14F-4D97-AF65-F5344CB8AC3E}">
        <p14:creationId xmlns:p14="http://schemas.microsoft.com/office/powerpoint/2010/main" val="337156997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Q</a:t>
            </a:r>
            <a:r>
              <a:rPr lang="zh-CN" altLang="en-US" dirty="0"/>
              <a:t>和</a:t>
            </a:r>
            <a:r>
              <a:rPr lang="en-US" altLang="zh-CN" dirty="0"/>
              <a:t>P</a:t>
            </a:r>
            <a:r>
              <a:rPr lang="zh-CN" altLang="en-US" dirty="0"/>
              <a:t>的值分别是变化前的商品的需求量和商品价格。</a:t>
            </a:r>
          </a:p>
        </p:txBody>
      </p:sp>
      <p:sp>
        <p:nvSpPr>
          <p:cNvPr id="4" name="灯片编号占位符 3"/>
          <p:cNvSpPr>
            <a:spLocks noGrp="1"/>
          </p:cNvSpPr>
          <p:nvPr>
            <p:ph type="sldNum" sz="quarter" idx="10"/>
          </p:nvPr>
        </p:nvSpPr>
        <p:spPr/>
        <p:txBody>
          <a:bodyPr/>
          <a:lstStyle/>
          <a:p>
            <a:fld id="{A6837353-30EB-4A48-80EB-173D804AEFBD}" type="slidenum">
              <a:rPr lang="zh-CN" altLang="en-US" smtClean="0"/>
              <a:t>81</a:t>
            </a:fld>
            <a:endParaRPr lang="zh-CN" altLang="en-US"/>
          </a:p>
        </p:txBody>
      </p:sp>
    </p:spTree>
    <p:extLst>
      <p:ext uri="{BB962C8B-B14F-4D97-AF65-F5344CB8AC3E}">
        <p14:creationId xmlns:p14="http://schemas.microsoft.com/office/powerpoint/2010/main" val="55260360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Q</a:t>
            </a:r>
            <a:r>
              <a:rPr lang="zh-CN" altLang="en-US" dirty="0"/>
              <a:t>和</a:t>
            </a:r>
            <a:r>
              <a:rPr lang="en-US" altLang="zh-CN" dirty="0"/>
              <a:t>P</a:t>
            </a:r>
            <a:r>
              <a:rPr lang="zh-CN" altLang="en-US" dirty="0"/>
              <a:t>的值分别是变化前的商品的需求量和商品价格。</a:t>
            </a:r>
          </a:p>
        </p:txBody>
      </p:sp>
      <p:sp>
        <p:nvSpPr>
          <p:cNvPr id="4" name="灯片编号占位符 3"/>
          <p:cNvSpPr>
            <a:spLocks noGrp="1"/>
          </p:cNvSpPr>
          <p:nvPr>
            <p:ph type="sldNum" sz="quarter" idx="10"/>
          </p:nvPr>
        </p:nvSpPr>
        <p:spPr/>
        <p:txBody>
          <a:bodyPr/>
          <a:lstStyle/>
          <a:p>
            <a:fld id="{A6837353-30EB-4A48-80EB-173D804AEFBD}" type="slidenum">
              <a:rPr lang="zh-CN" altLang="en-US" smtClean="0"/>
              <a:t>82</a:t>
            </a:fld>
            <a:endParaRPr lang="zh-CN" altLang="en-US"/>
          </a:p>
        </p:txBody>
      </p:sp>
    </p:spTree>
    <p:extLst>
      <p:ext uri="{BB962C8B-B14F-4D97-AF65-F5344CB8AC3E}">
        <p14:creationId xmlns:p14="http://schemas.microsoft.com/office/powerpoint/2010/main" val="197920666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Q</a:t>
            </a:r>
            <a:r>
              <a:rPr lang="zh-CN" altLang="en-US" dirty="0"/>
              <a:t>和</a:t>
            </a:r>
            <a:r>
              <a:rPr lang="en-US" altLang="zh-CN" dirty="0"/>
              <a:t>P</a:t>
            </a:r>
            <a:r>
              <a:rPr lang="zh-CN" altLang="en-US" dirty="0"/>
              <a:t>的值分别是变化前的商品的需求量和商品价格。</a:t>
            </a:r>
          </a:p>
        </p:txBody>
      </p:sp>
      <p:sp>
        <p:nvSpPr>
          <p:cNvPr id="4" name="灯片编号占位符 3"/>
          <p:cNvSpPr>
            <a:spLocks noGrp="1"/>
          </p:cNvSpPr>
          <p:nvPr>
            <p:ph type="sldNum" sz="quarter" idx="10"/>
          </p:nvPr>
        </p:nvSpPr>
        <p:spPr/>
        <p:txBody>
          <a:bodyPr/>
          <a:lstStyle/>
          <a:p>
            <a:fld id="{A6837353-30EB-4A48-80EB-173D804AEFBD}" type="slidenum">
              <a:rPr lang="zh-CN" altLang="en-US" smtClean="0"/>
              <a:t>83</a:t>
            </a:fld>
            <a:endParaRPr lang="zh-CN" altLang="en-US"/>
          </a:p>
        </p:txBody>
      </p:sp>
    </p:spTree>
    <p:extLst>
      <p:ext uri="{BB962C8B-B14F-4D97-AF65-F5344CB8AC3E}">
        <p14:creationId xmlns:p14="http://schemas.microsoft.com/office/powerpoint/2010/main" val="156520404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Q</a:t>
            </a:r>
            <a:r>
              <a:rPr lang="zh-CN" altLang="en-US" dirty="0"/>
              <a:t>和</a:t>
            </a:r>
            <a:r>
              <a:rPr lang="en-US" altLang="zh-CN" dirty="0"/>
              <a:t>P</a:t>
            </a:r>
            <a:r>
              <a:rPr lang="zh-CN" altLang="en-US" dirty="0"/>
              <a:t>的值分别是变化前的商品的需求量和商品价格。</a:t>
            </a:r>
          </a:p>
        </p:txBody>
      </p:sp>
      <p:sp>
        <p:nvSpPr>
          <p:cNvPr id="4" name="灯片编号占位符 3"/>
          <p:cNvSpPr>
            <a:spLocks noGrp="1"/>
          </p:cNvSpPr>
          <p:nvPr>
            <p:ph type="sldNum" sz="quarter" idx="10"/>
          </p:nvPr>
        </p:nvSpPr>
        <p:spPr/>
        <p:txBody>
          <a:bodyPr/>
          <a:lstStyle/>
          <a:p>
            <a:fld id="{A6837353-30EB-4A48-80EB-173D804AEFBD}" type="slidenum">
              <a:rPr lang="zh-CN" altLang="en-US" smtClean="0"/>
              <a:t>84</a:t>
            </a:fld>
            <a:endParaRPr lang="zh-CN" altLang="en-US"/>
          </a:p>
        </p:txBody>
      </p:sp>
    </p:spTree>
    <p:extLst>
      <p:ext uri="{BB962C8B-B14F-4D97-AF65-F5344CB8AC3E}">
        <p14:creationId xmlns:p14="http://schemas.microsoft.com/office/powerpoint/2010/main" val="1504898552"/>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Q</a:t>
            </a:r>
            <a:r>
              <a:rPr lang="zh-CN" altLang="en-US" dirty="0"/>
              <a:t>和</a:t>
            </a:r>
            <a:r>
              <a:rPr lang="en-US" altLang="zh-CN" dirty="0"/>
              <a:t>P</a:t>
            </a:r>
            <a:r>
              <a:rPr lang="zh-CN" altLang="en-US" dirty="0"/>
              <a:t>的值分别是变化前的商品的需求量和商品价格。</a:t>
            </a:r>
          </a:p>
        </p:txBody>
      </p:sp>
      <p:sp>
        <p:nvSpPr>
          <p:cNvPr id="4" name="灯片编号占位符 3"/>
          <p:cNvSpPr>
            <a:spLocks noGrp="1"/>
          </p:cNvSpPr>
          <p:nvPr>
            <p:ph type="sldNum" sz="quarter" idx="10"/>
          </p:nvPr>
        </p:nvSpPr>
        <p:spPr/>
        <p:txBody>
          <a:bodyPr/>
          <a:lstStyle/>
          <a:p>
            <a:fld id="{A6837353-30EB-4A48-80EB-173D804AEFBD}" type="slidenum">
              <a:rPr lang="zh-CN" altLang="en-US" smtClean="0"/>
              <a:t>85</a:t>
            </a:fld>
            <a:endParaRPr lang="zh-CN" altLang="en-US"/>
          </a:p>
        </p:txBody>
      </p:sp>
    </p:spTree>
    <p:extLst>
      <p:ext uri="{BB962C8B-B14F-4D97-AF65-F5344CB8AC3E}">
        <p14:creationId xmlns:p14="http://schemas.microsoft.com/office/powerpoint/2010/main" val="217324425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需求完全无弹性的几乎不存在。有些东西近似看做，比如食盐，大米</a:t>
            </a:r>
          </a:p>
        </p:txBody>
      </p:sp>
      <p:sp>
        <p:nvSpPr>
          <p:cNvPr id="4" name="灯片编号占位符 3"/>
          <p:cNvSpPr>
            <a:spLocks noGrp="1"/>
          </p:cNvSpPr>
          <p:nvPr>
            <p:ph type="sldNum" sz="quarter" idx="10"/>
          </p:nvPr>
        </p:nvSpPr>
        <p:spPr/>
        <p:txBody>
          <a:bodyPr/>
          <a:lstStyle/>
          <a:p>
            <a:fld id="{A6837353-30EB-4A48-80EB-173D804AEFBD}" type="slidenum">
              <a:rPr lang="zh-CN" altLang="en-US" smtClean="0"/>
              <a:t>86</a:t>
            </a:fld>
            <a:endParaRPr lang="zh-CN" altLang="en-US"/>
          </a:p>
        </p:txBody>
      </p:sp>
    </p:spTree>
    <p:extLst>
      <p:ext uri="{BB962C8B-B14F-4D97-AF65-F5344CB8AC3E}">
        <p14:creationId xmlns:p14="http://schemas.microsoft.com/office/powerpoint/2010/main" val="547176611"/>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a:t>商品需求量的变化幅度小于价格变化幅度。多数为生活必需品，食品药品等。</a:t>
            </a:r>
          </a:p>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87</a:t>
            </a:fld>
            <a:endParaRPr lang="zh-CN" altLang="en-US"/>
          </a:p>
        </p:txBody>
      </p:sp>
    </p:spTree>
    <p:extLst>
      <p:ext uri="{BB962C8B-B14F-4D97-AF65-F5344CB8AC3E}">
        <p14:creationId xmlns:p14="http://schemas.microsoft.com/office/powerpoint/2010/main" val="1121677977"/>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a:t>商品需求量的变化幅度等于价格变化幅度，很少见</a:t>
            </a:r>
          </a:p>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88</a:t>
            </a:fld>
            <a:endParaRPr lang="zh-CN" altLang="en-US"/>
          </a:p>
        </p:txBody>
      </p:sp>
    </p:spTree>
    <p:extLst>
      <p:ext uri="{BB962C8B-B14F-4D97-AF65-F5344CB8AC3E}">
        <p14:creationId xmlns:p14="http://schemas.microsoft.com/office/powerpoint/2010/main" val="272038322"/>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a:t>商品需求量的变化幅度大于价格变化幅度，奢侈品，汽车等等</a:t>
            </a:r>
          </a:p>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89</a:t>
            </a:fld>
            <a:endParaRPr lang="zh-CN" altLang="en-US"/>
          </a:p>
        </p:txBody>
      </p:sp>
    </p:spTree>
    <p:extLst>
      <p:ext uri="{BB962C8B-B14F-4D97-AF65-F5344CB8AC3E}">
        <p14:creationId xmlns:p14="http://schemas.microsoft.com/office/powerpoint/2010/main" val="2027667365"/>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这类商品也是非常少见</a:t>
            </a:r>
            <a:endParaRPr lang="en-US" altLang="zh-CN" dirty="0"/>
          </a:p>
          <a:p>
            <a:r>
              <a:rPr lang="zh-CN" altLang="en-US" dirty="0"/>
              <a:t>该商品的价格稍有变化，其商品的需求量就会出现巨大变化。</a:t>
            </a:r>
            <a:endParaRPr lang="en-US" altLang="zh-CN" dirty="0"/>
          </a:p>
          <a:p>
            <a:r>
              <a:rPr lang="zh-CN" altLang="en-US" dirty="0"/>
              <a:t>如若提价，需求量大幅度下降，甚至为</a:t>
            </a:r>
            <a:r>
              <a:rPr lang="en-US" altLang="zh-CN" dirty="0"/>
              <a:t>0</a:t>
            </a:r>
          </a:p>
          <a:p>
            <a:r>
              <a:rPr lang="zh-CN" altLang="en-US" dirty="0"/>
              <a:t>如若降价，需求量大幅增加，或无限大</a:t>
            </a:r>
          </a:p>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90</a:t>
            </a:fld>
            <a:endParaRPr lang="zh-CN" altLang="en-US"/>
          </a:p>
        </p:txBody>
      </p:sp>
    </p:spTree>
    <p:extLst>
      <p:ext uri="{BB962C8B-B14F-4D97-AF65-F5344CB8AC3E}">
        <p14:creationId xmlns:p14="http://schemas.microsoft.com/office/powerpoint/2010/main" val="9752212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两种商品的价格如果发生变化，将会影响到预算线的位置。如果两种商品的价格同比例地上涨，则预算线会向靠近原点的方向平行移动。</a:t>
            </a:r>
            <a:endParaRPr lang="en-US"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如果两种商品的价格同比例地下降，则预算线会向远离原点的方向平行移动。</a:t>
            </a:r>
            <a:endParaRPr lang="en-US"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如果我们假定商品</a:t>
            </a:r>
            <a:r>
              <a:rPr lang="en-US" altLang="zh-CN" sz="1200" kern="1200" dirty="0">
                <a:solidFill>
                  <a:schemeClr val="tx1"/>
                </a:solidFill>
                <a:effectLst/>
                <a:latin typeface="+mn-lt"/>
                <a:ea typeface="+mn-ea"/>
                <a:cs typeface="+mn-cs"/>
              </a:rPr>
              <a:t>Y</a:t>
            </a:r>
            <a:r>
              <a:rPr lang="zh-CN" altLang="zh-CN" sz="1200" kern="1200" dirty="0">
                <a:solidFill>
                  <a:schemeClr val="tx1"/>
                </a:solidFill>
                <a:effectLst/>
                <a:latin typeface="+mn-lt"/>
                <a:ea typeface="+mn-ea"/>
                <a:cs typeface="+mn-cs"/>
              </a:rPr>
              <a:t>的价格不发生变化，而仅变动商品</a:t>
            </a:r>
            <a:r>
              <a:rPr lang="en-US" altLang="zh-CN" sz="1200" kern="1200" dirty="0">
                <a:solidFill>
                  <a:schemeClr val="tx1"/>
                </a:solidFill>
                <a:effectLst/>
                <a:latin typeface="+mn-lt"/>
                <a:ea typeface="+mn-ea"/>
                <a:cs typeface="+mn-cs"/>
              </a:rPr>
              <a:t>X</a:t>
            </a:r>
            <a:r>
              <a:rPr lang="zh-CN" altLang="zh-CN" sz="1200" kern="1200" dirty="0">
                <a:solidFill>
                  <a:schemeClr val="tx1"/>
                </a:solidFill>
                <a:effectLst/>
                <a:latin typeface="+mn-lt"/>
                <a:ea typeface="+mn-ea"/>
                <a:cs typeface="+mn-cs"/>
              </a:rPr>
              <a:t>的价格，那么，如果</a:t>
            </a:r>
            <a:r>
              <a:rPr lang="en-US" altLang="zh-CN" sz="1200" kern="1200" dirty="0">
                <a:solidFill>
                  <a:schemeClr val="tx1"/>
                </a:solidFill>
                <a:effectLst/>
                <a:latin typeface="+mn-lt"/>
                <a:ea typeface="+mn-ea"/>
                <a:cs typeface="+mn-cs"/>
              </a:rPr>
              <a:t>X</a:t>
            </a:r>
            <a:r>
              <a:rPr lang="zh-CN" altLang="zh-CN" sz="1200" kern="1200" dirty="0">
                <a:solidFill>
                  <a:schemeClr val="tx1"/>
                </a:solidFill>
                <a:effectLst/>
                <a:latin typeface="+mn-lt"/>
                <a:ea typeface="+mn-ea"/>
                <a:cs typeface="+mn-cs"/>
              </a:rPr>
              <a:t>商品的价格上涨，预算线会围绕</a:t>
            </a:r>
            <a:r>
              <a:rPr lang="en-US" altLang="zh-CN" sz="1200" kern="1200" dirty="0">
                <a:solidFill>
                  <a:schemeClr val="tx1"/>
                </a:solidFill>
                <a:effectLst/>
                <a:latin typeface="+mn-lt"/>
                <a:ea typeface="+mn-ea"/>
                <a:cs typeface="+mn-cs"/>
              </a:rPr>
              <a:t>A</a:t>
            </a:r>
            <a:r>
              <a:rPr lang="zh-CN" altLang="zh-CN" sz="1200" kern="1200" dirty="0">
                <a:solidFill>
                  <a:schemeClr val="tx1"/>
                </a:solidFill>
                <a:effectLst/>
                <a:latin typeface="+mn-lt"/>
                <a:ea typeface="+mn-ea"/>
                <a:cs typeface="+mn-cs"/>
              </a:rPr>
              <a:t>点顺时针方向旋转至</a:t>
            </a:r>
            <a:r>
              <a:rPr lang="en-US" altLang="zh-CN" sz="1200" kern="1200" dirty="0">
                <a:solidFill>
                  <a:schemeClr val="tx1"/>
                </a:solidFill>
                <a:effectLst/>
                <a:latin typeface="+mn-lt"/>
                <a:ea typeface="+mn-ea"/>
                <a:cs typeface="+mn-cs"/>
              </a:rPr>
              <a:t>AB’</a:t>
            </a:r>
            <a:r>
              <a:rPr lang="zh-CN" altLang="zh-CN" sz="1200" kern="1200" dirty="0">
                <a:solidFill>
                  <a:schemeClr val="tx1"/>
                </a:solidFill>
                <a:effectLst/>
                <a:latin typeface="+mn-lt"/>
                <a:ea typeface="+mn-ea"/>
                <a:cs typeface="+mn-cs"/>
              </a:rPr>
              <a:t>的位置，</a:t>
            </a:r>
            <a:endParaRPr lang="en-US"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如果</a:t>
            </a:r>
            <a:r>
              <a:rPr lang="en-US" altLang="zh-CN" sz="1200" kern="1200" dirty="0">
                <a:solidFill>
                  <a:schemeClr val="tx1"/>
                </a:solidFill>
                <a:effectLst/>
                <a:latin typeface="+mn-lt"/>
                <a:ea typeface="+mn-ea"/>
                <a:cs typeface="+mn-cs"/>
              </a:rPr>
              <a:t>X</a:t>
            </a:r>
            <a:r>
              <a:rPr lang="zh-CN" altLang="zh-CN" sz="1200" kern="1200" dirty="0">
                <a:solidFill>
                  <a:schemeClr val="tx1"/>
                </a:solidFill>
                <a:effectLst/>
                <a:latin typeface="+mn-lt"/>
                <a:ea typeface="+mn-ea"/>
                <a:cs typeface="+mn-cs"/>
              </a:rPr>
              <a:t>商品的价格下降，则预算线会围绕</a:t>
            </a:r>
            <a:r>
              <a:rPr lang="en-US" altLang="zh-CN" sz="1200" kern="1200" dirty="0">
                <a:solidFill>
                  <a:schemeClr val="tx1"/>
                </a:solidFill>
                <a:effectLst/>
                <a:latin typeface="+mn-lt"/>
                <a:ea typeface="+mn-ea"/>
                <a:cs typeface="+mn-cs"/>
              </a:rPr>
              <a:t>A</a:t>
            </a:r>
            <a:r>
              <a:rPr lang="zh-CN" altLang="zh-CN" sz="1200" kern="1200" dirty="0">
                <a:solidFill>
                  <a:schemeClr val="tx1"/>
                </a:solidFill>
                <a:effectLst/>
                <a:latin typeface="+mn-lt"/>
                <a:ea typeface="+mn-ea"/>
                <a:cs typeface="+mn-cs"/>
              </a:rPr>
              <a:t>点逆时针方向旋转至</a:t>
            </a:r>
            <a:r>
              <a:rPr lang="en-US" altLang="zh-CN" sz="1200" kern="1200" dirty="0">
                <a:solidFill>
                  <a:schemeClr val="tx1"/>
                </a:solidFill>
                <a:effectLst/>
                <a:latin typeface="+mn-lt"/>
                <a:ea typeface="+mn-ea"/>
                <a:cs typeface="+mn-cs"/>
              </a:rPr>
              <a:t>AB”</a:t>
            </a:r>
            <a:r>
              <a:rPr lang="zh-CN" altLang="zh-CN" sz="1200" kern="1200" dirty="0">
                <a:solidFill>
                  <a:schemeClr val="tx1"/>
                </a:solidFill>
                <a:effectLst/>
                <a:latin typeface="+mn-lt"/>
                <a:ea typeface="+mn-ea"/>
                <a:cs typeface="+mn-cs"/>
              </a:rPr>
              <a:t>的位置</a:t>
            </a: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9</a:t>
            </a:fld>
            <a:endParaRPr lang="zh-CN" altLang="en-US"/>
          </a:p>
        </p:txBody>
      </p:sp>
    </p:spTree>
    <p:extLst>
      <p:ext uri="{BB962C8B-B14F-4D97-AF65-F5344CB8AC3E}">
        <p14:creationId xmlns:p14="http://schemas.microsoft.com/office/powerpoint/2010/main" val="1223953471"/>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91</a:t>
            </a:fld>
            <a:endParaRPr lang="zh-CN" altLang="en-US"/>
          </a:p>
        </p:txBody>
      </p:sp>
    </p:spTree>
    <p:extLst>
      <p:ext uri="{BB962C8B-B14F-4D97-AF65-F5344CB8AC3E}">
        <p14:creationId xmlns:p14="http://schemas.microsoft.com/office/powerpoint/2010/main" val="594195904"/>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Q</a:t>
            </a:r>
            <a:r>
              <a:rPr lang="zh-CN" altLang="en-US" dirty="0"/>
              <a:t>和</a:t>
            </a:r>
            <a:r>
              <a:rPr lang="en-US" altLang="zh-CN" dirty="0"/>
              <a:t>P</a:t>
            </a:r>
            <a:r>
              <a:rPr lang="zh-CN" altLang="en-US" dirty="0"/>
              <a:t>的值分别是变化前的商品的需求量和商品价格。</a:t>
            </a:r>
          </a:p>
        </p:txBody>
      </p:sp>
      <p:sp>
        <p:nvSpPr>
          <p:cNvPr id="4" name="灯片编号占位符 3"/>
          <p:cNvSpPr>
            <a:spLocks noGrp="1"/>
          </p:cNvSpPr>
          <p:nvPr>
            <p:ph type="sldNum" sz="quarter" idx="10"/>
          </p:nvPr>
        </p:nvSpPr>
        <p:spPr/>
        <p:txBody>
          <a:bodyPr/>
          <a:lstStyle/>
          <a:p>
            <a:fld id="{A6837353-30EB-4A48-80EB-173D804AEFBD}" type="slidenum">
              <a:rPr lang="zh-CN" altLang="en-US" smtClean="0"/>
              <a:t>92</a:t>
            </a:fld>
            <a:endParaRPr lang="zh-CN" altLang="en-US"/>
          </a:p>
        </p:txBody>
      </p:sp>
    </p:spTree>
    <p:extLst>
      <p:ext uri="{BB962C8B-B14F-4D97-AF65-F5344CB8AC3E}">
        <p14:creationId xmlns:p14="http://schemas.microsoft.com/office/powerpoint/2010/main" val="1049881203"/>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Q</a:t>
            </a:r>
            <a:r>
              <a:rPr lang="zh-CN" altLang="en-US" dirty="0"/>
              <a:t>和</a:t>
            </a:r>
            <a:r>
              <a:rPr lang="en-US" altLang="zh-CN" dirty="0"/>
              <a:t>P</a:t>
            </a:r>
            <a:r>
              <a:rPr lang="zh-CN" altLang="en-US" dirty="0"/>
              <a:t>的值分别是变化前的商品的需求量和商品价格。</a:t>
            </a:r>
          </a:p>
        </p:txBody>
      </p:sp>
      <p:sp>
        <p:nvSpPr>
          <p:cNvPr id="4" name="灯片编号占位符 3"/>
          <p:cNvSpPr>
            <a:spLocks noGrp="1"/>
          </p:cNvSpPr>
          <p:nvPr>
            <p:ph type="sldNum" sz="quarter" idx="10"/>
          </p:nvPr>
        </p:nvSpPr>
        <p:spPr/>
        <p:txBody>
          <a:bodyPr/>
          <a:lstStyle/>
          <a:p>
            <a:fld id="{A6837353-30EB-4A48-80EB-173D804AEFBD}" type="slidenum">
              <a:rPr lang="zh-CN" altLang="en-US" smtClean="0"/>
              <a:t>93</a:t>
            </a:fld>
            <a:endParaRPr lang="zh-CN" altLang="en-US"/>
          </a:p>
        </p:txBody>
      </p:sp>
    </p:spTree>
    <p:extLst>
      <p:ext uri="{BB962C8B-B14F-4D97-AF65-F5344CB8AC3E}">
        <p14:creationId xmlns:p14="http://schemas.microsoft.com/office/powerpoint/2010/main" val="4115347741"/>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Q</a:t>
            </a:r>
            <a:r>
              <a:rPr lang="zh-CN" altLang="en-US" dirty="0"/>
              <a:t>和</a:t>
            </a:r>
            <a:r>
              <a:rPr lang="en-US" altLang="zh-CN" dirty="0"/>
              <a:t>P</a:t>
            </a:r>
            <a:r>
              <a:rPr lang="zh-CN" altLang="en-US" dirty="0"/>
              <a:t>的值分别是变化前的商品的需求量和商品价格。</a:t>
            </a:r>
          </a:p>
        </p:txBody>
      </p:sp>
      <p:sp>
        <p:nvSpPr>
          <p:cNvPr id="4" name="灯片编号占位符 3"/>
          <p:cNvSpPr>
            <a:spLocks noGrp="1"/>
          </p:cNvSpPr>
          <p:nvPr>
            <p:ph type="sldNum" sz="quarter" idx="10"/>
          </p:nvPr>
        </p:nvSpPr>
        <p:spPr/>
        <p:txBody>
          <a:bodyPr/>
          <a:lstStyle/>
          <a:p>
            <a:fld id="{A6837353-30EB-4A48-80EB-173D804AEFBD}" type="slidenum">
              <a:rPr lang="zh-CN" altLang="en-US" smtClean="0"/>
              <a:t>94</a:t>
            </a:fld>
            <a:endParaRPr lang="zh-CN" altLang="en-US"/>
          </a:p>
        </p:txBody>
      </p:sp>
    </p:spTree>
    <p:extLst>
      <p:ext uri="{BB962C8B-B14F-4D97-AF65-F5344CB8AC3E}">
        <p14:creationId xmlns:p14="http://schemas.microsoft.com/office/powerpoint/2010/main" val="288211572"/>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Q</a:t>
            </a:r>
            <a:r>
              <a:rPr lang="zh-CN" altLang="en-US" dirty="0"/>
              <a:t>和</a:t>
            </a:r>
            <a:r>
              <a:rPr lang="en-US" altLang="zh-CN" dirty="0"/>
              <a:t>P</a:t>
            </a:r>
            <a:r>
              <a:rPr lang="zh-CN" altLang="en-US" dirty="0"/>
              <a:t>的值分别是变化前的商品的需求量和商品价格。</a:t>
            </a:r>
          </a:p>
        </p:txBody>
      </p:sp>
      <p:sp>
        <p:nvSpPr>
          <p:cNvPr id="4" name="灯片编号占位符 3"/>
          <p:cNvSpPr>
            <a:spLocks noGrp="1"/>
          </p:cNvSpPr>
          <p:nvPr>
            <p:ph type="sldNum" sz="quarter" idx="10"/>
          </p:nvPr>
        </p:nvSpPr>
        <p:spPr/>
        <p:txBody>
          <a:bodyPr/>
          <a:lstStyle/>
          <a:p>
            <a:fld id="{A6837353-30EB-4A48-80EB-173D804AEFBD}" type="slidenum">
              <a:rPr lang="zh-CN" altLang="en-US" smtClean="0"/>
              <a:t>95</a:t>
            </a:fld>
            <a:endParaRPr lang="zh-CN" altLang="en-US"/>
          </a:p>
        </p:txBody>
      </p:sp>
    </p:spTree>
    <p:extLst>
      <p:ext uri="{BB962C8B-B14F-4D97-AF65-F5344CB8AC3E}">
        <p14:creationId xmlns:p14="http://schemas.microsoft.com/office/powerpoint/2010/main" val="1946467084"/>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Q</a:t>
            </a:r>
            <a:r>
              <a:rPr lang="zh-CN" altLang="en-US" dirty="0"/>
              <a:t>和</a:t>
            </a:r>
            <a:r>
              <a:rPr lang="en-US" altLang="zh-CN" dirty="0"/>
              <a:t>P</a:t>
            </a:r>
            <a:r>
              <a:rPr lang="zh-CN" altLang="en-US" dirty="0"/>
              <a:t>的值分别是变化前的商品的需求量和商品价格。</a:t>
            </a:r>
          </a:p>
        </p:txBody>
      </p:sp>
      <p:sp>
        <p:nvSpPr>
          <p:cNvPr id="4" name="灯片编号占位符 3"/>
          <p:cNvSpPr>
            <a:spLocks noGrp="1"/>
          </p:cNvSpPr>
          <p:nvPr>
            <p:ph type="sldNum" sz="quarter" idx="10"/>
          </p:nvPr>
        </p:nvSpPr>
        <p:spPr/>
        <p:txBody>
          <a:bodyPr/>
          <a:lstStyle/>
          <a:p>
            <a:fld id="{A6837353-30EB-4A48-80EB-173D804AEFBD}" type="slidenum">
              <a:rPr lang="zh-CN" altLang="en-US" smtClean="0"/>
              <a:t>96</a:t>
            </a:fld>
            <a:endParaRPr lang="zh-CN" altLang="en-US"/>
          </a:p>
        </p:txBody>
      </p:sp>
    </p:spTree>
    <p:extLst>
      <p:ext uri="{BB962C8B-B14F-4D97-AF65-F5344CB8AC3E}">
        <p14:creationId xmlns:p14="http://schemas.microsoft.com/office/powerpoint/2010/main" val="1636074732"/>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Q</a:t>
            </a:r>
            <a:r>
              <a:rPr lang="zh-CN" altLang="en-US" dirty="0"/>
              <a:t>和</a:t>
            </a:r>
            <a:r>
              <a:rPr lang="en-US" altLang="zh-CN" dirty="0"/>
              <a:t>P</a:t>
            </a:r>
            <a:r>
              <a:rPr lang="zh-CN" altLang="en-US" dirty="0"/>
              <a:t>的值分别是变化前的商品的需求量和商品价格。</a:t>
            </a:r>
          </a:p>
        </p:txBody>
      </p:sp>
      <p:sp>
        <p:nvSpPr>
          <p:cNvPr id="4" name="灯片编号占位符 3"/>
          <p:cNvSpPr>
            <a:spLocks noGrp="1"/>
          </p:cNvSpPr>
          <p:nvPr>
            <p:ph type="sldNum" sz="quarter" idx="10"/>
          </p:nvPr>
        </p:nvSpPr>
        <p:spPr/>
        <p:txBody>
          <a:bodyPr/>
          <a:lstStyle/>
          <a:p>
            <a:fld id="{A6837353-30EB-4A48-80EB-173D804AEFBD}" type="slidenum">
              <a:rPr lang="zh-CN" altLang="en-US" smtClean="0"/>
              <a:t>97</a:t>
            </a:fld>
            <a:endParaRPr lang="zh-CN" altLang="en-US"/>
          </a:p>
        </p:txBody>
      </p:sp>
    </p:spTree>
    <p:extLst>
      <p:ext uri="{BB962C8B-B14F-4D97-AF65-F5344CB8AC3E}">
        <p14:creationId xmlns:p14="http://schemas.microsoft.com/office/powerpoint/2010/main" val="558130230"/>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Q</a:t>
            </a:r>
            <a:r>
              <a:rPr lang="zh-CN" altLang="en-US" dirty="0"/>
              <a:t>和</a:t>
            </a:r>
            <a:r>
              <a:rPr lang="en-US" altLang="zh-CN" dirty="0"/>
              <a:t>P</a:t>
            </a:r>
            <a:r>
              <a:rPr lang="zh-CN" altLang="en-US" dirty="0"/>
              <a:t>的值分别是变化前的商品的需求量和商品价格。</a:t>
            </a:r>
          </a:p>
        </p:txBody>
      </p:sp>
      <p:sp>
        <p:nvSpPr>
          <p:cNvPr id="4" name="灯片编号占位符 3"/>
          <p:cNvSpPr>
            <a:spLocks noGrp="1"/>
          </p:cNvSpPr>
          <p:nvPr>
            <p:ph type="sldNum" sz="quarter" idx="10"/>
          </p:nvPr>
        </p:nvSpPr>
        <p:spPr/>
        <p:txBody>
          <a:bodyPr/>
          <a:lstStyle/>
          <a:p>
            <a:fld id="{A6837353-30EB-4A48-80EB-173D804AEFBD}" type="slidenum">
              <a:rPr lang="zh-CN" altLang="en-US" smtClean="0"/>
              <a:t>98</a:t>
            </a:fld>
            <a:endParaRPr lang="zh-CN" altLang="en-US"/>
          </a:p>
        </p:txBody>
      </p:sp>
    </p:spTree>
    <p:extLst>
      <p:ext uri="{BB962C8B-B14F-4D97-AF65-F5344CB8AC3E}">
        <p14:creationId xmlns:p14="http://schemas.microsoft.com/office/powerpoint/2010/main" val="1535221206"/>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Q</a:t>
            </a:r>
            <a:r>
              <a:rPr lang="zh-CN" altLang="en-US" dirty="0"/>
              <a:t>和</a:t>
            </a:r>
            <a:r>
              <a:rPr lang="en-US" altLang="zh-CN" dirty="0"/>
              <a:t>P</a:t>
            </a:r>
            <a:r>
              <a:rPr lang="zh-CN" altLang="en-US" dirty="0"/>
              <a:t>的值分别是变化前的商品的需求量和商品价格。</a:t>
            </a:r>
          </a:p>
        </p:txBody>
      </p:sp>
      <p:sp>
        <p:nvSpPr>
          <p:cNvPr id="4" name="灯片编号占位符 3"/>
          <p:cNvSpPr>
            <a:spLocks noGrp="1"/>
          </p:cNvSpPr>
          <p:nvPr>
            <p:ph type="sldNum" sz="quarter" idx="10"/>
          </p:nvPr>
        </p:nvSpPr>
        <p:spPr/>
        <p:txBody>
          <a:bodyPr/>
          <a:lstStyle/>
          <a:p>
            <a:fld id="{A6837353-30EB-4A48-80EB-173D804AEFBD}" type="slidenum">
              <a:rPr lang="zh-CN" altLang="en-US" smtClean="0"/>
              <a:t>99</a:t>
            </a:fld>
            <a:endParaRPr lang="zh-CN" altLang="en-US"/>
          </a:p>
        </p:txBody>
      </p:sp>
    </p:spTree>
    <p:extLst>
      <p:ext uri="{BB962C8B-B14F-4D97-AF65-F5344CB8AC3E}">
        <p14:creationId xmlns:p14="http://schemas.microsoft.com/office/powerpoint/2010/main" val="213437490"/>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Q</a:t>
            </a:r>
            <a:r>
              <a:rPr lang="zh-CN" altLang="en-US" dirty="0"/>
              <a:t>和</a:t>
            </a:r>
            <a:r>
              <a:rPr lang="en-US" altLang="zh-CN" dirty="0"/>
              <a:t>P</a:t>
            </a:r>
            <a:r>
              <a:rPr lang="zh-CN" altLang="en-US" dirty="0"/>
              <a:t>的值分别是变化前的商品的需求量和商品价格。</a:t>
            </a:r>
          </a:p>
        </p:txBody>
      </p:sp>
      <p:sp>
        <p:nvSpPr>
          <p:cNvPr id="4" name="灯片编号占位符 3"/>
          <p:cNvSpPr>
            <a:spLocks noGrp="1"/>
          </p:cNvSpPr>
          <p:nvPr>
            <p:ph type="sldNum" sz="quarter" idx="10"/>
          </p:nvPr>
        </p:nvSpPr>
        <p:spPr/>
        <p:txBody>
          <a:bodyPr/>
          <a:lstStyle/>
          <a:p>
            <a:fld id="{A6837353-30EB-4A48-80EB-173D804AEFBD}" type="slidenum">
              <a:rPr lang="zh-CN" altLang="en-US" smtClean="0"/>
              <a:t>100</a:t>
            </a:fld>
            <a:endParaRPr lang="zh-CN" altLang="en-US"/>
          </a:p>
        </p:txBody>
      </p:sp>
    </p:spTree>
    <p:extLst>
      <p:ext uri="{BB962C8B-B14F-4D97-AF65-F5344CB8AC3E}">
        <p14:creationId xmlns:p14="http://schemas.microsoft.com/office/powerpoint/2010/main" val="42764156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kumimoji="1" lang="zh-CN" altLang="en-US"/>
              <a:t>单击此处编辑母版标题样式</a:t>
            </a:r>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09A97C3-AF9F-524B-BCB6-7987EEDA47D3}" type="slidenum">
              <a:rPr kumimoji="1" lang="zh-CN" altLang="en-US" sz="1200" b="0" i="0" u="none" strike="noStrike" kern="1200" cap="none" spc="0" normalizeH="0" baseline="0" noProof="0" smtClean="0">
                <a:ln>
                  <a:noFill/>
                </a:ln>
                <a:solidFill>
                  <a:schemeClr val="tx1">
                    <a:tint val="75000"/>
                  </a:schemeClr>
                </a:solidFill>
                <a:effectLst/>
                <a:uLnTx/>
                <a:uFillTx/>
                <a:latin typeface="+mn-lt"/>
                <a:ea typeface="+mn-ea"/>
                <a:cs typeface="+mn-cs"/>
              </a:rPr>
              <a:t>‹#›</a:t>
            </a:fld>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kumimoji="1" lang="zh-CN" altLang="en-US"/>
              <a:t>单击此处编辑母版标题样式</a:t>
            </a:r>
          </a:p>
        </p:txBody>
      </p:sp>
      <p:sp>
        <p:nvSpPr>
          <p:cNvPr id="3" name="竖排文本占位符 2"/>
          <p:cNvSpPr>
            <a:spLocks noGrp="1"/>
          </p:cNvSpPr>
          <p:nvPr>
            <p:ph type="body" orient="vert" idx="1"/>
          </p:nvPr>
        </p:nvSpPr>
        <p:spPr>
          <a:xfrm>
            <a:off x="838200" y="1825625"/>
            <a:ext cx="10515600" cy="4351338"/>
          </a:xfrm>
          <a:prstGeom prst="rect">
            <a:avLst/>
          </a:prstGeom>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09A97C3-AF9F-524B-BCB6-7987EEDA47D3}" type="slidenum">
              <a:rPr kumimoji="1" lang="zh-CN" altLang="en-US" sz="1200" b="0" i="0" u="none" strike="noStrike" kern="1200" cap="none" spc="0" normalizeH="0" baseline="0" noProof="0" smtClean="0">
                <a:ln>
                  <a:noFill/>
                </a:ln>
                <a:solidFill>
                  <a:schemeClr val="tx1">
                    <a:tint val="75000"/>
                  </a:schemeClr>
                </a:solidFill>
                <a:effectLst/>
                <a:uLnTx/>
                <a:uFillTx/>
                <a:latin typeface="+mn-lt"/>
                <a:ea typeface="+mn-ea"/>
                <a:cs typeface="+mn-cs"/>
              </a:rPr>
              <a:t>‹#›</a:t>
            </a:fld>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kumimoji="1" lang="zh-CN" altLang="en-US"/>
              <a:t>单击此处编辑母版标题样式</a:t>
            </a:r>
          </a:p>
        </p:txBody>
      </p:sp>
      <p:sp>
        <p:nvSpPr>
          <p:cNvPr id="3" name="竖排文本占位符 2"/>
          <p:cNvSpPr>
            <a:spLocks noGrp="1"/>
          </p:cNvSpPr>
          <p:nvPr>
            <p:ph type="body" orient="vert" idx="1"/>
          </p:nvPr>
        </p:nvSpPr>
        <p:spPr>
          <a:xfrm>
            <a:off x="838200" y="365125"/>
            <a:ext cx="7734300" cy="5811838"/>
          </a:xfrm>
          <a:prstGeom prst="rect">
            <a:avLst/>
          </a:prstGeom>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09A97C3-AF9F-524B-BCB6-7987EEDA47D3}" type="slidenum">
              <a:rPr kumimoji="1" lang="zh-CN" altLang="en-US" sz="1200" b="0" i="0" u="none" strike="noStrike" kern="1200" cap="none" spc="0" normalizeH="0" baseline="0" noProof="0" smtClean="0">
                <a:ln>
                  <a:noFill/>
                </a:ln>
                <a:solidFill>
                  <a:schemeClr val="tx1">
                    <a:tint val="75000"/>
                  </a:schemeClr>
                </a:solidFill>
                <a:effectLst/>
                <a:uLnTx/>
                <a:uFillTx/>
                <a:latin typeface="+mn-lt"/>
                <a:ea typeface="+mn-ea"/>
                <a:cs typeface="+mn-cs"/>
              </a:rPr>
              <a:t>‹#›</a:t>
            </a:fld>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kumimoji="1" lang="zh-CN" altLang="en-US"/>
              <a:t>单击此处编辑母版标题样式</a:t>
            </a:r>
          </a:p>
        </p:txBody>
      </p:sp>
      <p:sp>
        <p:nvSpPr>
          <p:cNvPr id="3" name="内容占位符 2"/>
          <p:cNvSpPr>
            <a:spLocks noGrp="1"/>
          </p:cNvSpPr>
          <p:nvPr>
            <p:ph idx="1"/>
          </p:nvPr>
        </p:nvSpPr>
        <p:spPr>
          <a:xfrm>
            <a:off x="838200" y="1825625"/>
            <a:ext cx="10515600" cy="4351338"/>
          </a:xfrm>
          <a:prstGeom prst="rect">
            <a:avLst/>
          </a:prstGeo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09A97C3-AF9F-524B-BCB6-7987EEDA47D3}" type="slidenum">
              <a:rPr kumimoji="1" lang="zh-CN" altLang="en-US" sz="1200" b="0" i="0" u="none" strike="noStrike" kern="1200" cap="none" spc="0" normalizeH="0" baseline="0" noProof="0" smtClean="0">
                <a:ln>
                  <a:noFill/>
                </a:ln>
                <a:solidFill>
                  <a:schemeClr val="tx1">
                    <a:tint val="75000"/>
                  </a:schemeClr>
                </a:solidFill>
                <a:effectLst/>
                <a:uLnTx/>
                <a:uFillTx/>
                <a:latin typeface="+mn-lt"/>
                <a:ea typeface="+mn-ea"/>
                <a:cs typeface="+mn-cs"/>
              </a:rPr>
              <a:t>‹#›</a:t>
            </a:fld>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a:prstGeom prst="rect">
            <a:avLst/>
          </a:prstGeom>
        </p:spPr>
        <p:txBody>
          <a:bodyPr anchor="b"/>
          <a:lstStyle>
            <a:lvl1pPr>
              <a:defRPr sz="6000"/>
            </a:lvl1pPr>
          </a:lstStyle>
          <a:p>
            <a:r>
              <a:rPr kumimoji="1" lang="zh-CN" altLang="en-US"/>
              <a:t>单击此处编辑母版标题样式</a:t>
            </a:r>
          </a:p>
        </p:txBody>
      </p:sp>
      <p:sp>
        <p:nvSpPr>
          <p:cNvPr id="3" name="文本占位符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a:t>单击此处编辑母版文本样式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09A97C3-AF9F-524B-BCB6-7987EEDA47D3}" type="slidenum">
              <a:rPr kumimoji="1" lang="zh-CN" altLang="en-US" sz="1200" b="0" i="0" u="none" strike="noStrike" kern="1200" cap="none" spc="0" normalizeH="0" baseline="0" noProof="0" smtClean="0">
                <a:ln>
                  <a:noFill/>
                </a:ln>
                <a:solidFill>
                  <a:schemeClr val="tx1">
                    <a:tint val="75000"/>
                  </a:schemeClr>
                </a:solidFill>
                <a:effectLst/>
                <a:uLnTx/>
                <a:uFillTx/>
                <a:latin typeface="+mn-lt"/>
                <a:ea typeface="+mn-ea"/>
                <a:cs typeface="+mn-cs"/>
              </a:rPr>
              <a:t>‹#›</a:t>
            </a:fld>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kumimoji="1" lang="zh-CN" altLang="en-US"/>
              <a:t>单击此处编辑母版标题样式</a:t>
            </a:r>
          </a:p>
        </p:txBody>
      </p:sp>
      <p:sp>
        <p:nvSpPr>
          <p:cNvPr id="3" name="内容占位符 2"/>
          <p:cNvSpPr>
            <a:spLocks noGrp="1"/>
          </p:cNvSpPr>
          <p:nvPr>
            <p:ph sz="half" idx="1"/>
          </p:nvPr>
        </p:nvSpPr>
        <p:spPr>
          <a:xfrm>
            <a:off x="838200" y="1825625"/>
            <a:ext cx="5181600" cy="4351338"/>
          </a:xfrm>
          <a:prstGeom prst="rect">
            <a:avLst/>
          </a:prstGeo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内容占位符 3"/>
          <p:cNvSpPr>
            <a:spLocks noGrp="1"/>
          </p:cNvSpPr>
          <p:nvPr>
            <p:ph sz="half" idx="2"/>
          </p:nvPr>
        </p:nvSpPr>
        <p:spPr>
          <a:xfrm>
            <a:off x="6172200" y="1825625"/>
            <a:ext cx="5181600" cy="4351338"/>
          </a:xfrm>
          <a:prstGeom prst="rect">
            <a:avLst/>
          </a:prstGeo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09A97C3-AF9F-524B-BCB6-7987EEDA47D3}" type="slidenum">
              <a:rPr kumimoji="1" lang="zh-CN" altLang="en-US" sz="1200" b="0" i="0" u="none" strike="noStrike" kern="1200" cap="none" spc="0" normalizeH="0" baseline="0" noProof="0" smtClean="0">
                <a:ln>
                  <a:noFill/>
                </a:ln>
                <a:solidFill>
                  <a:schemeClr val="tx1">
                    <a:tint val="75000"/>
                  </a:schemeClr>
                </a:solidFill>
                <a:effectLst/>
                <a:uLnTx/>
                <a:uFillTx/>
                <a:latin typeface="+mn-lt"/>
                <a:ea typeface="+mn-ea"/>
                <a:cs typeface="+mn-cs"/>
              </a:rPr>
              <a:t>‹#›</a:t>
            </a:fld>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kumimoji="1" lang="zh-CN" altLang="en-US"/>
              <a:t>单击此处编辑母版标题样式</a:t>
            </a:r>
          </a:p>
        </p:txBody>
      </p:sp>
      <p:sp>
        <p:nvSpPr>
          <p:cNvPr id="3"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4" name="内容占位符 3"/>
          <p:cNvSpPr>
            <a:spLocks noGrp="1"/>
          </p:cNvSpPr>
          <p:nvPr>
            <p:ph sz="half" idx="2"/>
          </p:nvPr>
        </p:nvSpPr>
        <p:spPr>
          <a:xfrm>
            <a:off x="839788" y="2505075"/>
            <a:ext cx="5157787" cy="3684588"/>
          </a:xfrm>
          <a:prstGeom prst="rect">
            <a:avLst/>
          </a:prstGeo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6" name="内容占位符 5"/>
          <p:cNvSpPr>
            <a:spLocks noGrp="1"/>
          </p:cNvSpPr>
          <p:nvPr>
            <p:ph sz="quarter" idx="4"/>
          </p:nvPr>
        </p:nvSpPr>
        <p:spPr>
          <a:xfrm>
            <a:off x="6172200" y="2505075"/>
            <a:ext cx="5183188" cy="3684588"/>
          </a:xfrm>
          <a:prstGeom prst="rect">
            <a:avLst/>
          </a:prstGeo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7" name="日期占位符 6"/>
          <p:cNvSpPr>
            <a:spLocks noGrp="1"/>
          </p:cNvSpPr>
          <p:nvPr>
            <p:ph type="dt" sz="half" idx="10"/>
          </p:nvPr>
        </p:nvSpPr>
        <p:spPr>
          <a:xfrm>
            <a:off x="838200" y="6356350"/>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09A97C3-AF9F-524B-BCB6-7987EEDA47D3}" type="slidenum">
              <a:rPr kumimoji="1" lang="zh-CN" altLang="en-US" sz="1200" b="0" i="0" u="none" strike="noStrike" kern="1200" cap="none" spc="0" normalizeH="0" baseline="0" noProof="0" smtClean="0">
                <a:ln>
                  <a:noFill/>
                </a:ln>
                <a:solidFill>
                  <a:schemeClr val="tx1">
                    <a:tint val="75000"/>
                  </a:schemeClr>
                </a:solidFill>
                <a:effectLst/>
                <a:uLnTx/>
                <a:uFillTx/>
                <a:latin typeface="+mn-lt"/>
                <a:ea typeface="+mn-ea"/>
                <a:cs typeface="+mn-cs"/>
              </a:rPr>
              <a:t>‹#›</a:t>
            </a:fld>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kumimoji="1" lang="zh-CN" altLang="en-US"/>
              <a:t>单击此处编辑母版标题样式</a:t>
            </a:r>
          </a:p>
        </p:txBody>
      </p:sp>
      <p:sp>
        <p:nvSpPr>
          <p:cNvPr id="3" name="日期占位符 2"/>
          <p:cNvSpPr>
            <a:spLocks noGrp="1"/>
          </p:cNvSpPr>
          <p:nvPr>
            <p:ph type="dt" sz="half" idx="10"/>
          </p:nvPr>
        </p:nvSpPr>
        <p:spPr>
          <a:xfrm>
            <a:off x="838200" y="6356350"/>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4" name="页脚占位符 3"/>
          <p:cNvSpPr>
            <a:spLocks noGrp="1"/>
          </p:cNvSpPr>
          <p:nvPr>
            <p:ph type="ftr" sz="quarter" idx="11"/>
          </p:nvPr>
        </p:nvSpPr>
        <p:spPr>
          <a:xfrm>
            <a:off x="4038600" y="6356350"/>
            <a:ext cx="4114800" cy="365125"/>
          </a:xfrm>
          <a:prstGeom prst="rect">
            <a:avLst/>
          </a:prstGeom>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灯片编号占位符 4"/>
          <p:cNvSpPr>
            <a:spLocks noGrp="1"/>
          </p:cNvSpPr>
          <p:nvPr>
            <p:ph type="sldNum" sz="quarter" idx="12"/>
          </p:nvPr>
        </p:nvSpPr>
        <p:spPr>
          <a:xfrm>
            <a:off x="8610600" y="6356350"/>
            <a:ext cx="2743200" cy="365125"/>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09A97C3-AF9F-524B-BCB6-7987EEDA47D3}" type="slidenum">
              <a:rPr kumimoji="1" lang="zh-CN" altLang="en-US" sz="1200" b="0" i="0" u="none" strike="noStrike" kern="1200" cap="none" spc="0" normalizeH="0" baseline="0" noProof="0" smtClean="0">
                <a:ln>
                  <a:noFill/>
                </a:ln>
                <a:solidFill>
                  <a:schemeClr val="tx1">
                    <a:tint val="75000"/>
                  </a:schemeClr>
                </a:solidFill>
                <a:effectLst/>
                <a:uLnTx/>
                <a:uFillTx/>
                <a:latin typeface="+mn-lt"/>
                <a:ea typeface="+mn-ea"/>
                <a:cs typeface="+mn-cs"/>
              </a:rPr>
              <a:t>‹#›</a:t>
            </a:fld>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09A97C3-AF9F-524B-BCB6-7987EEDA47D3}" type="slidenum">
              <a:rPr kumimoji="1" lang="zh-CN" altLang="en-US" sz="1200" b="0" i="0" u="none" strike="noStrike" kern="1200" cap="none" spc="0" normalizeH="0" baseline="0" noProof="0" smtClean="0">
                <a:ln>
                  <a:noFill/>
                </a:ln>
                <a:solidFill>
                  <a:schemeClr val="tx1">
                    <a:tint val="75000"/>
                  </a:schemeClr>
                </a:solidFill>
                <a:effectLst/>
                <a:uLnTx/>
                <a:uFillTx/>
                <a:latin typeface="+mn-lt"/>
                <a:ea typeface="+mn-ea"/>
                <a:cs typeface="+mn-cs"/>
              </a:rPr>
              <a:t>‹#›</a:t>
            </a:fld>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kumimoji="1" lang="zh-CN" altLang="en-US"/>
              <a:t>单击此处编辑母版标题样式</a:t>
            </a:r>
          </a:p>
        </p:txBody>
      </p:sp>
      <p:sp>
        <p:nvSpPr>
          <p:cNvPr id="3" name="内容占位符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09A97C3-AF9F-524B-BCB6-7987EEDA47D3}" type="slidenum">
              <a:rPr kumimoji="1" lang="zh-CN" altLang="en-US" sz="1200" b="0" i="0" u="none" strike="noStrike" kern="1200" cap="none" spc="0" normalizeH="0" baseline="0" noProof="0" smtClean="0">
                <a:ln>
                  <a:noFill/>
                </a:ln>
                <a:solidFill>
                  <a:schemeClr val="tx1">
                    <a:tint val="75000"/>
                  </a:schemeClr>
                </a:solidFill>
                <a:effectLst/>
                <a:uLnTx/>
                <a:uFillTx/>
                <a:latin typeface="+mn-lt"/>
                <a:ea typeface="+mn-ea"/>
                <a:cs typeface="+mn-cs"/>
              </a:rPr>
              <a:t>‹#›</a:t>
            </a:fld>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kumimoji="1" lang="zh-CN" altLang="en-US"/>
              <a:t>单击此处编辑母版标题样式</a:t>
            </a:r>
          </a:p>
        </p:txBody>
      </p:sp>
      <p:sp>
        <p:nvSpPr>
          <p:cNvPr id="3" name="图片占位符 2"/>
          <p:cNvSpPr>
            <a:spLocks noGrp="1"/>
          </p:cNvSpPr>
          <p:nvPr>
            <p:ph type="pic" idx="1"/>
          </p:nvPr>
        </p:nvSpPr>
        <p:spPr>
          <a:xfrm>
            <a:off x="5183188" y="987425"/>
            <a:ext cx="6172200" cy="4873625"/>
          </a:xfrm>
          <a:prstGeom prst="rect">
            <a:avLst/>
          </a:prstGeom>
        </p:spPr>
        <p:txBody>
          <a:bodyPr vert="horz" lIns="91440" tIns="45720" rIns="91440" bIns="45720"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a:buNone/>
              <a:defRPr/>
            </a:pPr>
            <a:endParaRPr kumimoji="1" lang="zh-CN" altLang="en-US" sz="3200" b="0" i="0" u="none" strike="noStrike" kern="1200" cap="none" spc="0" normalizeH="0" baseline="0" noProof="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09A97C3-AF9F-524B-BCB6-7987EEDA47D3}" type="slidenum">
              <a:rPr kumimoji="1" lang="zh-CN" altLang="en-US" sz="1200" b="0" i="0" u="none" strike="noStrike" kern="1200" cap="none" spc="0" normalizeH="0" baseline="0" noProof="0" smtClean="0">
                <a:ln>
                  <a:noFill/>
                </a:ln>
                <a:solidFill>
                  <a:schemeClr val="tx1">
                    <a:tint val="75000"/>
                  </a:schemeClr>
                </a:solidFill>
                <a:effectLst/>
                <a:uLnTx/>
                <a:uFillTx/>
                <a:latin typeface="+mn-lt"/>
                <a:ea typeface="+mn-ea"/>
                <a:cs typeface="+mn-cs"/>
              </a:rPr>
              <a:t>‹#›</a:t>
            </a:fld>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3" name="图片 1">
            <a:extLst>
              <a:ext uri="{FF2B5EF4-FFF2-40B4-BE49-F238E27FC236}">
                <a16:creationId xmlns:a16="http://schemas.microsoft.com/office/drawing/2014/main" id="{F4854BCF-3F92-6E45-AF58-D9149FEE6CFF}"/>
              </a:ext>
            </a:extLst>
          </p:cNvPr>
          <p:cNvPicPr>
            <a:picLocks noChangeAspect="1"/>
          </p:cNvPicPr>
          <p:nvPr userDrawn="1"/>
        </p:nvPicPr>
        <p:blipFill>
          <a:blip r:embed="rId13"/>
          <a:stretch>
            <a:fillRect/>
          </a:stretch>
        </p:blipFill>
        <p:spPr>
          <a:xfrm>
            <a:off x="0" y="6388100"/>
            <a:ext cx="12198350" cy="469900"/>
          </a:xfrm>
          <a:prstGeom prst="rect">
            <a:avLst/>
          </a:prstGeom>
          <a:noFill/>
          <a:ln w="9525">
            <a:noFill/>
          </a:ln>
        </p:spPr>
      </p:pic>
      <p:pic>
        <p:nvPicPr>
          <p:cNvPr id="4" name="图片 2" descr="logo（上市）-11">
            <a:extLst>
              <a:ext uri="{FF2B5EF4-FFF2-40B4-BE49-F238E27FC236}">
                <a16:creationId xmlns:a16="http://schemas.microsoft.com/office/drawing/2014/main" id="{12C021F4-1AC2-A74E-8D91-2037AB03D966}"/>
              </a:ext>
            </a:extLst>
          </p:cNvPr>
          <p:cNvPicPr>
            <a:picLocks noChangeAspect="1"/>
          </p:cNvPicPr>
          <p:nvPr userDrawn="1"/>
        </p:nvPicPr>
        <p:blipFill>
          <a:blip r:embed="rId14"/>
          <a:stretch>
            <a:fillRect/>
          </a:stretch>
        </p:blipFill>
        <p:spPr>
          <a:xfrm>
            <a:off x="10488613" y="117475"/>
            <a:ext cx="1635125" cy="796925"/>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7.xml"/><Relationship Id="rId1" Type="http://schemas.openxmlformats.org/officeDocument/2006/relationships/tags" Target="../tags/tag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7.xml"/><Relationship Id="rId1" Type="http://schemas.openxmlformats.org/officeDocument/2006/relationships/vmlDrawing" Target="../drawings/vmlDrawing5.vml"/><Relationship Id="rId6" Type="http://schemas.openxmlformats.org/officeDocument/2006/relationships/image" Target="../media/image7.wmf"/><Relationship Id="rId5" Type="http://schemas.openxmlformats.org/officeDocument/2006/relationships/oleObject" Target="../embeddings/oleObject2.bin"/><Relationship Id="rId4" Type="http://schemas.openxmlformats.org/officeDocument/2006/relationships/image" Target="../media/image38.png"/></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3" Type="http://schemas.openxmlformats.org/officeDocument/2006/relationships/diagramData" Target="../diagrams/data34.xml"/><Relationship Id="rId7" Type="http://schemas.microsoft.com/office/2007/relationships/diagramDrawing" Target="../diagrams/drawing34.xml"/><Relationship Id="rId2" Type="http://schemas.openxmlformats.org/officeDocument/2006/relationships/notesSlide" Target="../notesSlides/notesSlide101.xml"/><Relationship Id="rId1" Type="http://schemas.openxmlformats.org/officeDocument/2006/relationships/slideLayout" Target="../slideLayouts/slideLayout7.xml"/><Relationship Id="rId6" Type="http://schemas.openxmlformats.org/officeDocument/2006/relationships/diagramColors" Target="../diagrams/colors34.xml"/><Relationship Id="rId5" Type="http://schemas.openxmlformats.org/officeDocument/2006/relationships/diagramQuickStyle" Target="../diagrams/quickStyle34.xml"/><Relationship Id="rId4" Type="http://schemas.openxmlformats.org/officeDocument/2006/relationships/diagramLayout" Target="../diagrams/layout34.xml"/></Relationships>
</file>

<file path=ppt/slides/_rels/slide103.xml.rels><?xml version="1.0" encoding="UTF-8" standalone="yes"?>
<Relationships xmlns="http://schemas.openxmlformats.org/package/2006/relationships"><Relationship Id="rId3" Type="http://schemas.openxmlformats.org/officeDocument/2006/relationships/diagramData" Target="../diagrams/data35.xml"/><Relationship Id="rId7" Type="http://schemas.microsoft.com/office/2007/relationships/diagramDrawing" Target="../diagrams/drawing35.xml"/><Relationship Id="rId2" Type="http://schemas.openxmlformats.org/officeDocument/2006/relationships/notesSlide" Target="../notesSlides/notesSlide102.xml"/><Relationship Id="rId1" Type="http://schemas.openxmlformats.org/officeDocument/2006/relationships/slideLayout" Target="../slideLayouts/slideLayout7.xml"/><Relationship Id="rId6" Type="http://schemas.openxmlformats.org/officeDocument/2006/relationships/diagramColors" Target="../diagrams/colors35.xml"/><Relationship Id="rId5" Type="http://schemas.openxmlformats.org/officeDocument/2006/relationships/diagramQuickStyle" Target="../diagrams/quickStyle35.xml"/><Relationship Id="rId4" Type="http://schemas.openxmlformats.org/officeDocument/2006/relationships/diagramLayout" Target="../diagrams/layout35.xml"/></Relationships>
</file>

<file path=ppt/slides/_rels/slide104.xml.rels><?xml version="1.0" encoding="UTF-8" standalone="yes"?>
<Relationships xmlns="http://schemas.openxmlformats.org/package/2006/relationships"><Relationship Id="rId8" Type="http://schemas.openxmlformats.org/officeDocument/2006/relationships/image" Target="../media/image20.tiff"/><Relationship Id="rId3" Type="http://schemas.openxmlformats.org/officeDocument/2006/relationships/diagramData" Target="../diagrams/data36.xml"/><Relationship Id="rId7" Type="http://schemas.microsoft.com/office/2007/relationships/diagramDrawing" Target="../diagrams/drawing36.xml"/><Relationship Id="rId2" Type="http://schemas.openxmlformats.org/officeDocument/2006/relationships/notesSlide" Target="../notesSlides/notesSlide103.xml"/><Relationship Id="rId1" Type="http://schemas.openxmlformats.org/officeDocument/2006/relationships/slideLayout" Target="../slideLayouts/slideLayout7.xml"/><Relationship Id="rId6" Type="http://schemas.openxmlformats.org/officeDocument/2006/relationships/diagramColors" Target="../diagrams/colors36.xml"/><Relationship Id="rId5" Type="http://schemas.openxmlformats.org/officeDocument/2006/relationships/diagramQuickStyle" Target="../diagrams/quickStyle36.xml"/><Relationship Id="rId4" Type="http://schemas.openxmlformats.org/officeDocument/2006/relationships/diagramLayout" Target="../diagrams/layout36.xml"/></Relationships>
</file>

<file path=ppt/slides/_rels/slide105.xml.rels><?xml version="1.0" encoding="UTF-8" standalone="yes"?>
<Relationships xmlns="http://schemas.openxmlformats.org/package/2006/relationships"><Relationship Id="rId8" Type="http://schemas.openxmlformats.org/officeDocument/2006/relationships/image" Target="../media/image21.tiff"/><Relationship Id="rId3" Type="http://schemas.openxmlformats.org/officeDocument/2006/relationships/diagramData" Target="../diagrams/data37.xml"/><Relationship Id="rId7" Type="http://schemas.microsoft.com/office/2007/relationships/diagramDrawing" Target="../diagrams/drawing37.xml"/><Relationship Id="rId2" Type="http://schemas.openxmlformats.org/officeDocument/2006/relationships/notesSlide" Target="../notesSlides/notesSlide104.xml"/><Relationship Id="rId1" Type="http://schemas.openxmlformats.org/officeDocument/2006/relationships/slideLayout" Target="../slideLayouts/slideLayout7.xml"/><Relationship Id="rId6" Type="http://schemas.openxmlformats.org/officeDocument/2006/relationships/diagramColors" Target="../diagrams/colors37.xml"/><Relationship Id="rId5" Type="http://schemas.openxmlformats.org/officeDocument/2006/relationships/diagramQuickStyle" Target="../diagrams/quickStyle37.xml"/><Relationship Id="rId4" Type="http://schemas.openxmlformats.org/officeDocument/2006/relationships/diagramLayout" Target="../diagrams/layout37.xml"/><Relationship Id="rId9" Type="http://schemas.openxmlformats.org/officeDocument/2006/relationships/image" Target="../media/image22.tiff"/></Relationships>
</file>

<file path=ppt/slides/_rels/slide106.xml.rels><?xml version="1.0" encoding="UTF-8" standalone="yes"?>
<Relationships xmlns="http://schemas.openxmlformats.org/package/2006/relationships"><Relationship Id="rId8" Type="http://schemas.openxmlformats.org/officeDocument/2006/relationships/image" Target="../media/image23.tiff"/><Relationship Id="rId3" Type="http://schemas.openxmlformats.org/officeDocument/2006/relationships/diagramData" Target="../diagrams/data38.xml"/><Relationship Id="rId7" Type="http://schemas.microsoft.com/office/2007/relationships/diagramDrawing" Target="../diagrams/drawing38.xml"/><Relationship Id="rId2" Type="http://schemas.openxmlformats.org/officeDocument/2006/relationships/notesSlide" Target="../notesSlides/notesSlide105.xml"/><Relationship Id="rId1" Type="http://schemas.openxmlformats.org/officeDocument/2006/relationships/slideLayout" Target="../slideLayouts/slideLayout7.xml"/><Relationship Id="rId6" Type="http://schemas.openxmlformats.org/officeDocument/2006/relationships/diagramColors" Target="../diagrams/colors38.xml"/><Relationship Id="rId5" Type="http://schemas.openxmlformats.org/officeDocument/2006/relationships/diagramQuickStyle" Target="../diagrams/quickStyle38.xml"/><Relationship Id="rId4" Type="http://schemas.openxmlformats.org/officeDocument/2006/relationships/diagramLayout" Target="../diagrams/layout38.xml"/></Relationships>
</file>

<file path=ppt/slides/_rels/slide107.xml.rels><?xml version="1.0" encoding="UTF-8" standalone="yes"?>
<Relationships xmlns="http://schemas.openxmlformats.org/package/2006/relationships"><Relationship Id="rId3" Type="http://schemas.openxmlformats.org/officeDocument/2006/relationships/diagramData" Target="../diagrams/data39.xml"/><Relationship Id="rId7" Type="http://schemas.microsoft.com/office/2007/relationships/diagramDrawing" Target="../diagrams/drawing39.xml"/><Relationship Id="rId2" Type="http://schemas.openxmlformats.org/officeDocument/2006/relationships/notesSlide" Target="../notesSlides/notesSlide106.xml"/><Relationship Id="rId1" Type="http://schemas.openxmlformats.org/officeDocument/2006/relationships/slideLayout" Target="../slideLayouts/slideLayout7.xml"/><Relationship Id="rId6" Type="http://schemas.openxmlformats.org/officeDocument/2006/relationships/diagramColors" Target="../diagrams/colors39.xml"/><Relationship Id="rId5" Type="http://schemas.openxmlformats.org/officeDocument/2006/relationships/diagramQuickStyle" Target="../diagrams/quickStyle39.xml"/><Relationship Id="rId4" Type="http://schemas.openxmlformats.org/officeDocument/2006/relationships/diagramLayout" Target="../diagrams/layout39.xml"/></Relationships>
</file>

<file path=ppt/slides/_rels/slide108.xml.rels><?xml version="1.0" encoding="UTF-8" standalone="yes"?>
<Relationships xmlns="http://schemas.openxmlformats.org/package/2006/relationships"><Relationship Id="rId3" Type="http://schemas.openxmlformats.org/officeDocument/2006/relationships/diagramData" Target="../diagrams/data40.xml"/><Relationship Id="rId7" Type="http://schemas.microsoft.com/office/2007/relationships/diagramDrawing" Target="../diagrams/drawing40.xml"/><Relationship Id="rId2" Type="http://schemas.openxmlformats.org/officeDocument/2006/relationships/notesSlide" Target="../notesSlides/notesSlide107.xml"/><Relationship Id="rId1" Type="http://schemas.openxmlformats.org/officeDocument/2006/relationships/slideLayout" Target="../slideLayouts/slideLayout7.xml"/><Relationship Id="rId6" Type="http://schemas.openxmlformats.org/officeDocument/2006/relationships/diagramColors" Target="../diagrams/colors40.xml"/><Relationship Id="rId5" Type="http://schemas.openxmlformats.org/officeDocument/2006/relationships/diagramQuickStyle" Target="../diagrams/quickStyle40.xml"/><Relationship Id="rId4" Type="http://schemas.openxmlformats.org/officeDocument/2006/relationships/diagramLayout" Target="../diagrams/layout40.xml"/></Relationships>
</file>

<file path=ppt/slides/_rels/slide109.xml.rels><?xml version="1.0" encoding="UTF-8" standalone="yes"?>
<Relationships xmlns="http://schemas.openxmlformats.org/package/2006/relationships"><Relationship Id="rId3" Type="http://schemas.openxmlformats.org/officeDocument/2006/relationships/diagramData" Target="../diagrams/data41.xml"/><Relationship Id="rId7" Type="http://schemas.microsoft.com/office/2007/relationships/diagramDrawing" Target="../diagrams/drawing41.xml"/><Relationship Id="rId2" Type="http://schemas.openxmlformats.org/officeDocument/2006/relationships/notesSlide" Target="../notesSlides/notesSlide108.xml"/><Relationship Id="rId1" Type="http://schemas.openxmlformats.org/officeDocument/2006/relationships/slideLayout" Target="../slideLayouts/slideLayout7.xml"/><Relationship Id="rId6" Type="http://schemas.openxmlformats.org/officeDocument/2006/relationships/diagramColors" Target="../diagrams/colors41.xml"/><Relationship Id="rId5" Type="http://schemas.openxmlformats.org/officeDocument/2006/relationships/diagramQuickStyle" Target="../diagrams/quickStyle41.xml"/><Relationship Id="rId4" Type="http://schemas.openxmlformats.org/officeDocument/2006/relationships/diagramLayout" Target="../diagrams/layout4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3" Type="http://schemas.openxmlformats.org/officeDocument/2006/relationships/diagramData" Target="../diagrams/data42.xml"/><Relationship Id="rId7" Type="http://schemas.microsoft.com/office/2007/relationships/diagramDrawing" Target="../diagrams/drawing42.xml"/><Relationship Id="rId2" Type="http://schemas.openxmlformats.org/officeDocument/2006/relationships/notesSlide" Target="../notesSlides/notesSlide109.xml"/><Relationship Id="rId1" Type="http://schemas.openxmlformats.org/officeDocument/2006/relationships/slideLayout" Target="../slideLayouts/slideLayout7.xml"/><Relationship Id="rId6" Type="http://schemas.openxmlformats.org/officeDocument/2006/relationships/diagramColors" Target="../diagrams/colors42.xml"/><Relationship Id="rId5" Type="http://schemas.openxmlformats.org/officeDocument/2006/relationships/diagramQuickStyle" Target="../diagrams/quickStyle42.xml"/><Relationship Id="rId4" Type="http://schemas.openxmlformats.org/officeDocument/2006/relationships/diagramLayout" Target="../diagrams/layout42.xml"/></Relationships>
</file>

<file path=ppt/slides/_rels/slide111.xml.rels><?xml version="1.0" encoding="UTF-8" standalone="yes"?>
<Relationships xmlns="http://schemas.openxmlformats.org/package/2006/relationships"><Relationship Id="rId8" Type="http://schemas.openxmlformats.org/officeDocument/2006/relationships/image" Target="../media/image24.tiff"/><Relationship Id="rId3" Type="http://schemas.openxmlformats.org/officeDocument/2006/relationships/diagramData" Target="../diagrams/data43.xml"/><Relationship Id="rId7" Type="http://schemas.microsoft.com/office/2007/relationships/diagramDrawing" Target="../diagrams/drawing43.xml"/><Relationship Id="rId2" Type="http://schemas.openxmlformats.org/officeDocument/2006/relationships/notesSlide" Target="../notesSlides/notesSlide110.xml"/><Relationship Id="rId1" Type="http://schemas.openxmlformats.org/officeDocument/2006/relationships/slideLayout" Target="../slideLayouts/slideLayout7.xml"/><Relationship Id="rId6" Type="http://schemas.openxmlformats.org/officeDocument/2006/relationships/diagramColors" Target="../diagrams/colors43.xml"/><Relationship Id="rId5" Type="http://schemas.openxmlformats.org/officeDocument/2006/relationships/diagramQuickStyle" Target="../diagrams/quickStyle43.xml"/><Relationship Id="rId4" Type="http://schemas.openxmlformats.org/officeDocument/2006/relationships/diagramLayout" Target="../diagrams/layout43.xml"/></Relationships>
</file>

<file path=ppt/slides/_rels/slide112.xml.rels><?xml version="1.0" encoding="UTF-8" standalone="yes"?>
<Relationships xmlns="http://schemas.openxmlformats.org/package/2006/relationships"><Relationship Id="rId8" Type="http://schemas.openxmlformats.org/officeDocument/2006/relationships/image" Target="../media/image24.tiff"/><Relationship Id="rId3" Type="http://schemas.openxmlformats.org/officeDocument/2006/relationships/diagramData" Target="../diagrams/data44.xml"/><Relationship Id="rId7" Type="http://schemas.microsoft.com/office/2007/relationships/diagramDrawing" Target="../diagrams/drawing44.xml"/><Relationship Id="rId2" Type="http://schemas.openxmlformats.org/officeDocument/2006/relationships/notesSlide" Target="../notesSlides/notesSlide111.xml"/><Relationship Id="rId1" Type="http://schemas.openxmlformats.org/officeDocument/2006/relationships/slideLayout" Target="../slideLayouts/slideLayout7.xml"/><Relationship Id="rId6" Type="http://schemas.openxmlformats.org/officeDocument/2006/relationships/diagramColors" Target="../diagrams/colors44.xml"/><Relationship Id="rId5" Type="http://schemas.openxmlformats.org/officeDocument/2006/relationships/diagramQuickStyle" Target="../diagrams/quickStyle44.xml"/><Relationship Id="rId4" Type="http://schemas.openxmlformats.org/officeDocument/2006/relationships/diagramLayout" Target="../diagrams/layout44.xml"/></Relationships>
</file>

<file path=ppt/slides/_rels/slide113.xml.rels><?xml version="1.0" encoding="UTF-8" standalone="yes"?>
<Relationships xmlns="http://schemas.openxmlformats.org/package/2006/relationships"><Relationship Id="rId8" Type="http://schemas.openxmlformats.org/officeDocument/2006/relationships/image" Target="../media/image24.tiff"/><Relationship Id="rId3" Type="http://schemas.openxmlformats.org/officeDocument/2006/relationships/diagramData" Target="../diagrams/data45.xml"/><Relationship Id="rId7" Type="http://schemas.microsoft.com/office/2007/relationships/diagramDrawing" Target="../diagrams/drawing45.xml"/><Relationship Id="rId2" Type="http://schemas.openxmlformats.org/officeDocument/2006/relationships/notesSlide" Target="../notesSlides/notesSlide112.xml"/><Relationship Id="rId1" Type="http://schemas.openxmlformats.org/officeDocument/2006/relationships/slideLayout" Target="../slideLayouts/slideLayout7.xml"/><Relationship Id="rId6" Type="http://schemas.openxmlformats.org/officeDocument/2006/relationships/diagramColors" Target="../diagrams/colors45.xml"/><Relationship Id="rId5" Type="http://schemas.openxmlformats.org/officeDocument/2006/relationships/diagramQuickStyle" Target="../diagrams/quickStyle45.xml"/><Relationship Id="rId4" Type="http://schemas.openxmlformats.org/officeDocument/2006/relationships/diagramLayout" Target="../diagrams/layout45.xml"/></Relationships>
</file>

<file path=ppt/slides/_rels/slide114.xml.rels><?xml version="1.0" encoding="UTF-8" standalone="yes"?>
<Relationships xmlns="http://schemas.openxmlformats.org/package/2006/relationships"><Relationship Id="rId8" Type="http://schemas.openxmlformats.org/officeDocument/2006/relationships/image" Target="../media/image24.tiff"/><Relationship Id="rId3" Type="http://schemas.openxmlformats.org/officeDocument/2006/relationships/diagramData" Target="../diagrams/data46.xml"/><Relationship Id="rId7" Type="http://schemas.microsoft.com/office/2007/relationships/diagramDrawing" Target="../diagrams/drawing46.xml"/><Relationship Id="rId2" Type="http://schemas.openxmlformats.org/officeDocument/2006/relationships/notesSlide" Target="../notesSlides/notesSlide113.xml"/><Relationship Id="rId1" Type="http://schemas.openxmlformats.org/officeDocument/2006/relationships/slideLayout" Target="../slideLayouts/slideLayout7.xml"/><Relationship Id="rId6" Type="http://schemas.openxmlformats.org/officeDocument/2006/relationships/diagramColors" Target="../diagrams/colors46.xml"/><Relationship Id="rId5" Type="http://schemas.openxmlformats.org/officeDocument/2006/relationships/diagramQuickStyle" Target="../diagrams/quickStyle46.xml"/><Relationship Id="rId4" Type="http://schemas.openxmlformats.org/officeDocument/2006/relationships/diagramLayout" Target="../diagrams/layout46.xml"/></Relationships>
</file>

<file path=ppt/slides/_rels/slide115.xml.rels><?xml version="1.0" encoding="UTF-8" standalone="yes"?>
<Relationships xmlns="http://schemas.openxmlformats.org/package/2006/relationships"><Relationship Id="rId8" Type="http://schemas.openxmlformats.org/officeDocument/2006/relationships/image" Target="../media/image24.tiff"/><Relationship Id="rId3" Type="http://schemas.openxmlformats.org/officeDocument/2006/relationships/diagramData" Target="../diagrams/data47.xml"/><Relationship Id="rId7" Type="http://schemas.microsoft.com/office/2007/relationships/diagramDrawing" Target="../diagrams/drawing47.xml"/><Relationship Id="rId2" Type="http://schemas.openxmlformats.org/officeDocument/2006/relationships/notesSlide" Target="../notesSlides/notesSlide114.xml"/><Relationship Id="rId1" Type="http://schemas.openxmlformats.org/officeDocument/2006/relationships/slideLayout" Target="../slideLayouts/slideLayout7.xml"/><Relationship Id="rId6" Type="http://schemas.openxmlformats.org/officeDocument/2006/relationships/diagramColors" Target="../diagrams/colors47.xml"/><Relationship Id="rId5" Type="http://schemas.openxmlformats.org/officeDocument/2006/relationships/diagramQuickStyle" Target="../diagrams/quickStyle47.xml"/><Relationship Id="rId4" Type="http://schemas.openxmlformats.org/officeDocument/2006/relationships/diagramLayout" Target="../diagrams/layout47.xml"/></Relationships>
</file>

<file path=ppt/slides/_rels/slide116.xml.rels><?xml version="1.0" encoding="UTF-8" standalone="yes"?>
<Relationships xmlns="http://schemas.openxmlformats.org/package/2006/relationships"><Relationship Id="rId8" Type="http://schemas.openxmlformats.org/officeDocument/2006/relationships/image" Target="../media/image24.tiff"/><Relationship Id="rId3" Type="http://schemas.openxmlformats.org/officeDocument/2006/relationships/diagramData" Target="../diagrams/data48.xml"/><Relationship Id="rId7" Type="http://schemas.microsoft.com/office/2007/relationships/diagramDrawing" Target="../diagrams/drawing48.xml"/><Relationship Id="rId2" Type="http://schemas.openxmlformats.org/officeDocument/2006/relationships/notesSlide" Target="../notesSlides/notesSlide115.xml"/><Relationship Id="rId1" Type="http://schemas.openxmlformats.org/officeDocument/2006/relationships/slideLayout" Target="../slideLayouts/slideLayout7.xml"/><Relationship Id="rId6" Type="http://schemas.openxmlformats.org/officeDocument/2006/relationships/diagramColors" Target="../diagrams/colors48.xml"/><Relationship Id="rId5" Type="http://schemas.openxmlformats.org/officeDocument/2006/relationships/diagramQuickStyle" Target="../diagrams/quickStyle48.xml"/><Relationship Id="rId4" Type="http://schemas.openxmlformats.org/officeDocument/2006/relationships/diagramLayout" Target="../diagrams/layout48.xml"/></Relationships>
</file>

<file path=ppt/slides/_rels/slide117.xml.rels><?xml version="1.0" encoding="UTF-8" standalone="yes"?>
<Relationships xmlns="http://schemas.openxmlformats.org/package/2006/relationships"><Relationship Id="rId3" Type="http://schemas.openxmlformats.org/officeDocument/2006/relationships/diagramData" Target="../diagrams/data49.xml"/><Relationship Id="rId7" Type="http://schemas.microsoft.com/office/2007/relationships/diagramDrawing" Target="../diagrams/drawing49.xml"/><Relationship Id="rId2" Type="http://schemas.openxmlformats.org/officeDocument/2006/relationships/notesSlide" Target="../notesSlides/notesSlide116.xml"/><Relationship Id="rId1" Type="http://schemas.openxmlformats.org/officeDocument/2006/relationships/slideLayout" Target="../slideLayouts/slideLayout7.xml"/><Relationship Id="rId6" Type="http://schemas.openxmlformats.org/officeDocument/2006/relationships/diagramColors" Target="../diagrams/colors49.xml"/><Relationship Id="rId5" Type="http://schemas.openxmlformats.org/officeDocument/2006/relationships/diagramQuickStyle" Target="../diagrams/quickStyle49.xml"/><Relationship Id="rId4" Type="http://schemas.openxmlformats.org/officeDocument/2006/relationships/diagramLayout" Target="../diagrams/layout49.xml"/></Relationships>
</file>

<file path=ppt/slides/_rels/slide118.xml.rels><?xml version="1.0" encoding="UTF-8" standalone="yes"?>
<Relationships xmlns="http://schemas.openxmlformats.org/package/2006/relationships"><Relationship Id="rId3" Type="http://schemas.openxmlformats.org/officeDocument/2006/relationships/diagramData" Target="../diagrams/data50.xml"/><Relationship Id="rId7" Type="http://schemas.microsoft.com/office/2007/relationships/diagramDrawing" Target="../diagrams/drawing50.xml"/><Relationship Id="rId2" Type="http://schemas.openxmlformats.org/officeDocument/2006/relationships/notesSlide" Target="../notesSlides/notesSlide117.xml"/><Relationship Id="rId1" Type="http://schemas.openxmlformats.org/officeDocument/2006/relationships/slideLayout" Target="../slideLayouts/slideLayout7.xml"/><Relationship Id="rId6" Type="http://schemas.openxmlformats.org/officeDocument/2006/relationships/diagramColors" Target="../diagrams/colors50.xml"/><Relationship Id="rId5" Type="http://schemas.openxmlformats.org/officeDocument/2006/relationships/diagramQuickStyle" Target="../diagrams/quickStyle50.xml"/><Relationship Id="rId4" Type="http://schemas.openxmlformats.org/officeDocument/2006/relationships/diagramLayout" Target="../diagrams/layout50.xml"/></Relationships>
</file>

<file path=ppt/slides/_rels/slide119.xml.rels><?xml version="1.0" encoding="UTF-8" standalone="yes"?>
<Relationships xmlns="http://schemas.openxmlformats.org/package/2006/relationships"><Relationship Id="rId3" Type="http://schemas.openxmlformats.org/officeDocument/2006/relationships/diagramData" Target="../diagrams/data51.xml"/><Relationship Id="rId7" Type="http://schemas.microsoft.com/office/2007/relationships/diagramDrawing" Target="../diagrams/drawing51.xml"/><Relationship Id="rId2" Type="http://schemas.openxmlformats.org/officeDocument/2006/relationships/notesSlide" Target="../notesSlides/notesSlide118.xml"/><Relationship Id="rId1" Type="http://schemas.openxmlformats.org/officeDocument/2006/relationships/slideLayout" Target="../slideLayouts/slideLayout7.xml"/><Relationship Id="rId6" Type="http://schemas.openxmlformats.org/officeDocument/2006/relationships/diagramColors" Target="../diagrams/colors51.xml"/><Relationship Id="rId5" Type="http://schemas.openxmlformats.org/officeDocument/2006/relationships/diagramQuickStyle" Target="../diagrams/quickStyle51.xml"/><Relationship Id="rId4" Type="http://schemas.openxmlformats.org/officeDocument/2006/relationships/diagramLayout" Target="../diagrams/layout5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3" Type="http://schemas.openxmlformats.org/officeDocument/2006/relationships/diagramData" Target="../diagrams/data52.xml"/><Relationship Id="rId7" Type="http://schemas.microsoft.com/office/2007/relationships/diagramDrawing" Target="../diagrams/drawing52.xml"/><Relationship Id="rId2" Type="http://schemas.openxmlformats.org/officeDocument/2006/relationships/notesSlide" Target="../notesSlides/notesSlide119.xml"/><Relationship Id="rId1" Type="http://schemas.openxmlformats.org/officeDocument/2006/relationships/slideLayout" Target="../slideLayouts/slideLayout7.xml"/><Relationship Id="rId6" Type="http://schemas.openxmlformats.org/officeDocument/2006/relationships/diagramColors" Target="../diagrams/colors52.xml"/><Relationship Id="rId5" Type="http://schemas.openxmlformats.org/officeDocument/2006/relationships/diagramQuickStyle" Target="../diagrams/quickStyle52.xml"/><Relationship Id="rId4" Type="http://schemas.openxmlformats.org/officeDocument/2006/relationships/diagramLayout" Target="../diagrams/layout52.xml"/></Relationships>
</file>

<file path=ppt/slides/_rels/slide121.xml.rels><?xml version="1.0" encoding="UTF-8" standalone="yes"?>
<Relationships xmlns="http://schemas.openxmlformats.org/package/2006/relationships"><Relationship Id="rId3" Type="http://schemas.openxmlformats.org/officeDocument/2006/relationships/diagramData" Target="../diagrams/data53.xml"/><Relationship Id="rId7" Type="http://schemas.microsoft.com/office/2007/relationships/diagramDrawing" Target="../diagrams/drawing53.xml"/><Relationship Id="rId2" Type="http://schemas.openxmlformats.org/officeDocument/2006/relationships/notesSlide" Target="../notesSlides/notesSlide120.xml"/><Relationship Id="rId1" Type="http://schemas.openxmlformats.org/officeDocument/2006/relationships/slideLayout" Target="../slideLayouts/slideLayout7.xml"/><Relationship Id="rId6" Type="http://schemas.openxmlformats.org/officeDocument/2006/relationships/diagramColors" Target="../diagrams/colors53.xml"/><Relationship Id="rId5" Type="http://schemas.openxmlformats.org/officeDocument/2006/relationships/diagramQuickStyle" Target="../diagrams/quickStyle53.xml"/><Relationship Id="rId4" Type="http://schemas.openxmlformats.org/officeDocument/2006/relationships/diagramLayout" Target="../diagrams/layout53.xml"/></Relationships>
</file>

<file path=ppt/slides/_rels/slide122.xml.rels><?xml version="1.0" encoding="UTF-8" standalone="yes"?>
<Relationships xmlns="http://schemas.openxmlformats.org/package/2006/relationships"><Relationship Id="rId3" Type="http://schemas.openxmlformats.org/officeDocument/2006/relationships/diagramData" Target="../diagrams/data54.xml"/><Relationship Id="rId7" Type="http://schemas.microsoft.com/office/2007/relationships/diagramDrawing" Target="../diagrams/drawing54.xml"/><Relationship Id="rId2" Type="http://schemas.openxmlformats.org/officeDocument/2006/relationships/notesSlide" Target="../notesSlides/notesSlide121.xml"/><Relationship Id="rId1" Type="http://schemas.openxmlformats.org/officeDocument/2006/relationships/slideLayout" Target="../slideLayouts/slideLayout7.xml"/><Relationship Id="rId6" Type="http://schemas.openxmlformats.org/officeDocument/2006/relationships/diagramColors" Target="../diagrams/colors54.xml"/><Relationship Id="rId5" Type="http://schemas.openxmlformats.org/officeDocument/2006/relationships/diagramQuickStyle" Target="../diagrams/quickStyle54.xml"/><Relationship Id="rId4" Type="http://schemas.openxmlformats.org/officeDocument/2006/relationships/diagramLayout" Target="../diagrams/layout54.xml"/></Relationships>
</file>

<file path=ppt/slides/_rels/slide123.xml.rels><?xml version="1.0" encoding="UTF-8" standalone="yes"?>
<Relationships xmlns="http://schemas.openxmlformats.org/package/2006/relationships"><Relationship Id="rId3" Type="http://schemas.openxmlformats.org/officeDocument/2006/relationships/diagramData" Target="../diagrams/data55.xml"/><Relationship Id="rId7" Type="http://schemas.microsoft.com/office/2007/relationships/diagramDrawing" Target="../diagrams/drawing55.xml"/><Relationship Id="rId2" Type="http://schemas.openxmlformats.org/officeDocument/2006/relationships/notesSlide" Target="../notesSlides/notesSlide122.xml"/><Relationship Id="rId1" Type="http://schemas.openxmlformats.org/officeDocument/2006/relationships/slideLayout" Target="../slideLayouts/slideLayout7.xml"/><Relationship Id="rId6" Type="http://schemas.openxmlformats.org/officeDocument/2006/relationships/diagramColors" Target="../diagrams/colors55.xml"/><Relationship Id="rId5" Type="http://schemas.openxmlformats.org/officeDocument/2006/relationships/diagramQuickStyle" Target="../diagrams/quickStyle55.xml"/><Relationship Id="rId4" Type="http://schemas.openxmlformats.org/officeDocument/2006/relationships/diagramLayout" Target="../diagrams/layout55.xml"/></Relationships>
</file>

<file path=ppt/slides/_rels/slide124.xml.rels><?xml version="1.0" encoding="UTF-8" standalone="yes"?>
<Relationships xmlns="http://schemas.openxmlformats.org/package/2006/relationships"><Relationship Id="rId3" Type="http://schemas.openxmlformats.org/officeDocument/2006/relationships/diagramData" Target="../diagrams/data56.xml"/><Relationship Id="rId7" Type="http://schemas.microsoft.com/office/2007/relationships/diagramDrawing" Target="../diagrams/drawing56.xml"/><Relationship Id="rId2" Type="http://schemas.openxmlformats.org/officeDocument/2006/relationships/notesSlide" Target="../notesSlides/notesSlide123.xml"/><Relationship Id="rId1" Type="http://schemas.openxmlformats.org/officeDocument/2006/relationships/slideLayout" Target="../slideLayouts/slideLayout7.xml"/><Relationship Id="rId6" Type="http://schemas.openxmlformats.org/officeDocument/2006/relationships/diagramColors" Target="../diagrams/colors56.xml"/><Relationship Id="rId5" Type="http://schemas.openxmlformats.org/officeDocument/2006/relationships/diagramQuickStyle" Target="../diagrams/quickStyle56.xml"/><Relationship Id="rId4" Type="http://schemas.openxmlformats.org/officeDocument/2006/relationships/diagramLayout" Target="../diagrams/layout56.xml"/></Relationships>
</file>

<file path=ppt/slides/_rels/slide125.xml.rels><?xml version="1.0" encoding="UTF-8" standalone="yes"?>
<Relationships xmlns="http://schemas.openxmlformats.org/package/2006/relationships"><Relationship Id="rId3" Type="http://schemas.openxmlformats.org/officeDocument/2006/relationships/diagramData" Target="../diagrams/data57.xml"/><Relationship Id="rId7" Type="http://schemas.microsoft.com/office/2007/relationships/diagramDrawing" Target="../diagrams/drawing57.xml"/><Relationship Id="rId2" Type="http://schemas.openxmlformats.org/officeDocument/2006/relationships/notesSlide" Target="../notesSlides/notesSlide124.xml"/><Relationship Id="rId1" Type="http://schemas.openxmlformats.org/officeDocument/2006/relationships/slideLayout" Target="../slideLayouts/slideLayout7.xml"/><Relationship Id="rId6" Type="http://schemas.openxmlformats.org/officeDocument/2006/relationships/diagramColors" Target="../diagrams/colors57.xml"/><Relationship Id="rId5" Type="http://schemas.openxmlformats.org/officeDocument/2006/relationships/diagramQuickStyle" Target="../diagrams/quickStyle57.xml"/><Relationship Id="rId4" Type="http://schemas.openxmlformats.org/officeDocument/2006/relationships/diagramLayout" Target="../diagrams/layout57.xml"/></Relationships>
</file>

<file path=ppt/slides/_rels/slide126.xml.rels><?xml version="1.0" encoding="UTF-8" standalone="yes"?>
<Relationships xmlns="http://schemas.openxmlformats.org/package/2006/relationships"><Relationship Id="rId3" Type="http://schemas.openxmlformats.org/officeDocument/2006/relationships/diagramData" Target="../diagrams/data58.xml"/><Relationship Id="rId7" Type="http://schemas.microsoft.com/office/2007/relationships/diagramDrawing" Target="../diagrams/drawing58.xml"/><Relationship Id="rId2" Type="http://schemas.openxmlformats.org/officeDocument/2006/relationships/notesSlide" Target="../notesSlides/notesSlide125.xml"/><Relationship Id="rId1" Type="http://schemas.openxmlformats.org/officeDocument/2006/relationships/slideLayout" Target="../slideLayouts/slideLayout7.xml"/><Relationship Id="rId6" Type="http://schemas.openxmlformats.org/officeDocument/2006/relationships/diagramColors" Target="../diagrams/colors58.xml"/><Relationship Id="rId5" Type="http://schemas.openxmlformats.org/officeDocument/2006/relationships/diagramQuickStyle" Target="../diagrams/quickStyle58.xml"/><Relationship Id="rId4" Type="http://schemas.openxmlformats.org/officeDocument/2006/relationships/diagramLayout" Target="../diagrams/layout58.xml"/></Relationships>
</file>

<file path=ppt/slides/_rels/slide127.xml.rels><?xml version="1.0" encoding="UTF-8" standalone="yes"?>
<Relationships xmlns="http://schemas.openxmlformats.org/package/2006/relationships"><Relationship Id="rId3" Type="http://schemas.openxmlformats.org/officeDocument/2006/relationships/diagramData" Target="../diagrams/data59.xml"/><Relationship Id="rId7" Type="http://schemas.microsoft.com/office/2007/relationships/diagramDrawing" Target="../diagrams/drawing59.xml"/><Relationship Id="rId2" Type="http://schemas.openxmlformats.org/officeDocument/2006/relationships/notesSlide" Target="../notesSlides/notesSlide126.xml"/><Relationship Id="rId1" Type="http://schemas.openxmlformats.org/officeDocument/2006/relationships/slideLayout" Target="../slideLayouts/slideLayout7.xml"/><Relationship Id="rId6" Type="http://schemas.openxmlformats.org/officeDocument/2006/relationships/diagramColors" Target="../diagrams/colors59.xml"/><Relationship Id="rId5" Type="http://schemas.openxmlformats.org/officeDocument/2006/relationships/diagramQuickStyle" Target="../diagrams/quickStyle59.xml"/><Relationship Id="rId4" Type="http://schemas.openxmlformats.org/officeDocument/2006/relationships/diagramLayout" Target="../diagrams/layout59.xml"/></Relationships>
</file>

<file path=ppt/slides/_rels/slide128.xml.rels><?xml version="1.0" encoding="UTF-8" standalone="yes"?>
<Relationships xmlns="http://schemas.openxmlformats.org/package/2006/relationships"><Relationship Id="rId3" Type="http://schemas.openxmlformats.org/officeDocument/2006/relationships/diagramData" Target="../diagrams/data60.xml"/><Relationship Id="rId7" Type="http://schemas.microsoft.com/office/2007/relationships/diagramDrawing" Target="../diagrams/drawing60.xml"/><Relationship Id="rId2" Type="http://schemas.openxmlformats.org/officeDocument/2006/relationships/notesSlide" Target="../notesSlides/notesSlide127.xml"/><Relationship Id="rId1" Type="http://schemas.openxmlformats.org/officeDocument/2006/relationships/slideLayout" Target="../slideLayouts/slideLayout7.xml"/><Relationship Id="rId6" Type="http://schemas.openxmlformats.org/officeDocument/2006/relationships/diagramColors" Target="../diagrams/colors60.xml"/><Relationship Id="rId5" Type="http://schemas.openxmlformats.org/officeDocument/2006/relationships/diagramQuickStyle" Target="../diagrams/quickStyle60.xml"/><Relationship Id="rId4" Type="http://schemas.openxmlformats.org/officeDocument/2006/relationships/diagramLayout" Target="../diagrams/layout60.xml"/></Relationships>
</file>

<file path=ppt/slides/_rels/slide129.xml.rels><?xml version="1.0" encoding="UTF-8" standalone="yes"?>
<Relationships xmlns="http://schemas.openxmlformats.org/package/2006/relationships"><Relationship Id="rId3" Type="http://schemas.openxmlformats.org/officeDocument/2006/relationships/diagramData" Target="../diagrams/data61.xml"/><Relationship Id="rId7" Type="http://schemas.microsoft.com/office/2007/relationships/diagramDrawing" Target="../diagrams/drawing61.xml"/><Relationship Id="rId2" Type="http://schemas.openxmlformats.org/officeDocument/2006/relationships/notesSlide" Target="../notesSlides/notesSlide128.xml"/><Relationship Id="rId1" Type="http://schemas.openxmlformats.org/officeDocument/2006/relationships/slideLayout" Target="../slideLayouts/slideLayout7.xml"/><Relationship Id="rId6" Type="http://schemas.openxmlformats.org/officeDocument/2006/relationships/diagramColors" Target="../diagrams/colors61.xml"/><Relationship Id="rId5" Type="http://schemas.openxmlformats.org/officeDocument/2006/relationships/diagramQuickStyle" Target="../diagrams/quickStyle61.xml"/><Relationship Id="rId4" Type="http://schemas.openxmlformats.org/officeDocument/2006/relationships/diagramLayout" Target="../diagrams/layout61.xml"/></Relationships>
</file>

<file path=ppt/slides/_rels/slide13.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0.xml"/><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2.xml"/><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notesSlide" Target="../notesSlides/notesSlide15.xml"/><Relationship Id="rId7" Type="http://schemas.openxmlformats.org/officeDocument/2006/relationships/diagramColors" Target="../diagrams/colors1.xml"/><Relationship Id="rId2" Type="http://schemas.openxmlformats.org/officeDocument/2006/relationships/slideLayout" Target="../slideLayouts/slideLayout7.xml"/><Relationship Id="rId1" Type="http://schemas.openxmlformats.org/officeDocument/2006/relationships/vmlDrawing" Target="../drawings/vmlDrawing6.vml"/><Relationship Id="rId6" Type="http://schemas.openxmlformats.org/officeDocument/2006/relationships/diagramQuickStyle" Target="../diagrams/quickStyle1.xml"/><Relationship Id="rId11" Type="http://schemas.openxmlformats.org/officeDocument/2006/relationships/image" Target="../media/image10.png"/><Relationship Id="rId5" Type="http://schemas.openxmlformats.org/officeDocument/2006/relationships/diagramLayout" Target="../diagrams/layout1.xml"/><Relationship Id="rId10" Type="http://schemas.openxmlformats.org/officeDocument/2006/relationships/image" Target="../media/image9.wmf"/><Relationship Id="rId4" Type="http://schemas.openxmlformats.org/officeDocument/2006/relationships/diagramData" Target="../diagrams/data1.xml"/><Relationship Id="rId9" Type="http://schemas.openxmlformats.org/officeDocument/2006/relationships/oleObject" Target="../embeddings/oleObject3.bin"/></Relationships>
</file>

<file path=ppt/slides/_rels/slide16.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notesSlide" Target="../notesSlides/notesSlide16.xml"/><Relationship Id="rId7" Type="http://schemas.openxmlformats.org/officeDocument/2006/relationships/diagramColors" Target="../diagrams/colors2.xml"/><Relationship Id="rId2" Type="http://schemas.openxmlformats.org/officeDocument/2006/relationships/slideLayout" Target="../slideLayouts/slideLayout7.xml"/><Relationship Id="rId1" Type="http://schemas.openxmlformats.org/officeDocument/2006/relationships/vmlDrawing" Target="../drawings/vmlDrawing7.vml"/><Relationship Id="rId6" Type="http://schemas.openxmlformats.org/officeDocument/2006/relationships/diagramQuickStyle" Target="../diagrams/quickStyle2.xml"/><Relationship Id="rId11" Type="http://schemas.openxmlformats.org/officeDocument/2006/relationships/image" Target="../media/image10.png"/><Relationship Id="rId5" Type="http://schemas.openxmlformats.org/officeDocument/2006/relationships/diagramLayout" Target="../diagrams/layout2.xml"/><Relationship Id="rId10" Type="http://schemas.openxmlformats.org/officeDocument/2006/relationships/image" Target="../media/image9.wmf"/><Relationship Id="rId4" Type="http://schemas.openxmlformats.org/officeDocument/2006/relationships/diagramData" Target="../diagrams/data2.xml"/><Relationship Id="rId9" Type="http://schemas.openxmlformats.org/officeDocument/2006/relationships/oleObject" Target="../embeddings/oleObject3.bin"/></Relationships>
</file>

<file path=ppt/slides/_rels/slide17.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notesSlide" Target="../notesSlides/notesSlide17.xml"/><Relationship Id="rId7" Type="http://schemas.openxmlformats.org/officeDocument/2006/relationships/diagramColors" Target="../diagrams/colors3.xml"/><Relationship Id="rId2" Type="http://schemas.openxmlformats.org/officeDocument/2006/relationships/slideLayout" Target="../slideLayouts/slideLayout7.xml"/><Relationship Id="rId1" Type="http://schemas.openxmlformats.org/officeDocument/2006/relationships/vmlDrawing" Target="../drawings/vmlDrawing8.vml"/><Relationship Id="rId6" Type="http://schemas.openxmlformats.org/officeDocument/2006/relationships/diagramQuickStyle" Target="../diagrams/quickStyle3.xml"/><Relationship Id="rId11" Type="http://schemas.openxmlformats.org/officeDocument/2006/relationships/image" Target="../media/image10.png"/><Relationship Id="rId5" Type="http://schemas.openxmlformats.org/officeDocument/2006/relationships/diagramLayout" Target="../diagrams/layout3.xml"/><Relationship Id="rId10" Type="http://schemas.openxmlformats.org/officeDocument/2006/relationships/image" Target="../media/image9.wmf"/><Relationship Id="rId4" Type="http://schemas.openxmlformats.org/officeDocument/2006/relationships/diagramData" Target="../diagrams/data3.xml"/><Relationship Id="rId9" Type="http://schemas.openxmlformats.org/officeDocument/2006/relationships/oleObject" Target="../embeddings/oleObject3.bin"/></Relationships>
</file>

<file path=ppt/slides/_rels/slide18.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notesSlide" Target="../notesSlides/notesSlide18.xml"/><Relationship Id="rId7" Type="http://schemas.openxmlformats.org/officeDocument/2006/relationships/diagramColors" Target="../diagrams/colors4.xml"/><Relationship Id="rId2" Type="http://schemas.openxmlformats.org/officeDocument/2006/relationships/slideLayout" Target="../slideLayouts/slideLayout7.xml"/><Relationship Id="rId1" Type="http://schemas.openxmlformats.org/officeDocument/2006/relationships/vmlDrawing" Target="../drawings/vmlDrawing9.vml"/><Relationship Id="rId6" Type="http://schemas.openxmlformats.org/officeDocument/2006/relationships/diagramQuickStyle" Target="../diagrams/quickStyle4.xml"/><Relationship Id="rId11" Type="http://schemas.openxmlformats.org/officeDocument/2006/relationships/image" Target="../media/image10.png"/><Relationship Id="rId5" Type="http://schemas.openxmlformats.org/officeDocument/2006/relationships/diagramLayout" Target="../diagrams/layout4.xml"/><Relationship Id="rId10" Type="http://schemas.openxmlformats.org/officeDocument/2006/relationships/image" Target="../media/image9.wmf"/><Relationship Id="rId4" Type="http://schemas.openxmlformats.org/officeDocument/2006/relationships/diagramData" Target="../diagrams/data4.xml"/><Relationship Id="rId9" Type="http://schemas.openxmlformats.org/officeDocument/2006/relationships/oleObject" Target="../embeddings/oleObject3.bin"/></Relationships>
</file>

<file path=ppt/slides/_rels/slide19.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notesSlide" Target="../notesSlides/notesSlide19.xml"/><Relationship Id="rId7" Type="http://schemas.openxmlformats.org/officeDocument/2006/relationships/diagramColors" Target="../diagrams/colors5.xml"/><Relationship Id="rId2" Type="http://schemas.openxmlformats.org/officeDocument/2006/relationships/slideLayout" Target="../slideLayouts/slideLayout7.xml"/><Relationship Id="rId1" Type="http://schemas.openxmlformats.org/officeDocument/2006/relationships/vmlDrawing" Target="../drawings/vmlDrawing10.vml"/><Relationship Id="rId6" Type="http://schemas.openxmlformats.org/officeDocument/2006/relationships/diagramQuickStyle" Target="../diagrams/quickStyle5.xml"/><Relationship Id="rId11" Type="http://schemas.openxmlformats.org/officeDocument/2006/relationships/image" Target="../media/image10.png"/><Relationship Id="rId5" Type="http://schemas.openxmlformats.org/officeDocument/2006/relationships/diagramLayout" Target="../diagrams/layout5.xml"/><Relationship Id="rId10" Type="http://schemas.openxmlformats.org/officeDocument/2006/relationships/image" Target="../media/image9.wmf"/><Relationship Id="rId4" Type="http://schemas.openxmlformats.org/officeDocument/2006/relationships/diagramData" Target="../diagrams/data5.xml"/><Relationship Id="rId9" Type="http://schemas.openxmlformats.org/officeDocument/2006/relationships/oleObject" Target="../embeddings/oleObject3.bin"/></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7.xml"/><Relationship Id="rId1" Type="http://schemas.openxmlformats.org/officeDocument/2006/relationships/tags" Target="../tags/tag2.xml"/></Relationships>
</file>

<file path=ppt/slides/_rels/slide20.xml.rels><?xml version="1.0" encoding="UTF-8" standalone="yes"?>
<Relationships xmlns="http://schemas.openxmlformats.org/package/2006/relationships"><Relationship Id="rId8" Type="http://schemas.microsoft.com/office/2007/relationships/diagramDrawing" Target="../diagrams/drawing6.xml"/><Relationship Id="rId3" Type="http://schemas.openxmlformats.org/officeDocument/2006/relationships/notesSlide" Target="../notesSlides/notesSlide20.xml"/><Relationship Id="rId7" Type="http://schemas.openxmlformats.org/officeDocument/2006/relationships/diagramColors" Target="../diagrams/colors6.xml"/><Relationship Id="rId2" Type="http://schemas.openxmlformats.org/officeDocument/2006/relationships/slideLayout" Target="../slideLayouts/slideLayout7.xml"/><Relationship Id="rId1" Type="http://schemas.openxmlformats.org/officeDocument/2006/relationships/vmlDrawing" Target="../drawings/vmlDrawing11.vml"/><Relationship Id="rId6" Type="http://schemas.openxmlformats.org/officeDocument/2006/relationships/diagramQuickStyle" Target="../diagrams/quickStyle6.xml"/><Relationship Id="rId11" Type="http://schemas.openxmlformats.org/officeDocument/2006/relationships/image" Target="../media/image10.png"/><Relationship Id="rId5" Type="http://schemas.openxmlformats.org/officeDocument/2006/relationships/diagramLayout" Target="../diagrams/layout6.xml"/><Relationship Id="rId10" Type="http://schemas.openxmlformats.org/officeDocument/2006/relationships/image" Target="../media/image9.wmf"/><Relationship Id="rId4" Type="http://schemas.openxmlformats.org/officeDocument/2006/relationships/diagramData" Target="../diagrams/data6.xml"/><Relationship Id="rId9" Type="http://schemas.openxmlformats.org/officeDocument/2006/relationships/oleObject" Target="../embeddings/oleObject3.bin"/></Relationships>
</file>

<file path=ppt/slides/_rels/slide2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7.xml"/><Relationship Id="rId1" Type="http://schemas.openxmlformats.org/officeDocument/2006/relationships/tags" Target="../tags/tag4.xml"/></Relationships>
</file>

<file path=ppt/slides/_rels/slide26.xml.rels><?xml version="1.0" encoding="UTF-8" standalone="yes"?>
<Relationships xmlns="http://schemas.openxmlformats.org/package/2006/relationships"><Relationship Id="rId8" Type="http://schemas.microsoft.com/office/2007/relationships/diagramDrawing" Target="../diagrams/drawing7.xml"/><Relationship Id="rId3" Type="http://schemas.openxmlformats.org/officeDocument/2006/relationships/notesSlide" Target="../notesSlides/notesSlide26.xml"/><Relationship Id="rId7" Type="http://schemas.openxmlformats.org/officeDocument/2006/relationships/diagramColors" Target="../diagrams/colors7.xml"/><Relationship Id="rId2" Type="http://schemas.openxmlformats.org/officeDocument/2006/relationships/slideLayout" Target="../slideLayouts/slideLayout7.xml"/><Relationship Id="rId1" Type="http://schemas.openxmlformats.org/officeDocument/2006/relationships/tags" Target="../tags/tag5.xml"/><Relationship Id="rId6" Type="http://schemas.openxmlformats.org/officeDocument/2006/relationships/diagramQuickStyle" Target="../diagrams/quickStyle7.xml"/><Relationship Id="rId5" Type="http://schemas.openxmlformats.org/officeDocument/2006/relationships/diagramLayout" Target="../diagrams/layout7.xml"/><Relationship Id="rId4" Type="http://schemas.openxmlformats.org/officeDocument/2006/relationships/diagramData" Target="../diagrams/data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slideLayout" Target="../slideLayouts/slideLayout7.xml"/><Relationship Id="rId7" Type="http://schemas.openxmlformats.org/officeDocument/2006/relationships/image" Target="../media/image5.png"/><Relationship Id="rId2" Type="http://schemas.openxmlformats.org/officeDocument/2006/relationships/tags" Target="../tags/tag3.xml"/><Relationship Id="rId1" Type="http://schemas.openxmlformats.org/officeDocument/2006/relationships/vmlDrawing" Target="../drawings/vmlDrawing1.vml"/><Relationship Id="rId6" Type="http://schemas.openxmlformats.org/officeDocument/2006/relationships/image" Target="../media/image4.wmf"/><Relationship Id="rId5" Type="http://schemas.openxmlformats.org/officeDocument/2006/relationships/oleObject" Target="../embeddings/oleObject1.bin"/><Relationship Id="rId4"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8" Type="http://schemas.microsoft.com/office/2007/relationships/diagramDrawing" Target="../diagrams/drawing8.xml"/><Relationship Id="rId3" Type="http://schemas.openxmlformats.org/officeDocument/2006/relationships/notesSlide" Target="../notesSlides/notesSlide44.xml"/><Relationship Id="rId7" Type="http://schemas.openxmlformats.org/officeDocument/2006/relationships/diagramColors" Target="../diagrams/colors8.xml"/><Relationship Id="rId2" Type="http://schemas.openxmlformats.org/officeDocument/2006/relationships/slideLayout" Target="../slideLayouts/slideLayout7.xml"/><Relationship Id="rId1" Type="http://schemas.openxmlformats.org/officeDocument/2006/relationships/tags" Target="../tags/tag6.xml"/><Relationship Id="rId6" Type="http://schemas.openxmlformats.org/officeDocument/2006/relationships/diagramQuickStyle" Target="../diagrams/quickStyle8.xml"/><Relationship Id="rId5" Type="http://schemas.openxmlformats.org/officeDocument/2006/relationships/diagramLayout" Target="../diagrams/layout8.xml"/><Relationship Id="rId4" Type="http://schemas.openxmlformats.org/officeDocument/2006/relationships/diagramData" Target="../diagrams/data8.xml"/></Relationships>
</file>

<file path=ppt/slides/_rels/slide46.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45.xml"/><Relationship Id="rId1" Type="http://schemas.openxmlformats.org/officeDocument/2006/relationships/slideLayout" Target="../slideLayouts/slideLayout7.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47.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46.xml"/><Relationship Id="rId1" Type="http://schemas.openxmlformats.org/officeDocument/2006/relationships/slideLayout" Target="../slideLayouts/slideLayout7.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48.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47.xml"/><Relationship Id="rId1" Type="http://schemas.openxmlformats.org/officeDocument/2006/relationships/slideLayout" Target="../slideLayouts/slideLayout7.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49.xml.rels><?xml version="1.0" encoding="UTF-8" standalone="yes"?>
<Relationships xmlns="http://schemas.openxmlformats.org/package/2006/relationships"><Relationship Id="rId8" Type="http://schemas.microsoft.com/office/2007/relationships/diagramDrawing" Target="../diagrams/drawing12.xml"/><Relationship Id="rId3" Type="http://schemas.openxmlformats.org/officeDocument/2006/relationships/notesSlide" Target="../notesSlides/notesSlide48.xml"/><Relationship Id="rId7" Type="http://schemas.openxmlformats.org/officeDocument/2006/relationships/diagramColors" Target="../diagrams/colors12.xml"/><Relationship Id="rId2" Type="http://schemas.openxmlformats.org/officeDocument/2006/relationships/slideLayout" Target="../slideLayouts/slideLayout7.xml"/><Relationship Id="rId1" Type="http://schemas.openxmlformats.org/officeDocument/2006/relationships/vmlDrawing" Target="../drawings/vmlDrawing12.vml"/><Relationship Id="rId6" Type="http://schemas.openxmlformats.org/officeDocument/2006/relationships/diagramQuickStyle" Target="../diagrams/quickStyle12.xml"/><Relationship Id="rId5" Type="http://schemas.openxmlformats.org/officeDocument/2006/relationships/diagramLayout" Target="../diagrams/layout12.xml"/><Relationship Id="rId10" Type="http://schemas.openxmlformats.org/officeDocument/2006/relationships/image" Target="../media/image13.wmf"/><Relationship Id="rId4" Type="http://schemas.openxmlformats.org/officeDocument/2006/relationships/diagramData" Target="../diagrams/data12.xml"/><Relationship Id="rId9" Type="http://schemas.openxmlformats.org/officeDocument/2006/relationships/oleObject" Target="../embeddings/oleObject4.bin"/></Relationships>
</file>

<file path=ppt/slides/_rels/slide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8" Type="http://schemas.microsoft.com/office/2007/relationships/diagramDrawing" Target="../diagrams/drawing13.xml"/><Relationship Id="rId3" Type="http://schemas.openxmlformats.org/officeDocument/2006/relationships/notesSlide" Target="../notesSlides/notesSlide49.xml"/><Relationship Id="rId7" Type="http://schemas.openxmlformats.org/officeDocument/2006/relationships/diagramColors" Target="../diagrams/colors13.xml"/><Relationship Id="rId2" Type="http://schemas.openxmlformats.org/officeDocument/2006/relationships/slideLayout" Target="../slideLayouts/slideLayout7.xml"/><Relationship Id="rId1" Type="http://schemas.openxmlformats.org/officeDocument/2006/relationships/vmlDrawing" Target="../drawings/vmlDrawing13.vml"/><Relationship Id="rId6" Type="http://schemas.openxmlformats.org/officeDocument/2006/relationships/diagramQuickStyle" Target="../diagrams/quickStyle13.xml"/><Relationship Id="rId5" Type="http://schemas.openxmlformats.org/officeDocument/2006/relationships/diagramLayout" Target="../diagrams/layout13.xml"/><Relationship Id="rId10" Type="http://schemas.openxmlformats.org/officeDocument/2006/relationships/image" Target="../media/image13.wmf"/><Relationship Id="rId4" Type="http://schemas.openxmlformats.org/officeDocument/2006/relationships/diagramData" Target="../diagrams/data13.xml"/><Relationship Id="rId9" Type="http://schemas.openxmlformats.org/officeDocument/2006/relationships/oleObject" Target="../embeddings/oleObject4.bin"/></Relationships>
</file>

<file path=ppt/slides/_rels/slide51.xml.rels><?xml version="1.0" encoding="UTF-8" standalone="yes"?>
<Relationships xmlns="http://schemas.openxmlformats.org/package/2006/relationships"><Relationship Id="rId8" Type="http://schemas.microsoft.com/office/2007/relationships/diagramDrawing" Target="../diagrams/drawing14.xml"/><Relationship Id="rId3" Type="http://schemas.openxmlformats.org/officeDocument/2006/relationships/notesSlide" Target="../notesSlides/notesSlide50.xml"/><Relationship Id="rId7" Type="http://schemas.openxmlformats.org/officeDocument/2006/relationships/diagramColors" Target="../diagrams/colors14.xml"/><Relationship Id="rId2" Type="http://schemas.openxmlformats.org/officeDocument/2006/relationships/slideLayout" Target="../slideLayouts/slideLayout7.xml"/><Relationship Id="rId1" Type="http://schemas.openxmlformats.org/officeDocument/2006/relationships/vmlDrawing" Target="../drawings/vmlDrawing14.vml"/><Relationship Id="rId6" Type="http://schemas.openxmlformats.org/officeDocument/2006/relationships/diagramQuickStyle" Target="../diagrams/quickStyle14.xml"/><Relationship Id="rId11" Type="http://schemas.openxmlformats.org/officeDocument/2006/relationships/image" Target="../media/image7.png"/><Relationship Id="rId5" Type="http://schemas.openxmlformats.org/officeDocument/2006/relationships/diagramLayout" Target="../diagrams/layout14.xml"/><Relationship Id="rId10" Type="http://schemas.openxmlformats.org/officeDocument/2006/relationships/image" Target="../media/image13.wmf"/><Relationship Id="rId4" Type="http://schemas.openxmlformats.org/officeDocument/2006/relationships/diagramData" Target="../diagrams/data14.xml"/><Relationship Id="rId9" Type="http://schemas.openxmlformats.org/officeDocument/2006/relationships/oleObject" Target="../embeddings/oleObject4.bin"/></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7.xml"/><Relationship Id="rId1" Type="http://schemas.openxmlformats.org/officeDocument/2006/relationships/vmlDrawing" Target="../drawings/vmlDrawing15.vml"/><Relationship Id="rId5" Type="http://schemas.openxmlformats.org/officeDocument/2006/relationships/image" Target="../media/image13.wmf"/><Relationship Id="rId4" Type="http://schemas.openxmlformats.org/officeDocument/2006/relationships/oleObject" Target="../embeddings/oleObject5.bin"/></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53.xml"/><Relationship Id="rId7" Type="http://schemas.openxmlformats.org/officeDocument/2006/relationships/image" Target="../media/image13.wmf"/><Relationship Id="rId2" Type="http://schemas.openxmlformats.org/officeDocument/2006/relationships/slideLayout" Target="../slideLayouts/slideLayout7.xml"/><Relationship Id="rId1" Type="http://schemas.openxmlformats.org/officeDocument/2006/relationships/vmlDrawing" Target="../drawings/vmlDrawing16.vml"/><Relationship Id="rId6" Type="http://schemas.openxmlformats.org/officeDocument/2006/relationships/oleObject" Target="../embeddings/oleObject5.bin"/><Relationship Id="rId5" Type="http://schemas.openxmlformats.org/officeDocument/2006/relationships/image" Target="../media/image14.wmf"/><Relationship Id="rId4" Type="http://schemas.openxmlformats.org/officeDocument/2006/relationships/oleObject" Target="../embeddings/oleObject6.bin"/></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7.xml"/><Relationship Id="rId1" Type="http://schemas.openxmlformats.org/officeDocument/2006/relationships/vmlDrawing" Target="../drawings/vmlDrawing17.vml"/><Relationship Id="rId6" Type="http://schemas.openxmlformats.org/officeDocument/2006/relationships/image" Target="../media/image16.png"/><Relationship Id="rId5" Type="http://schemas.openxmlformats.org/officeDocument/2006/relationships/image" Target="../media/image15.wmf"/><Relationship Id="rId4" Type="http://schemas.openxmlformats.org/officeDocument/2006/relationships/oleObject" Target="../embeddings/oleObject7.bin"/></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7.xml"/><Relationship Id="rId1" Type="http://schemas.openxmlformats.org/officeDocument/2006/relationships/vmlDrawing" Target="../drawings/vmlDrawing18.vml"/><Relationship Id="rId5" Type="http://schemas.openxmlformats.org/officeDocument/2006/relationships/image" Target="../media/image15.wmf"/><Relationship Id="rId4" Type="http://schemas.openxmlformats.org/officeDocument/2006/relationships/oleObject" Target="../embeddings/oleObject7.bin"/></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7.xml"/><Relationship Id="rId1" Type="http://schemas.openxmlformats.org/officeDocument/2006/relationships/vmlDrawing" Target="../drawings/vmlDrawing19.vml"/><Relationship Id="rId5" Type="http://schemas.openxmlformats.org/officeDocument/2006/relationships/image" Target="../media/image15.wmf"/><Relationship Id="rId4" Type="http://schemas.openxmlformats.org/officeDocument/2006/relationships/oleObject" Target="../embeddings/oleObject8.bin"/></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7.xml"/><Relationship Id="rId1" Type="http://schemas.openxmlformats.org/officeDocument/2006/relationships/vmlDrawing" Target="../drawings/vmlDrawing20.vml"/><Relationship Id="rId5" Type="http://schemas.openxmlformats.org/officeDocument/2006/relationships/image" Target="../media/image15.wmf"/><Relationship Id="rId4" Type="http://schemas.openxmlformats.org/officeDocument/2006/relationships/oleObject" Target="../embeddings/oleObject8.bin"/></Relationships>
</file>

<file path=ppt/slides/_rels/slide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7.xml"/><Relationship Id="rId1" Type="http://schemas.openxmlformats.org/officeDocument/2006/relationships/vmlDrawing" Target="../drawings/vmlDrawing21.vml"/><Relationship Id="rId5" Type="http://schemas.openxmlformats.org/officeDocument/2006/relationships/image" Target="../media/image15.wmf"/><Relationship Id="rId4" Type="http://schemas.openxmlformats.org/officeDocument/2006/relationships/oleObject" Target="../embeddings/oleObject8.bin"/></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60.xml"/><Relationship Id="rId2" Type="http://schemas.openxmlformats.org/officeDocument/2006/relationships/slideLayout" Target="../slideLayouts/slideLayout7.xml"/><Relationship Id="rId1" Type="http://schemas.openxmlformats.org/officeDocument/2006/relationships/vmlDrawing" Target="../drawings/vmlDrawing22.vml"/><Relationship Id="rId5" Type="http://schemas.openxmlformats.org/officeDocument/2006/relationships/image" Target="../media/image15.wmf"/><Relationship Id="rId4" Type="http://schemas.openxmlformats.org/officeDocument/2006/relationships/oleObject" Target="../embeddings/oleObject8.bin"/></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61.xml"/><Relationship Id="rId2" Type="http://schemas.openxmlformats.org/officeDocument/2006/relationships/slideLayout" Target="../slideLayouts/slideLayout7.xml"/><Relationship Id="rId1" Type="http://schemas.openxmlformats.org/officeDocument/2006/relationships/vmlDrawing" Target="../drawings/vmlDrawing23.vml"/><Relationship Id="rId5" Type="http://schemas.openxmlformats.org/officeDocument/2006/relationships/image" Target="../media/image15.wmf"/><Relationship Id="rId4" Type="http://schemas.openxmlformats.org/officeDocument/2006/relationships/oleObject" Target="../embeddings/oleObject8.bin"/></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62.xml"/><Relationship Id="rId2" Type="http://schemas.openxmlformats.org/officeDocument/2006/relationships/slideLayout" Target="../slideLayouts/slideLayout7.xml"/><Relationship Id="rId1" Type="http://schemas.openxmlformats.org/officeDocument/2006/relationships/vmlDrawing" Target="../drawings/vmlDrawing24.vml"/><Relationship Id="rId5" Type="http://schemas.openxmlformats.org/officeDocument/2006/relationships/image" Target="../media/image15.wmf"/><Relationship Id="rId4" Type="http://schemas.openxmlformats.org/officeDocument/2006/relationships/oleObject" Target="../embeddings/oleObject8.bin"/></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63.xml"/><Relationship Id="rId2" Type="http://schemas.openxmlformats.org/officeDocument/2006/relationships/slideLayout" Target="../slideLayouts/slideLayout7.xml"/><Relationship Id="rId1" Type="http://schemas.openxmlformats.org/officeDocument/2006/relationships/vmlDrawing" Target="../drawings/vmlDrawing25.vml"/><Relationship Id="rId6" Type="http://schemas.openxmlformats.org/officeDocument/2006/relationships/image" Target="../media/image16.png"/><Relationship Id="rId5" Type="http://schemas.openxmlformats.org/officeDocument/2006/relationships/image" Target="../media/image17.wmf"/><Relationship Id="rId4" Type="http://schemas.openxmlformats.org/officeDocument/2006/relationships/oleObject" Target="../embeddings/oleObject9.bin"/></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65.xml"/><Relationship Id="rId2" Type="http://schemas.openxmlformats.org/officeDocument/2006/relationships/slideLayout" Target="../slideLayouts/slideLayout7.xml"/><Relationship Id="rId1" Type="http://schemas.openxmlformats.org/officeDocument/2006/relationships/vmlDrawing" Target="../drawings/vmlDrawing26.vml"/><Relationship Id="rId5" Type="http://schemas.openxmlformats.org/officeDocument/2006/relationships/image" Target="../media/image18.wmf"/><Relationship Id="rId4" Type="http://schemas.openxmlformats.org/officeDocument/2006/relationships/oleObject" Target="../embeddings/oleObject10.bin"/></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66.xml"/><Relationship Id="rId2" Type="http://schemas.openxmlformats.org/officeDocument/2006/relationships/slideLayout" Target="../slideLayouts/slideLayout7.xml"/><Relationship Id="rId1" Type="http://schemas.openxmlformats.org/officeDocument/2006/relationships/vmlDrawing" Target="../drawings/vmlDrawing27.vml"/><Relationship Id="rId5" Type="http://schemas.openxmlformats.org/officeDocument/2006/relationships/image" Target="../media/image18.wmf"/><Relationship Id="rId4" Type="http://schemas.openxmlformats.org/officeDocument/2006/relationships/oleObject" Target="../embeddings/oleObject10.bin"/></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67.xml"/><Relationship Id="rId2" Type="http://schemas.openxmlformats.org/officeDocument/2006/relationships/slideLayout" Target="../slideLayouts/slideLayout7.xml"/><Relationship Id="rId1" Type="http://schemas.openxmlformats.org/officeDocument/2006/relationships/vmlDrawing" Target="../drawings/vmlDrawing28.vml"/><Relationship Id="rId5" Type="http://schemas.openxmlformats.org/officeDocument/2006/relationships/image" Target="../media/image18.wmf"/><Relationship Id="rId4" Type="http://schemas.openxmlformats.org/officeDocument/2006/relationships/oleObject" Target="../embeddings/oleObject11.bin"/></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68.xml"/><Relationship Id="rId2" Type="http://schemas.openxmlformats.org/officeDocument/2006/relationships/slideLayout" Target="../slideLayouts/slideLayout7.xml"/><Relationship Id="rId1" Type="http://schemas.openxmlformats.org/officeDocument/2006/relationships/vmlDrawing" Target="../drawings/vmlDrawing29.vml"/><Relationship Id="rId5" Type="http://schemas.openxmlformats.org/officeDocument/2006/relationships/image" Target="../media/image18.wmf"/><Relationship Id="rId4" Type="http://schemas.openxmlformats.org/officeDocument/2006/relationships/oleObject" Target="../embeddings/oleObject10.bin"/></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7.xml"/><Relationship Id="rId1" Type="http://schemas.openxmlformats.org/officeDocument/2006/relationships/vmlDrawing" Target="../drawings/vmlDrawing2.vml"/><Relationship Id="rId6" Type="http://schemas.openxmlformats.org/officeDocument/2006/relationships/image" Target="../media/image7.wmf"/><Relationship Id="rId5" Type="http://schemas.openxmlformats.org/officeDocument/2006/relationships/oleObject" Target="../embeddings/oleObject2.bin"/><Relationship Id="rId4" Type="http://schemas.openxmlformats.org/officeDocument/2006/relationships/image" Target="../media/image34.png"/></Relationships>
</file>

<file path=ppt/slides/_rels/slide70.xml.rels><?xml version="1.0" encoding="UTF-8" standalone="yes"?>
<Relationships xmlns="http://schemas.openxmlformats.org/package/2006/relationships"><Relationship Id="rId8" Type="http://schemas.microsoft.com/office/2007/relationships/diagramDrawing" Target="../diagrams/drawing15.xml"/><Relationship Id="rId13" Type="http://schemas.openxmlformats.org/officeDocument/2006/relationships/oleObject" Target="../embeddings/oleObject14.bin"/><Relationship Id="rId3" Type="http://schemas.openxmlformats.org/officeDocument/2006/relationships/notesSlide" Target="../notesSlides/notesSlide69.xml"/><Relationship Id="rId7" Type="http://schemas.openxmlformats.org/officeDocument/2006/relationships/diagramColors" Target="../diagrams/colors15.xml"/><Relationship Id="rId12" Type="http://schemas.openxmlformats.org/officeDocument/2006/relationships/image" Target="../media/image15.wmf"/><Relationship Id="rId2" Type="http://schemas.openxmlformats.org/officeDocument/2006/relationships/slideLayout" Target="../slideLayouts/slideLayout7.xml"/><Relationship Id="rId1" Type="http://schemas.openxmlformats.org/officeDocument/2006/relationships/vmlDrawing" Target="../drawings/vmlDrawing30.vml"/><Relationship Id="rId6" Type="http://schemas.openxmlformats.org/officeDocument/2006/relationships/diagramQuickStyle" Target="../diagrams/quickStyle15.xml"/><Relationship Id="rId11" Type="http://schemas.openxmlformats.org/officeDocument/2006/relationships/oleObject" Target="../embeddings/oleObject13.bin"/><Relationship Id="rId5" Type="http://schemas.openxmlformats.org/officeDocument/2006/relationships/diagramLayout" Target="../diagrams/layout15.xml"/><Relationship Id="rId10" Type="http://schemas.openxmlformats.org/officeDocument/2006/relationships/image" Target="../media/image13.wmf"/><Relationship Id="rId4" Type="http://schemas.openxmlformats.org/officeDocument/2006/relationships/diagramData" Target="../diagrams/data15.xml"/><Relationship Id="rId9" Type="http://schemas.openxmlformats.org/officeDocument/2006/relationships/oleObject" Target="../embeddings/oleObject12.bin"/><Relationship Id="rId14" Type="http://schemas.openxmlformats.org/officeDocument/2006/relationships/image" Target="../media/image17.wmf"/></Relationships>
</file>

<file path=ppt/slides/_rels/slide71.xml.rels><?xml version="1.0" encoding="UTF-8" standalone="yes"?>
<Relationships xmlns="http://schemas.openxmlformats.org/package/2006/relationships"><Relationship Id="rId3" Type="http://schemas.openxmlformats.org/officeDocument/2006/relationships/diagramData" Target="../diagrams/data16.xml"/><Relationship Id="rId7" Type="http://schemas.microsoft.com/office/2007/relationships/diagramDrawing" Target="../diagrams/drawing16.xml"/><Relationship Id="rId2" Type="http://schemas.openxmlformats.org/officeDocument/2006/relationships/notesSlide" Target="../notesSlides/notesSlide70.xml"/><Relationship Id="rId1" Type="http://schemas.openxmlformats.org/officeDocument/2006/relationships/slideLayout" Target="../slideLayouts/slideLayout7.xml"/><Relationship Id="rId6" Type="http://schemas.openxmlformats.org/officeDocument/2006/relationships/diagramColors" Target="../diagrams/colors16.xml"/><Relationship Id="rId5" Type="http://schemas.openxmlformats.org/officeDocument/2006/relationships/diagramQuickStyle" Target="../diagrams/quickStyle16.xml"/><Relationship Id="rId4" Type="http://schemas.openxmlformats.org/officeDocument/2006/relationships/diagramLayout" Target="../diagrams/layout16.xml"/></Relationships>
</file>

<file path=ppt/slides/_rels/slide72.xml.rels><?xml version="1.0" encoding="UTF-8" standalone="yes"?>
<Relationships xmlns="http://schemas.openxmlformats.org/package/2006/relationships"><Relationship Id="rId3" Type="http://schemas.openxmlformats.org/officeDocument/2006/relationships/diagramData" Target="../diagrams/data17.xml"/><Relationship Id="rId7" Type="http://schemas.microsoft.com/office/2007/relationships/diagramDrawing" Target="../diagrams/drawing17.xml"/><Relationship Id="rId2" Type="http://schemas.openxmlformats.org/officeDocument/2006/relationships/notesSlide" Target="../notesSlides/notesSlide71.xml"/><Relationship Id="rId1" Type="http://schemas.openxmlformats.org/officeDocument/2006/relationships/slideLayout" Target="../slideLayouts/slideLayout7.xml"/><Relationship Id="rId6" Type="http://schemas.openxmlformats.org/officeDocument/2006/relationships/diagramColors" Target="../diagrams/colors17.xml"/><Relationship Id="rId5" Type="http://schemas.openxmlformats.org/officeDocument/2006/relationships/diagramQuickStyle" Target="../diagrams/quickStyle17.xml"/><Relationship Id="rId4" Type="http://schemas.openxmlformats.org/officeDocument/2006/relationships/diagramLayout" Target="../diagrams/layout17.xml"/></Relationships>
</file>

<file path=ppt/slides/_rels/slide73.xml.rels><?xml version="1.0" encoding="UTF-8" standalone="yes"?>
<Relationships xmlns="http://schemas.openxmlformats.org/package/2006/relationships"><Relationship Id="rId3" Type="http://schemas.openxmlformats.org/officeDocument/2006/relationships/diagramData" Target="../diagrams/data18.xml"/><Relationship Id="rId7" Type="http://schemas.microsoft.com/office/2007/relationships/diagramDrawing" Target="../diagrams/drawing18.xml"/><Relationship Id="rId2" Type="http://schemas.openxmlformats.org/officeDocument/2006/relationships/notesSlide" Target="../notesSlides/notesSlide72.xml"/><Relationship Id="rId1" Type="http://schemas.openxmlformats.org/officeDocument/2006/relationships/slideLayout" Target="../slideLayouts/slideLayout7.xml"/><Relationship Id="rId6" Type="http://schemas.openxmlformats.org/officeDocument/2006/relationships/diagramColors" Target="../diagrams/colors18.xml"/><Relationship Id="rId5" Type="http://schemas.openxmlformats.org/officeDocument/2006/relationships/diagramQuickStyle" Target="../diagrams/quickStyle18.xml"/><Relationship Id="rId4" Type="http://schemas.openxmlformats.org/officeDocument/2006/relationships/diagramLayout" Target="../diagrams/layout18.xml"/></Relationships>
</file>

<file path=ppt/slides/_rels/slide74.xml.rels><?xml version="1.0" encoding="UTF-8" standalone="yes"?>
<Relationships xmlns="http://schemas.openxmlformats.org/package/2006/relationships"><Relationship Id="rId3" Type="http://schemas.openxmlformats.org/officeDocument/2006/relationships/diagramData" Target="../diagrams/data19.xml"/><Relationship Id="rId7" Type="http://schemas.microsoft.com/office/2007/relationships/diagramDrawing" Target="../diagrams/drawing19.xml"/><Relationship Id="rId2" Type="http://schemas.openxmlformats.org/officeDocument/2006/relationships/notesSlide" Target="../notesSlides/notesSlide73.xml"/><Relationship Id="rId1" Type="http://schemas.openxmlformats.org/officeDocument/2006/relationships/slideLayout" Target="../slideLayouts/slideLayout7.xml"/><Relationship Id="rId6" Type="http://schemas.openxmlformats.org/officeDocument/2006/relationships/diagramColors" Target="../diagrams/colors19.xml"/><Relationship Id="rId5" Type="http://schemas.openxmlformats.org/officeDocument/2006/relationships/diagramQuickStyle" Target="../diagrams/quickStyle19.xml"/><Relationship Id="rId4" Type="http://schemas.openxmlformats.org/officeDocument/2006/relationships/diagramLayout" Target="../diagrams/layout19.xml"/></Relationships>
</file>

<file path=ppt/slides/_rels/slide75.xml.rels><?xml version="1.0" encoding="UTF-8" standalone="yes"?>
<Relationships xmlns="http://schemas.openxmlformats.org/package/2006/relationships"><Relationship Id="rId3" Type="http://schemas.openxmlformats.org/officeDocument/2006/relationships/diagramData" Target="../diagrams/data20.xml"/><Relationship Id="rId7" Type="http://schemas.microsoft.com/office/2007/relationships/diagramDrawing" Target="../diagrams/drawing20.xml"/><Relationship Id="rId2" Type="http://schemas.openxmlformats.org/officeDocument/2006/relationships/notesSlide" Target="../notesSlides/notesSlide74.xml"/><Relationship Id="rId1" Type="http://schemas.openxmlformats.org/officeDocument/2006/relationships/slideLayout" Target="../slideLayouts/slideLayout7.xml"/><Relationship Id="rId6" Type="http://schemas.openxmlformats.org/officeDocument/2006/relationships/diagramColors" Target="../diagrams/colors20.xml"/><Relationship Id="rId5" Type="http://schemas.openxmlformats.org/officeDocument/2006/relationships/diagramQuickStyle" Target="../diagrams/quickStyle20.xml"/><Relationship Id="rId4" Type="http://schemas.openxmlformats.org/officeDocument/2006/relationships/diagramLayout" Target="../diagrams/layout20.xml"/></Relationships>
</file>

<file path=ppt/slides/_rels/slide76.xml.rels><?xml version="1.0" encoding="UTF-8" standalone="yes"?>
<Relationships xmlns="http://schemas.openxmlformats.org/package/2006/relationships"><Relationship Id="rId3" Type="http://schemas.openxmlformats.org/officeDocument/2006/relationships/diagramData" Target="../diagrams/data21.xml"/><Relationship Id="rId7" Type="http://schemas.microsoft.com/office/2007/relationships/diagramDrawing" Target="../diagrams/drawing21.xml"/><Relationship Id="rId2" Type="http://schemas.openxmlformats.org/officeDocument/2006/relationships/notesSlide" Target="../notesSlides/notesSlide75.xml"/><Relationship Id="rId1" Type="http://schemas.openxmlformats.org/officeDocument/2006/relationships/slideLayout" Target="../slideLayouts/slideLayout7.xml"/><Relationship Id="rId6" Type="http://schemas.openxmlformats.org/officeDocument/2006/relationships/diagramColors" Target="../diagrams/colors21.xml"/><Relationship Id="rId5" Type="http://schemas.openxmlformats.org/officeDocument/2006/relationships/diagramQuickStyle" Target="../diagrams/quickStyle21.xml"/><Relationship Id="rId4" Type="http://schemas.openxmlformats.org/officeDocument/2006/relationships/diagramLayout" Target="../diagrams/layout21.xml"/></Relationships>
</file>

<file path=ppt/slides/_rels/slide77.xml.rels><?xml version="1.0" encoding="UTF-8" standalone="yes"?>
<Relationships xmlns="http://schemas.openxmlformats.org/package/2006/relationships"><Relationship Id="rId3" Type="http://schemas.openxmlformats.org/officeDocument/2006/relationships/diagramData" Target="../diagrams/data22.xml"/><Relationship Id="rId7" Type="http://schemas.microsoft.com/office/2007/relationships/diagramDrawing" Target="../diagrams/drawing22.xml"/><Relationship Id="rId2" Type="http://schemas.openxmlformats.org/officeDocument/2006/relationships/notesSlide" Target="../notesSlides/notesSlide76.xml"/><Relationship Id="rId1" Type="http://schemas.openxmlformats.org/officeDocument/2006/relationships/slideLayout" Target="../slideLayouts/slideLayout7.xml"/><Relationship Id="rId6" Type="http://schemas.openxmlformats.org/officeDocument/2006/relationships/diagramColors" Target="../diagrams/colors22.xml"/><Relationship Id="rId5" Type="http://schemas.openxmlformats.org/officeDocument/2006/relationships/diagramQuickStyle" Target="../diagrams/quickStyle22.xml"/><Relationship Id="rId4" Type="http://schemas.openxmlformats.org/officeDocument/2006/relationships/diagramLayout" Target="../diagrams/layout22.xml"/></Relationships>
</file>

<file path=ppt/slides/_rels/slide78.xml.rels><?xml version="1.0" encoding="UTF-8" standalone="yes"?>
<Relationships xmlns="http://schemas.openxmlformats.org/package/2006/relationships"><Relationship Id="rId3" Type="http://schemas.openxmlformats.org/officeDocument/2006/relationships/diagramData" Target="../diagrams/data23.xml"/><Relationship Id="rId7" Type="http://schemas.microsoft.com/office/2007/relationships/diagramDrawing" Target="../diagrams/drawing23.xml"/><Relationship Id="rId2" Type="http://schemas.openxmlformats.org/officeDocument/2006/relationships/notesSlide" Target="../notesSlides/notesSlide77.xml"/><Relationship Id="rId1" Type="http://schemas.openxmlformats.org/officeDocument/2006/relationships/slideLayout" Target="../slideLayouts/slideLayout7.xml"/><Relationship Id="rId6" Type="http://schemas.openxmlformats.org/officeDocument/2006/relationships/diagramColors" Target="../diagrams/colors23.xml"/><Relationship Id="rId5" Type="http://schemas.openxmlformats.org/officeDocument/2006/relationships/diagramQuickStyle" Target="../diagrams/quickStyle23.xml"/><Relationship Id="rId4" Type="http://schemas.openxmlformats.org/officeDocument/2006/relationships/diagramLayout" Target="../diagrams/layout23.xml"/></Relationships>
</file>

<file path=ppt/slides/_rels/slide79.xml.rels><?xml version="1.0" encoding="UTF-8" standalone="yes"?>
<Relationships xmlns="http://schemas.openxmlformats.org/package/2006/relationships"><Relationship Id="rId3" Type="http://schemas.openxmlformats.org/officeDocument/2006/relationships/diagramData" Target="../diagrams/data24.xml"/><Relationship Id="rId7" Type="http://schemas.microsoft.com/office/2007/relationships/diagramDrawing" Target="../diagrams/drawing24.xml"/><Relationship Id="rId2" Type="http://schemas.openxmlformats.org/officeDocument/2006/relationships/notesSlide" Target="../notesSlides/notesSlide78.xml"/><Relationship Id="rId1" Type="http://schemas.openxmlformats.org/officeDocument/2006/relationships/slideLayout" Target="../slideLayouts/slideLayout7.xml"/><Relationship Id="rId6" Type="http://schemas.openxmlformats.org/officeDocument/2006/relationships/diagramColors" Target="../diagrams/colors24.xml"/><Relationship Id="rId5" Type="http://schemas.openxmlformats.org/officeDocument/2006/relationships/diagramQuickStyle" Target="../diagrams/quickStyle24.xml"/><Relationship Id="rId4" Type="http://schemas.openxmlformats.org/officeDocument/2006/relationships/diagramLayout" Target="../diagrams/layout24.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7.xml"/><Relationship Id="rId1" Type="http://schemas.openxmlformats.org/officeDocument/2006/relationships/vmlDrawing" Target="../drawings/vmlDrawing3.vml"/><Relationship Id="rId6" Type="http://schemas.openxmlformats.org/officeDocument/2006/relationships/image" Target="../media/image7.wmf"/><Relationship Id="rId5" Type="http://schemas.openxmlformats.org/officeDocument/2006/relationships/oleObject" Target="../embeddings/oleObject2.bin"/><Relationship Id="rId4" Type="http://schemas.openxmlformats.org/officeDocument/2006/relationships/image" Target="../media/image36.png"/></Relationships>
</file>

<file path=ppt/slides/_rels/slide80.xml.rels><?xml version="1.0" encoding="UTF-8" standalone="yes"?>
<Relationships xmlns="http://schemas.openxmlformats.org/package/2006/relationships"><Relationship Id="rId3" Type="http://schemas.openxmlformats.org/officeDocument/2006/relationships/diagramData" Target="../diagrams/data25.xml"/><Relationship Id="rId7" Type="http://schemas.microsoft.com/office/2007/relationships/diagramDrawing" Target="../diagrams/drawing25.xml"/><Relationship Id="rId2" Type="http://schemas.openxmlformats.org/officeDocument/2006/relationships/notesSlide" Target="../notesSlides/notesSlide79.xml"/><Relationship Id="rId1" Type="http://schemas.openxmlformats.org/officeDocument/2006/relationships/slideLayout" Target="../slideLayouts/slideLayout7.xml"/><Relationship Id="rId6" Type="http://schemas.openxmlformats.org/officeDocument/2006/relationships/diagramColors" Target="../diagrams/colors25.xml"/><Relationship Id="rId5" Type="http://schemas.openxmlformats.org/officeDocument/2006/relationships/diagramQuickStyle" Target="../diagrams/quickStyle25.xml"/><Relationship Id="rId4" Type="http://schemas.openxmlformats.org/officeDocument/2006/relationships/diagramLayout" Target="../diagrams/layout25.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diagramData" Target="../diagrams/data26.xml"/><Relationship Id="rId7" Type="http://schemas.microsoft.com/office/2007/relationships/diagramDrawing" Target="../diagrams/drawing26.xml"/><Relationship Id="rId2" Type="http://schemas.openxmlformats.org/officeDocument/2006/relationships/notesSlide" Target="../notesSlides/notesSlide83.xml"/><Relationship Id="rId1" Type="http://schemas.openxmlformats.org/officeDocument/2006/relationships/slideLayout" Target="../slideLayouts/slideLayout7.xml"/><Relationship Id="rId6" Type="http://schemas.openxmlformats.org/officeDocument/2006/relationships/diagramColors" Target="../diagrams/colors26.xml"/><Relationship Id="rId5" Type="http://schemas.openxmlformats.org/officeDocument/2006/relationships/diagramQuickStyle" Target="../diagrams/quickStyle26.xml"/><Relationship Id="rId4" Type="http://schemas.openxmlformats.org/officeDocument/2006/relationships/diagramLayout" Target="../diagrams/layout26.xml"/></Relationships>
</file>

<file path=ppt/slides/_rels/slide85.xml.rels><?xml version="1.0" encoding="UTF-8" standalone="yes"?>
<Relationships xmlns="http://schemas.openxmlformats.org/package/2006/relationships"><Relationship Id="rId3" Type="http://schemas.openxmlformats.org/officeDocument/2006/relationships/diagramData" Target="../diagrams/data27.xml"/><Relationship Id="rId7" Type="http://schemas.microsoft.com/office/2007/relationships/diagramDrawing" Target="../diagrams/drawing27.xml"/><Relationship Id="rId2" Type="http://schemas.openxmlformats.org/officeDocument/2006/relationships/notesSlide" Target="../notesSlides/notesSlide84.xml"/><Relationship Id="rId1" Type="http://schemas.openxmlformats.org/officeDocument/2006/relationships/slideLayout" Target="../slideLayouts/slideLayout7.xml"/><Relationship Id="rId6" Type="http://schemas.openxmlformats.org/officeDocument/2006/relationships/diagramColors" Target="../diagrams/colors27.xml"/><Relationship Id="rId5" Type="http://schemas.openxmlformats.org/officeDocument/2006/relationships/diagramQuickStyle" Target="../diagrams/quickStyle27.xml"/><Relationship Id="rId4" Type="http://schemas.openxmlformats.org/officeDocument/2006/relationships/diagramLayout" Target="../diagrams/layout27.xml"/></Relationships>
</file>

<file path=ppt/slides/_rels/slide86.xml.rels><?xml version="1.0" encoding="UTF-8" standalone="yes"?>
<Relationships xmlns="http://schemas.openxmlformats.org/package/2006/relationships"><Relationship Id="rId3" Type="http://schemas.openxmlformats.org/officeDocument/2006/relationships/diagramData" Target="../diagrams/data28.xml"/><Relationship Id="rId7" Type="http://schemas.microsoft.com/office/2007/relationships/diagramDrawing" Target="../diagrams/drawing28.xml"/><Relationship Id="rId2" Type="http://schemas.openxmlformats.org/officeDocument/2006/relationships/notesSlide" Target="../notesSlides/notesSlide85.xml"/><Relationship Id="rId1" Type="http://schemas.openxmlformats.org/officeDocument/2006/relationships/slideLayout" Target="../slideLayouts/slideLayout7.xml"/><Relationship Id="rId6" Type="http://schemas.openxmlformats.org/officeDocument/2006/relationships/diagramColors" Target="../diagrams/colors28.xml"/><Relationship Id="rId5" Type="http://schemas.openxmlformats.org/officeDocument/2006/relationships/diagramQuickStyle" Target="../diagrams/quickStyle28.xml"/><Relationship Id="rId4" Type="http://schemas.openxmlformats.org/officeDocument/2006/relationships/diagramLayout" Target="../diagrams/layout28.xml"/></Relationships>
</file>

<file path=ppt/slides/_rels/slide87.xml.rels><?xml version="1.0" encoding="UTF-8" standalone="yes"?>
<Relationships xmlns="http://schemas.openxmlformats.org/package/2006/relationships"><Relationship Id="rId3" Type="http://schemas.openxmlformats.org/officeDocument/2006/relationships/diagramData" Target="../diagrams/data29.xml"/><Relationship Id="rId7" Type="http://schemas.microsoft.com/office/2007/relationships/diagramDrawing" Target="../diagrams/drawing29.xml"/><Relationship Id="rId2" Type="http://schemas.openxmlformats.org/officeDocument/2006/relationships/notesSlide" Target="../notesSlides/notesSlide86.xml"/><Relationship Id="rId1" Type="http://schemas.openxmlformats.org/officeDocument/2006/relationships/slideLayout" Target="../slideLayouts/slideLayout7.xml"/><Relationship Id="rId6" Type="http://schemas.openxmlformats.org/officeDocument/2006/relationships/diagramColors" Target="../diagrams/colors29.xml"/><Relationship Id="rId5" Type="http://schemas.openxmlformats.org/officeDocument/2006/relationships/diagramQuickStyle" Target="../diagrams/quickStyle29.xml"/><Relationship Id="rId4" Type="http://schemas.openxmlformats.org/officeDocument/2006/relationships/diagramLayout" Target="../diagrams/layout29.xml"/></Relationships>
</file>

<file path=ppt/slides/_rels/slide88.xml.rels><?xml version="1.0" encoding="UTF-8" standalone="yes"?>
<Relationships xmlns="http://schemas.openxmlformats.org/package/2006/relationships"><Relationship Id="rId3" Type="http://schemas.openxmlformats.org/officeDocument/2006/relationships/diagramData" Target="../diagrams/data30.xml"/><Relationship Id="rId7" Type="http://schemas.microsoft.com/office/2007/relationships/diagramDrawing" Target="../diagrams/drawing30.xml"/><Relationship Id="rId2" Type="http://schemas.openxmlformats.org/officeDocument/2006/relationships/notesSlide" Target="../notesSlides/notesSlide87.xml"/><Relationship Id="rId1" Type="http://schemas.openxmlformats.org/officeDocument/2006/relationships/slideLayout" Target="../slideLayouts/slideLayout7.xml"/><Relationship Id="rId6" Type="http://schemas.openxmlformats.org/officeDocument/2006/relationships/diagramColors" Target="../diagrams/colors30.xml"/><Relationship Id="rId5" Type="http://schemas.openxmlformats.org/officeDocument/2006/relationships/diagramQuickStyle" Target="../diagrams/quickStyle30.xml"/><Relationship Id="rId4" Type="http://schemas.openxmlformats.org/officeDocument/2006/relationships/diagramLayout" Target="../diagrams/layout30.xml"/></Relationships>
</file>

<file path=ppt/slides/_rels/slide89.xml.rels><?xml version="1.0" encoding="UTF-8" standalone="yes"?>
<Relationships xmlns="http://schemas.openxmlformats.org/package/2006/relationships"><Relationship Id="rId3" Type="http://schemas.openxmlformats.org/officeDocument/2006/relationships/diagramData" Target="../diagrams/data31.xml"/><Relationship Id="rId7" Type="http://schemas.microsoft.com/office/2007/relationships/diagramDrawing" Target="../diagrams/drawing31.xml"/><Relationship Id="rId2" Type="http://schemas.openxmlformats.org/officeDocument/2006/relationships/notesSlide" Target="../notesSlides/notesSlide88.xml"/><Relationship Id="rId1" Type="http://schemas.openxmlformats.org/officeDocument/2006/relationships/slideLayout" Target="../slideLayouts/slideLayout7.xml"/><Relationship Id="rId6" Type="http://schemas.openxmlformats.org/officeDocument/2006/relationships/diagramColors" Target="../diagrams/colors31.xml"/><Relationship Id="rId5" Type="http://schemas.openxmlformats.org/officeDocument/2006/relationships/diagramQuickStyle" Target="../diagrams/quickStyle31.xml"/><Relationship Id="rId4" Type="http://schemas.openxmlformats.org/officeDocument/2006/relationships/diagramLayout" Target="../diagrams/layout31.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7.xml"/><Relationship Id="rId1" Type="http://schemas.openxmlformats.org/officeDocument/2006/relationships/vmlDrawing" Target="../drawings/vmlDrawing4.vml"/><Relationship Id="rId6" Type="http://schemas.openxmlformats.org/officeDocument/2006/relationships/image" Target="../media/image7.wmf"/><Relationship Id="rId5" Type="http://schemas.openxmlformats.org/officeDocument/2006/relationships/oleObject" Target="../embeddings/oleObject2.bin"/><Relationship Id="rId4" Type="http://schemas.openxmlformats.org/officeDocument/2006/relationships/image" Target="../media/image37.png"/></Relationships>
</file>

<file path=ppt/slides/_rels/slide90.xml.rels><?xml version="1.0" encoding="UTF-8" standalone="yes"?>
<Relationships xmlns="http://schemas.openxmlformats.org/package/2006/relationships"><Relationship Id="rId3" Type="http://schemas.openxmlformats.org/officeDocument/2006/relationships/diagramData" Target="../diagrams/data32.xml"/><Relationship Id="rId7" Type="http://schemas.microsoft.com/office/2007/relationships/diagramDrawing" Target="../diagrams/drawing32.xml"/><Relationship Id="rId2" Type="http://schemas.openxmlformats.org/officeDocument/2006/relationships/notesSlide" Target="../notesSlides/notesSlide89.xml"/><Relationship Id="rId1" Type="http://schemas.openxmlformats.org/officeDocument/2006/relationships/slideLayout" Target="../slideLayouts/slideLayout7.xml"/><Relationship Id="rId6" Type="http://schemas.openxmlformats.org/officeDocument/2006/relationships/diagramColors" Target="../diagrams/colors32.xml"/><Relationship Id="rId5" Type="http://schemas.openxmlformats.org/officeDocument/2006/relationships/diagramQuickStyle" Target="../diagrams/quickStyle32.xml"/><Relationship Id="rId4" Type="http://schemas.openxmlformats.org/officeDocument/2006/relationships/diagramLayout" Target="../diagrams/layout32.xml"/></Relationships>
</file>

<file path=ppt/slides/_rels/slide91.xml.rels><?xml version="1.0" encoding="UTF-8" standalone="yes"?>
<Relationships xmlns="http://schemas.openxmlformats.org/package/2006/relationships"><Relationship Id="rId8" Type="http://schemas.openxmlformats.org/officeDocument/2006/relationships/image" Target="../media/image19.jpeg"/><Relationship Id="rId3" Type="http://schemas.openxmlformats.org/officeDocument/2006/relationships/diagramData" Target="../diagrams/data33.xml"/><Relationship Id="rId7" Type="http://schemas.microsoft.com/office/2007/relationships/diagramDrawing" Target="../diagrams/drawing33.xml"/><Relationship Id="rId2" Type="http://schemas.openxmlformats.org/officeDocument/2006/relationships/notesSlide" Target="../notesSlides/notesSlide90.xml"/><Relationship Id="rId1" Type="http://schemas.openxmlformats.org/officeDocument/2006/relationships/slideLayout" Target="../slideLayouts/slideLayout7.xml"/><Relationship Id="rId6" Type="http://schemas.openxmlformats.org/officeDocument/2006/relationships/diagramColors" Target="../diagrams/colors33.xml"/><Relationship Id="rId5" Type="http://schemas.openxmlformats.org/officeDocument/2006/relationships/diagramQuickStyle" Target="../diagrams/quickStyle33.xml"/><Relationship Id="rId4" Type="http://schemas.openxmlformats.org/officeDocument/2006/relationships/diagramLayout" Target="../diagrams/layout33.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88526" y="0"/>
            <a:ext cx="9052653" cy="6858000"/>
          </a:xfrm>
          <a:prstGeom prst="rect">
            <a:avLst/>
          </a:prstGeom>
        </p:spPr>
      </p:pic>
      <p:sp>
        <p:nvSpPr>
          <p:cNvPr id="5" name="文本框 4"/>
          <p:cNvSpPr txBox="1"/>
          <p:nvPr/>
        </p:nvSpPr>
        <p:spPr>
          <a:xfrm>
            <a:off x="1695561" y="1347536"/>
            <a:ext cx="1119537" cy="4010527"/>
          </a:xfrm>
          <a:prstGeom prst="rect">
            <a:avLst/>
          </a:prstGeom>
          <a:noFill/>
        </p:spPr>
        <p:txBody>
          <a:bodyPr vert="eaVert" wrap="square" rtlCol="0" anchor="ctr">
            <a:spAutoFit/>
          </a:bodyPr>
          <a:lstStyle/>
          <a:p>
            <a:pPr algn="ctr">
              <a:lnSpc>
                <a:spcPct val="150000"/>
              </a:lnSpc>
            </a:pPr>
            <a:r>
              <a:rPr kumimoji="1" lang="zh-CN" altLang="en-US" sz="4800" dirty="0">
                <a:solidFill>
                  <a:schemeClr val="bg1"/>
                </a:solidFill>
                <a:latin typeface="SimSun" charset="-122"/>
                <a:ea typeface="SimSun" charset="-122"/>
                <a:cs typeface="SimSun" charset="-122"/>
              </a:rPr>
              <a:t>管理经济学</a:t>
            </a:r>
          </a:p>
        </p:txBody>
      </p:sp>
    </p:spTree>
    <p:custDataLst>
      <p:tags r:id="rId1"/>
    </p:custDataLst>
    <p:extLst>
      <p:ext uri="{BB962C8B-B14F-4D97-AF65-F5344CB8AC3E}">
        <p14:creationId xmlns:p14="http://schemas.microsoft.com/office/powerpoint/2010/main" val="19951867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文本框 5"/>
              <p:cNvSpPr txBox="1"/>
              <p:nvPr/>
            </p:nvSpPr>
            <p:spPr>
              <a:xfrm>
                <a:off x="225887" y="863299"/>
                <a:ext cx="11740226" cy="4652299"/>
              </a:xfrm>
              <a:prstGeom prst="rect">
                <a:avLst/>
              </a:prstGeom>
              <a:noFill/>
            </p:spPr>
            <p:txBody>
              <a:bodyPr wrap="square" rtlCol="0">
                <a:spAutoFit/>
              </a:bodyPr>
              <a:lstStyle/>
              <a:p>
                <a:pPr>
                  <a:lnSpc>
                    <a:spcPct val="150000"/>
                  </a:lnSpc>
                </a:pPr>
                <a:r>
                  <a:rPr kumimoji="1" lang="zh-CN" altLang="en-US" sz="2000" dirty="0">
                    <a:latin typeface="FZLanTingHeiS-R-GB" panose="02000000000000000000" pitchFamily="2" charset="-122"/>
                    <a:ea typeface="FZLanTingHeiS-R-GB" panose="02000000000000000000" pitchFamily="2" charset="-122"/>
                    <a:cs typeface="Microsoft YaHei" charset="-122"/>
                  </a:rPr>
                  <a:t>例题：小明现在预备用</a:t>
                </a:r>
                <a:r>
                  <a:rPr kumimoji="1" lang="en-US" altLang="zh-CN" sz="2000" dirty="0">
                    <a:latin typeface="FZLanTingHeiS-R-GB" panose="02000000000000000000" pitchFamily="2" charset="-122"/>
                    <a:ea typeface="FZLanTingHeiS-R-GB" panose="02000000000000000000" pitchFamily="2" charset="-122"/>
                    <a:cs typeface="Microsoft YaHei" charset="-122"/>
                  </a:rPr>
                  <a:t>1000</a:t>
                </a:r>
                <a:r>
                  <a:rPr kumimoji="1" lang="zh-CN" altLang="en-US" sz="2000" dirty="0">
                    <a:latin typeface="FZLanTingHeiS-R-GB" panose="02000000000000000000" pitchFamily="2" charset="-122"/>
                    <a:ea typeface="FZLanTingHeiS-R-GB" panose="02000000000000000000" pitchFamily="2" charset="-122"/>
                    <a:cs typeface="Microsoft YaHei" charset="-122"/>
                  </a:rPr>
                  <a:t>元来购买牛肉和大米，牛肉的价格为每斤</a:t>
                </a:r>
                <a:r>
                  <a:rPr kumimoji="1" lang="en-US" altLang="zh-CN" sz="2000" dirty="0">
                    <a:latin typeface="FZLanTingHeiS-R-GB" panose="02000000000000000000" pitchFamily="2" charset="-122"/>
                    <a:ea typeface="FZLanTingHeiS-R-GB" panose="02000000000000000000" pitchFamily="2" charset="-122"/>
                    <a:cs typeface="Microsoft YaHei" charset="-122"/>
                  </a:rPr>
                  <a:t>20</a:t>
                </a:r>
                <a:r>
                  <a:rPr kumimoji="1" lang="zh-CN" altLang="en-US" sz="2000" dirty="0">
                    <a:latin typeface="FZLanTingHeiS-R-GB" panose="02000000000000000000" pitchFamily="2" charset="-122"/>
                    <a:ea typeface="FZLanTingHeiS-R-GB" panose="02000000000000000000" pitchFamily="2" charset="-122"/>
                    <a:cs typeface="Microsoft YaHei" charset="-122"/>
                  </a:rPr>
                  <a:t>元，大米的价格为每斤</a:t>
                </a:r>
                <a:r>
                  <a:rPr kumimoji="1" lang="en-US" altLang="zh-CN" sz="2000" dirty="0">
                    <a:latin typeface="FZLanTingHeiS-R-GB" panose="02000000000000000000" pitchFamily="2" charset="-122"/>
                    <a:ea typeface="FZLanTingHeiS-R-GB" panose="02000000000000000000" pitchFamily="2" charset="-122"/>
                    <a:cs typeface="Microsoft YaHei" charset="-122"/>
                  </a:rPr>
                  <a:t>5</a:t>
                </a:r>
                <a:r>
                  <a:rPr kumimoji="1" lang="zh-CN" altLang="en-US" sz="2000" dirty="0">
                    <a:latin typeface="FZLanTingHeiS-R-GB" panose="02000000000000000000" pitchFamily="2" charset="-122"/>
                    <a:ea typeface="FZLanTingHeiS-R-GB" panose="02000000000000000000" pitchFamily="2" charset="-122"/>
                    <a:cs typeface="Microsoft YaHei" charset="-122"/>
                  </a:rPr>
                  <a:t>元。</a:t>
                </a:r>
              </a:p>
              <a:p>
                <a:pPr>
                  <a:lnSpc>
                    <a:spcPct val="150000"/>
                  </a:lnSpc>
                </a:pPr>
                <a:r>
                  <a:rPr kumimoji="1" lang="zh-CN" altLang="en-US" sz="2000" dirty="0">
                    <a:latin typeface="FZLanTingHeiS-R-GB" panose="02000000000000000000" pitchFamily="2" charset="-122"/>
                    <a:ea typeface="FZLanTingHeiS-R-GB" panose="02000000000000000000" pitchFamily="2" charset="-122"/>
                    <a:cs typeface="Microsoft YaHei" charset="-122"/>
                  </a:rPr>
                  <a:t>（</a:t>
                </a:r>
                <a:r>
                  <a:rPr kumimoji="1" lang="en-US" altLang="zh-CN" sz="2000" dirty="0">
                    <a:latin typeface="FZLanTingHeiS-R-GB" panose="02000000000000000000" pitchFamily="2" charset="-122"/>
                    <a:ea typeface="FZLanTingHeiS-R-GB" panose="02000000000000000000" pitchFamily="2" charset="-122"/>
                    <a:cs typeface="Microsoft YaHei" charset="-122"/>
                  </a:rPr>
                  <a:t>1</a:t>
                </a:r>
                <a:r>
                  <a:rPr kumimoji="1" lang="zh-CN" altLang="en-US" sz="2000" dirty="0">
                    <a:latin typeface="FZLanTingHeiS-R-GB" panose="02000000000000000000" pitchFamily="2" charset="-122"/>
                    <a:ea typeface="FZLanTingHeiS-R-GB" panose="02000000000000000000" pitchFamily="2" charset="-122"/>
                    <a:cs typeface="Microsoft YaHei" charset="-122"/>
                  </a:rPr>
                  <a:t>）请写出小明购买牛肉和大米的预算线方程。</a:t>
                </a:r>
              </a:p>
              <a:p>
                <a:pPr>
                  <a:lnSpc>
                    <a:spcPct val="150000"/>
                  </a:lnSpc>
                </a:pPr>
                <a:r>
                  <a:rPr kumimoji="1" lang="zh-CN" altLang="en-US" sz="2000" dirty="0">
                    <a:latin typeface="FZLanTingHeiS-R-GB" panose="02000000000000000000" pitchFamily="2" charset="-122"/>
                    <a:ea typeface="FZLanTingHeiS-R-GB" panose="02000000000000000000" pitchFamily="2" charset="-122"/>
                    <a:cs typeface="Microsoft YaHei" charset="-122"/>
                  </a:rPr>
                  <a:t>（</a:t>
                </a:r>
                <a:r>
                  <a:rPr kumimoji="1" lang="en-US" altLang="zh-CN" sz="2000" dirty="0">
                    <a:latin typeface="FZLanTingHeiS-R-GB" panose="02000000000000000000" pitchFamily="2" charset="-122"/>
                    <a:ea typeface="FZLanTingHeiS-R-GB" panose="02000000000000000000" pitchFamily="2" charset="-122"/>
                    <a:cs typeface="Microsoft YaHei" charset="-122"/>
                  </a:rPr>
                  <a:t>2</a:t>
                </a:r>
                <a:r>
                  <a:rPr kumimoji="1" lang="zh-CN" altLang="en-US" sz="2000" dirty="0">
                    <a:latin typeface="FZLanTingHeiS-R-GB" panose="02000000000000000000" pitchFamily="2" charset="-122"/>
                    <a:ea typeface="FZLanTingHeiS-R-GB" panose="02000000000000000000" pitchFamily="2" charset="-122"/>
                    <a:cs typeface="Microsoft YaHei" charset="-122"/>
                  </a:rPr>
                  <a:t>）如果以牛肉的购买量为纵轴，大米的购买量为横轴，预算线的斜率为多少？</a:t>
                </a:r>
              </a:p>
              <a:p>
                <a:pPr>
                  <a:lnSpc>
                    <a:spcPct val="150000"/>
                  </a:lnSpc>
                </a:pPr>
                <a:r>
                  <a:rPr kumimoji="1" lang="zh-CN" altLang="en-US" sz="2000" dirty="0">
                    <a:latin typeface="FZLanTingHeiS-R-GB" panose="02000000000000000000" pitchFamily="2" charset="-122"/>
                    <a:ea typeface="FZLanTingHeiS-R-GB" panose="02000000000000000000" pitchFamily="2" charset="-122"/>
                    <a:cs typeface="Microsoft YaHei" charset="-122"/>
                  </a:rPr>
                  <a:t>（</a:t>
                </a:r>
                <a:r>
                  <a:rPr kumimoji="1" lang="en-US" altLang="zh-CN" sz="2000" dirty="0">
                    <a:latin typeface="FZLanTingHeiS-R-GB" panose="02000000000000000000" pitchFamily="2" charset="-122"/>
                    <a:ea typeface="FZLanTingHeiS-R-GB" panose="02000000000000000000" pitchFamily="2" charset="-122"/>
                    <a:cs typeface="Microsoft YaHei" charset="-122"/>
                  </a:rPr>
                  <a:t>3</a:t>
                </a:r>
                <a:r>
                  <a:rPr kumimoji="1" lang="zh-CN" altLang="en-US" sz="2000" dirty="0">
                    <a:latin typeface="FZLanTingHeiS-R-GB" panose="02000000000000000000" pitchFamily="2" charset="-122"/>
                    <a:ea typeface="FZLanTingHeiS-R-GB" panose="02000000000000000000" pitchFamily="2" charset="-122"/>
                    <a:cs typeface="Microsoft YaHei" charset="-122"/>
                  </a:rPr>
                  <a:t>）如果大米的价格降低到每斤</a:t>
                </a:r>
                <a:r>
                  <a:rPr kumimoji="1" lang="en-US" altLang="zh-CN" sz="2000" dirty="0">
                    <a:latin typeface="FZLanTingHeiS-R-GB" panose="02000000000000000000" pitchFamily="2" charset="-122"/>
                    <a:ea typeface="FZLanTingHeiS-R-GB" panose="02000000000000000000" pitchFamily="2" charset="-122"/>
                    <a:cs typeface="Microsoft YaHei" charset="-122"/>
                  </a:rPr>
                  <a:t>4</a:t>
                </a:r>
                <a:r>
                  <a:rPr kumimoji="1" lang="zh-CN" altLang="en-US" sz="2000" dirty="0">
                    <a:latin typeface="FZLanTingHeiS-R-GB" panose="02000000000000000000" pitchFamily="2" charset="-122"/>
                    <a:ea typeface="FZLanTingHeiS-R-GB" panose="02000000000000000000" pitchFamily="2" charset="-122"/>
                    <a:cs typeface="Microsoft YaHei" charset="-122"/>
                  </a:rPr>
                  <a:t>元，请写出新的预算线方程。</a:t>
                </a:r>
                <a:endParaRPr kumimoji="1" lang="en-US" altLang="zh-CN" sz="2000" dirty="0">
                  <a:latin typeface="FZLanTingHeiS-R-GB" panose="02000000000000000000" pitchFamily="2" charset="-122"/>
                  <a:ea typeface="FZLanTingHeiS-R-GB" panose="02000000000000000000" pitchFamily="2" charset="-122"/>
                  <a:cs typeface="Microsoft YaHei" charset="-122"/>
                </a:endParaRPr>
              </a:p>
              <a:p>
                <a:pPr>
                  <a:lnSpc>
                    <a:spcPct val="150000"/>
                  </a:lnSpc>
                </a:pPr>
                <a:r>
                  <a:rPr kumimoji="1" lang="zh-CN" altLang="en-US" sz="2000" dirty="0">
                    <a:latin typeface="FZLanTingHeiS-R-GB" panose="02000000000000000000" pitchFamily="2" charset="-122"/>
                    <a:ea typeface="FZLanTingHeiS-R-GB" panose="02000000000000000000" pitchFamily="2" charset="-122"/>
                    <a:cs typeface="Microsoft YaHei" charset="-122"/>
                  </a:rPr>
                  <a:t>解：</a:t>
                </a:r>
              </a:p>
              <a:p>
                <a:pPr>
                  <a:lnSpc>
                    <a:spcPct val="150000"/>
                  </a:lnSpc>
                </a:pPr>
                <a:r>
                  <a:rPr kumimoji="1" lang="zh-CN" altLang="en-US" sz="2000" dirty="0">
                    <a:latin typeface="FZLanTingHeiS-R-GB" panose="02000000000000000000" pitchFamily="2" charset="-122"/>
                    <a:ea typeface="FZLanTingHeiS-R-GB" panose="02000000000000000000" pitchFamily="2" charset="-122"/>
                    <a:cs typeface="Microsoft YaHei" charset="-122"/>
                  </a:rPr>
                  <a:t>（</a:t>
                </a:r>
                <a:r>
                  <a:rPr kumimoji="1" lang="en-US" altLang="zh-CN" sz="2000" dirty="0">
                    <a:latin typeface="FZLanTingHeiS-R-GB" panose="02000000000000000000" pitchFamily="2" charset="-122"/>
                    <a:ea typeface="FZLanTingHeiS-R-GB" panose="02000000000000000000" pitchFamily="2" charset="-122"/>
                    <a:cs typeface="Microsoft YaHei" charset="-122"/>
                  </a:rPr>
                  <a:t>1</a:t>
                </a:r>
                <a:r>
                  <a:rPr kumimoji="1" lang="zh-CN" altLang="en-US" sz="2000" dirty="0">
                    <a:latin typeface="FZLanTingHeiS-R-GB" panose="02000000000000000000" pitchFamily="2" charset="-122"/>
                    <a:ea typeface="FZLanTingHeiS-R-GB" panose="02000000000000000000" pitchFamily="2" charset="-122"/>
                    <a:cs typeface="Microsoft YaHei" charset="-122"/>
                  </a:rPr>
                  <a:t>）假设大米的购买量为</a:t>
                </a:r>
                <a:r>
                  <a:rPr kumimoji="1" lang="en-US" altLang="zh-CN" sz="2000" dirty="0">
                    <a:latin typeface="FZLanTingHeiS-R-GB" panose="02000000000000000000" pitchFamily="2" charset="-122"/>
                    <a:ea typeface="FZLanTingHeiS-R-GB" panose="02000000000000000000" pitchFamily="2" charset="-122"/>
                    <a:cs typeface="Microsoft YaHei" charset="-122"/>
                  </a:rPr>
                  <a:t>X</a:t>
                </a:r>
                <a:r>
                  <a:rPr kumimoji="1" lang="zh-CN" altLang="en-US" sz="2000" dirty="0">
                    <a:latin typeface="FZLanTingHeiS-R-GB" panose="02000000000000000000" pitchFamily="2" charset="-122"/>
                    <a:ea typeface="FZLanTingHeiS-R-GB" panose="02000000000000000000" pitchFamily="2" charset="-122"/>
                    <a:cs typeface="Microsoft YaHei" charset="-122"/>
                  </a:rPr>
                  <a:t>，牛肉的购买量为</a:t>
                </a:r>
                <a:r>
                  <a:rPr kumimoji="1" lang="en-US" altLang="zh-CN" sz="2000" dirty="0">
                    <a:latin typeface="FZLanTingHeiS-R-GB" panose="02000000000000000000" pitchFamily="2" charset="-122"/>
                    <a:ea typeface="FZLanTingHeiS-R-GB" panose="02000000000000000000" pitchFamily="2" charset="-122"/>
                    <a:cs typeface="Microsoft YaHei" charset="-122"/>
                  </a:rPr>
                  <a:t>Y</a:t>
                </a:r>
                <a:r>
                  <a:rPr kumimoji="1" lang="zh-CN" altLang="en-US" sz="2000" dirty="0">
                    <a:latin typeface="FZLanTingHeiS-R-GB" panose="02000000000000000000" pitchFamily="2" charset="-122"/>
                    <a:ea typeface="FZLanTingHeiS-R-GB" panose="02000000000000000000" pitchFamily="2" charset="-122"/>
                    <a:cs typeface="Microsoft YaHei" charset="-122"/>
                  </a:rPr>
                  <a:t>，则预算线方程为：</a:t>
                </a:r>
                <a:r>
                  <a:rPr kumimoji="1" lang="en-US" altLang="zh-CN" sz="2000" dirty="0">
                    <a:latin typeface="FZLanTingHeiS-R-GB" panose="02000000000000000000" pitchFamily="2" charset="-122"/>
                    <a:ea typeface="FZLanTingHeiS-R-GB" panose="02000000000000000000" pitchFamily="2" charset="-122"/>
                    <a:cs typeface="Microsoft YaHei" charset="-122"/>
                  </a:rPr>
                  <a:t>1000=5X+20Y</a:t>
                </a:r>
              </a:p>
              <a:p>
                <a:pPr>
                  <a:lnSpc>
                    <a:spcPct val="150000"/>
                  </a:lnSpc>
                </a:pPr>
                <a:r>
                  <a:rPr kumimoji="1" lang="zh-CN" altLang="en-US" sz="2000" dirty="0">
                    <a:latin typeface="FZLanTingHeiS-R-GB" panose="02000000000000000000" pitchFamily="2" charset="-122"/>
                    <a:ea typeface="FZLanTingHeiS-R-GB" panose="02000000000000000000" pitchFamily="2" charset="-122"/>
                    <a:cs typeface="Microsoft YaHei" charset="-122"/>
                  </a:rPr>
                  <a:t>（</a:t>
                </a:r>
                <a:r>
                  <a:rPr kumimoji="1" lang="en-US" altLang="zh-CN" sz="2000" dirty="0">
                    <a:latin typeface="FZLanTingHeiS-R-GB" panose="02000000000000000000" pitchFamily="2" charset="-122"/>
                    <a:ea typeface="FZLanTingHeiS-R-GB" panose="02000000000000000000" pitchFamily="2" charset="-122"/>
                    <a:cs typeface="Microsoft YaHei" charset="-122"/>
                  </a:rPr>
                  <a:t>2</a:t>
                </a:r>
                <a:r>
                  <a:rPr kumimoji="1" lang="zh-CN" altLang="en-US" sz="2000" dirty="0">
                    <a:latin typeface="FZLanTingHeiS-R-GB" panose="02000000000000000000" pitchFamily="2" charset="-122"/>
                    <a:ea typeface="FZLanTingHeiS-R-GB" panose="02000000000000000000" pitchFamily="2" charset="-122"/>
                    <a:cs typeface="Microsoft YaHei" charset="-122"/>
                  </a:rPr>
                  <a:t>）如果以牛肉的购买量为纵轴，大米的购买量为横轴，以上预算线可以改写为：</a:t>
                </a:r>
                <a:endParaRPr kumimoji="1" lang="en-US" altLang="zh-CN" sz="2000" dirty="0">
                  <a:latin typeface="FZLanTingHeiS-R-GB" panose="02000000000000000000" pitchFamily="2" charset="-122"/>
                  <a:ea typeface="FZLanTingHeiS-R-GB" panose="02000000000000000000" pitchFamily="2" charset="-122"/>
                  <a:cs typeface="Microsoft YaHei" charset="-122"/>
                </a:endParaRPr>
              </a:p>
              <a:p>
                <a:pPr>
                  <a:lnSpc>
                    <a:spcPct val="150000"/>
                  </a:lnSpc>
                </a:pPr>
                <a:r>
                  <a:rPr kumimoji="1" lang="zh-CN" altLang="en-US" sz="2000" dirty="0">
                    <a:latin typeface="FZLanTingHeiS-R-GB" panose="02000000000000000000" pitchFamily="2" charset="-122"/>
                    <a:ea typeface="FZLanTingHeiS-R-GB" panose="02000000000000000000" pitchFamily="2" charset="-122"/>
                    <a:cs typeface="Microsoft YaHei" charset="-122"/>
                  </a:rPr>
                  <a:t>         预算线的斜率为：</a:t>
                </a:r>
                <a:r>
                  <a:rPr kumimoji="1" lang="en-US" altLang="zh-CN" sz="2800" dirty="0">
                    <a:latin typeface="FZLanTingHeiS-R-GB" panose="02000000000000000000" pitchFamily="2" charset="-122"/>
                    <a:ea typeface="FZLanTingHeiS-R-GB" panose="02000000000000000000" pitchFamily="2" charset="-122"/>
                    <a:cs typeface="Microsoft YaHei" charset="-122"/>
                  </a:rPr>
                  <a:t>-</a:t>
                </a:r>
                <a:r>
                  <a:rPr kumimoji="1" lang="zh-CN" altLang="en-US" sz="2800" dirty="0">
                    <a:latin typeface="FZLanTingHeiS-R-GB" panose="02000000000000000000" pitchFamily="2" charset="-122"/>
                    <a:ea typeface="FZLanTingHeiS-R-GB" panose="02000000000000000000" pitchFamily="2" charset="-122"/>
                    <a:cs typeface="Microsoft YaHei" charset="-122"/>
                  </a:rPr>
                  <a:t> </a:t>
                </a:r>
                <a14:m>
                  <m:oMath xmlns:m="http://schemas.openxmlformats.org/officeDocument/2006/math">
                    <m:f>
                      <m:fPr>
                        <m:ctrlPr>
                          <a:rPr kumimoji="1" lang="mr-IN" altLang="zh-CN" sz="2800" i="1" smtClean="0">
                            <a:latin typeface="Cambria Math" panose="02040503050406030204" pitchFamily="18" charset="0"/>
                            <a:ea typeface="Microsoft YaHei" charset="-122"/>
                            <a:cs typeface="Microsoft YaHei" charset="-122"/>
                          </a:rPr>
                        </m:ctrlPr>
                      </m:fPr>
                      <m:num>
                        <m:r>
                          <a:rPr kumimoji="1" lang="en-US" altLang="zh-CN" sz="2800" smtClean="0">
                            <a:latin typeface="Cambria Math"/>
                            <a:ea typeface="Microsoft YaHei" charset="-122"/>
                            <a:cs typeface="Microsoft YaHei" charset="-122"/>
                          </a:rPr>
                          <m:t>1</m:t>
                        </m:r>
                      </m:num>
                      <m:den>
                        <m:r>
                          <a:rPr kumimoji="1" lang="en-US" altLang="zh-CN" sz="2800" smtClean="0">
                            <a:latin typeface="Cambria Math"/>
                            <a:ea typeface="Microsoft YaHei" charset="-122"/>
                            <a:cs typeface="Microsoft YaHei" charset="-122"/>
                          </a:rPr>
                          <m:t>4</m:t>
                        </m:r>
                      </m:den>
                    </m:f>
                  </m:oMath>
                </a14:m>
                <a:endParaRPr kumimoji="1" lang="en-US" altLang="zh-CN" sz="2000" dirty="0">
                  <a:latin typeface="FZLanTingHeiS-R-GB" panose="02000000000000000000" pitchFamily="2" charset="-122"/>
                  <a:ea typeface="FZLanTingHeiS-R-GB" panose="02000000000000000000" pitchFamily="2" charset="-122"/>
                  <a:cs typeface="Microsoft YaHei" charset="-122"/>
                </a:endParaRPr>
              </a:p>
              <a:p>
                <a:pPr>
                  <a:lnSpc>
                    <a:spcPct val="150000"/>
                  </a:lnSpc>
                </a:pPr>
                <a:r>
                  <a:rPr kumimoji="1" lang="zh-CN" altLang="en-US" sz="2000" dirty="0">
                    <a:latin typeface="FZLanTingHeiS-R-GB" panose="02000000000000000000" pitchFamily="2" charset="-122"/>
                    <a:ea typeface="FZLanTingHeiS-R-GB" panose="02000000000000000000" pitchFamily="2" charset="-122"/>
                    <a:cs typeface="Microsoft YaHei" charset="-122"/>
                  </a:rPr>
                  <a:t>（</a:t>
                </a:r>
                <a:r>
                  <a:rPr kumimoji="1" lang="en-US" altLang="zh-CN" sz="2000" dirty="0">
                    <a:latin typeface="FZLanTingHeiS-R-GB" panose="02000000000000000000" pitchFamily="2" charset="-122"/>
                    <a:ea typeface="FZLanTingHeiS-R-GB" panose="02000000000000000000" pitchFamily="2" charset="-122"/>
                    <a:cs typeface="Microsoft YaHei" charset="-122"/>
                  </a:rPr>
                  <a:t>3</a:t>
                </a:r>
                <a:r>
                  <a:rPr kumimoji="1" lang="zh-CN" altLang="en-US" sz="2000" dirty="0">
                    <a:latin typeface="FZLanTingHeiS-R-GB" panose="02000000000000000000" pitchFamily="2" charset="-122"/>
                    <a:ea typeface="FZLanTingHeiS-R-GB" panose="02000000000000000000" pitchFamily="2" charset="-122"/>
                    <a:cs typeface="Microsoft YaHei" charset="-122"/>
                  </a:rPr>
                  <a:t>）如果大米的价格降低到每斤</a:t>
                </a:r>
                <a:r>
                  <a:rPr kumimoji="1" lang="en-US" altLang="zh-CN" sz="2000" dirty="0">
                    <a:latin typeface="FZLanTingHeiS-R-GB" panose="02000000000000000000" pitchFamily="2" charset="-122"/>
                    <a:ea typeface="FZLanTingHeiS-R-GB" panose="02000000000000000000" pitchFamily="2" charset="-122"/>
                    <a:cs typeface="Microsoft YaHei" charset="-122"/>
                  </a:rPr>
                  <a:t>4</a:t>
                </a:r>
                <a:r>
                  <a:rPr kumimoji="1" lang="zh-CN" altLang="en-US" sz="2000" dirty="0">
                    <a:latin typeface="FZLanTingHeiS-R-GB" panose="02000000000000000000" pitchFamily="2" charset="-122"/>
                    <a:ea typeface="FZLanTingHeiS-R-GB" panose="02000000000000000000" pitchFamily="2" charset="-122"/>
                    <a:cs typeface="Microsoft YaHei" charset="-122"/>
                  </a:rPr>
                  <a:t>元，新的预算线方程为：</a:t>
                </a:r>
                <a:r>
                  <a:rPr kumimoji="1" lang="en-US" altLang="zh-CN" sz="2000" dirty="0">
                    <a:latin typeface="FZLanTingHeiS-R-GB" panose="02000000000000000000" pitchFamily="2" charset="-122"/>
                    <a:ea typeface="FZLanTingHeiS-R-GB" panose="02000000000000000000" pitchFamily="2" charset="-122"/>
                    <a:cs typeface="Microsoft YaHei" charset="-122"/>
                  </a:rPr>
                  <a:t>1000=4X+20Y</a:t>
                </a:r>
              </a:p>
            </p:txBody>
          </p:sp>
        </mc:Choice>
        <mc:Fallback xmlns="">
          <p:sp>
            <p:nvSpPr>
              <p:cNvPr id="6" name="文本框 5"/>
              <p:cNvSpPr txBox="1">
                <a:spLocks noRot="1" noChangeAspect="1" noMove="1" noResize="1" noEditPoints="1" noAdjustHandles="1" noChangeArrowheads="1" noChangeShapeType="1" noTextEdit="1"/>
              </p:cNvSpPr>
              <p:nvPr/>
            </p:nvSpPr>
            <p:spPr>
              <a:xfrm>
                <a:off x="225887" y="863299"/>
                <a:ext cx="11740226" cy="4652299"/>
              </a:xfrm>
              <a:prstGeom prst="rect">
                <a:avLst/>
              </a:prstGeom>
              <a:blipFill>
                <a:blip r:embed="rId4"/>
                <a:stretch>
                  <a:fillRect l="-540" b="-1090"/>
                </a:stretch>
              </a:blipFill>
            </p:spPr>
            <p:txBody>
              <a:bodyPr/>
              <a:lstStyle/>
              <a:p>
                <a:r>
                  <a:rPr lang="zh-CN" altLang="en-US">
                    <a:noFill/>
                  </a:rPr>
                  <a:t> </a:t>
                </a:r>
              </a:p>
            </p:txBody>
          </p:sp>
        </mc:Fallback>
      </mc:AlternateContent>
      <p:graphicFrame>
        <p:nvGraphicFramePr>
          <p:cNvPr id="7" name="对象 6"/>
          <p:cNvGraphicFramePr>
            <a:graphicFrameLocks noChangeAspect="1"/>
          </p:cNvGraphicFramePr>
          <p:nvPr/>
        </p:nvGraphicFramePr>
        <p:xfrm>
          <a:off x="9563493" y="3579456"/>
          <a:ext cx="1368430" cy="652636"/>
        </p:xfrm>
        <a:graphic>
          <a:graphicData uri="http://schemas.openxmlformats.org/presentationml/2006/ole">
            <mc:AlternateContent xmlns:mc="http://schemas.openxmlformats.org/markup-compatibility/2006">
              <mc:Choice xmlns:v="urn:schemas-microsoft-com:vml" Requires="v">
                <p:oleObj spid="_x0000_s215041" r:id="rId5" imgW="825480" imgH="393480" progId="Equation.KSEE3">
                  <p:embed/>
                </p:oleObj>
              </mc:Choice>
              <mc:Fallback>
                <p:oleObj r:id="rId5" imgW="825480" imgH="393480" progId="Equation.KSEE3">
                  <p:embed/>
                  <p:pic>
                    <p:nvPicPr>
                      <p:cNvPr id="7" name="对象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563493" y="3579456"/>
                        <a:ext cx="1368430" cy="652636"/>
                      </a:xfrm>
                      <a:prstGeom prst="rect">
                        <a:avLst/>
                      </a:prstGeom>
                      <a:noFill/>
                    </p:spPr>
                  </p:pic>
                </p:oleObj>
              </mc:Fallback>
            </mc:AlternateContent>
          </a:graphicData>
        </a:graphic>
      </p:graphicFrame>
    </p:spTree>
    <p:extLst>
      <p:ext uri="{BB962C8B-B14F-4D97-AF65-F5344CB8AC3E}">
        <p14:creationId xmlns:p14="http://schemas.microsoft.com/office/powerpoint/2010/main" val="264924295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4767262" cy="543062"/>
          </a:xfrm>
          <a:prstGeom prst="rect">
            <a:avLst/>
          </a:prstGeom>
          <a:noFill/>
        </p:spPr>
        <p:txBody>
          <a:bodyPr wrap="square" lIns="111090" tIns="55545" rIns="111090" bIns="55545" rtlCol="0">
            <a:spAutoFit/>
          </a:bodyPr>
          <a:lstStyle/>
          <a:p>
            <a:pPr lvl="0"/>
            <a:r>
              <a:rPr lang="zh-CN" altLang="en-US" sz="2800" dirty="0">
                <a:latin typeface="FZLanTingHeiS-R-GB" panose="02000000000000000000" pitchFamily="2" charset="-122"/>
                <a:ea typeface="FZLanTingHeiS-R-GB" panose="02000000000000000000" pitchFamily="2" charset="-122"/>
                <a:cs typeface="Microsoft YaHei" charset="-122"/>
              </a:rPr>
              <a:t>习题练习</a:t>
            </a:r>
          </a:p>
        </p:txBody>
      </p:sp>
      <p:sp>
        <p:nvSpPr>
          <p:cNvPr id="2" name="矩形 1"/>
          <p:cNvSpPr/>
          <p:nvPr/>
        </p:nvSpPr>
        <p:spPr>
          <a:xfrm>
            <a:off x="962527" y="1639034"/>
            <a:ext cx="10106526" cy="2862322"/>
          </a:xfrm>
          <a:prstGeom prst="rect">
            <a:avLst/>
          </a:prstGeom>
        </p:spPr>
        <p:txBody>
          <a:bodyPr wrap="square">
            <a:spAutoFit/>
          </a:bodyPr>
          <a:lstStyle/>
          <a:p>
            <a:pPr fontAlgn="t">
              <a:lnSpc>
                <a:spcPct val="150000"/>
              </a:lnSpc>
            </a:pPr>
            <a:r>
              <a:rPr lang="en-US" altLang="zh-CN" sz="2000" dirty="0">
                <a:latin typeface="FZLanTingHeiS-R-GB" panose="02000000000000000000" pitchFamily="2" charset="-122"/>
                <a:ea typeface="FZLanTingHeiS-R-GB" panose="02000000000000000000" pitchFamily="2" charset="-122"/>
                <a:cs typeface="Microsoft YaHei" charset="-122"/>
              </a:rPr>
              <a:t>5</a:t>
            </a:r>
            <a:r>
              <a:rPr lang="zh-CN" altLang="en-US" sz="2000" dirty="0">
                <a:latin typeface="FZLanTingHeiS-R-GB" panose="02000000000000000000" pitchFamily="2" charset="-122"/>
                <a:ea typeface="FZLanTingHeiS-R-GB" panose="02000000000000000000" pitchFamily="2" charset="-122"/>
                <a:cs typeface="Microsoft YaHei" charset="-122"/>
              </a:rPr>
              <a:t>、在其他条件不变的情况下，某商品价格下降</a:t>
            </a:r>
            <a:r>
              <a:rPr lang="en-US" altLang="zh-CN" sz="2000" dirty="0">
                <a:latin typeface="FZLanTingHeiS-R-GB" panose="02000000000000000000" pitchFamily="2" charset="-122"/>
                <a:ea typeface="FZLanTingHeiS-R-GB" panose="02000000000000000000" pitchFamily="2" charset="-122"/>
                <a:cs typeface="Microsoft YaHei" charset="-122"/>
              </a:rPr>
              <a:t>10%</a:t>
            </a:r>
            <a:r>
              <a:rPr lang="zh-CN" altLang="en-US" sz="2000" dirty="0">
                <a:latin typeface="FZLanTingHeiS-R-GB" panose="02000000000000000000" pitchFamily="2" charset="-122"/>
                <a:ea typeface="FZLanTingHeiS-R-GB" panose="02000000000000000000" pitchFamily="2" charset="-122"/>
                <a:cs typeface="Microsoft YaHei" charset="-122"/>
              </a:rPr>
              <a:t>引起销售收入增加</a:t>
            </a:r>
            <a:r>
              <a:rPr lang="en-US" altLang="zh-CN" sz="2000" dirty="0">
                <a:latin typeface="FZLanTingHeiS-R-GB" panose="02000000000000000000" pitchFamily="2" charset="-122"/>
                <a:ea typeface="FZLanTingHeiS-R-GB" panose="02000000000000000000" pitchFamily="2" charset="-122"/>
                <a:cs typeface="Microsoft YaHei" charset="-122"/>
              </a:rPr>
              <a:t>5%</a:t>
            </a:r>
            <a:r>
              <a:rPr lang="zh-CN" altLang="en-US" sz="2000" dirty="0">
                <a:latin typeface="FZLanTingHeiS-R-GB" panose="02000000000000000000" pitchFamily="2" charset="-122"/>
                <a:ea typeface="FZLanTingHeiS-R-GB" panose="02000000000000000000" pitchFamily="2" charset="-122"/>
                <a:cs typeface="Microsoft YaHei" charset="-122"/>
              </a:rPr>
              <a:t>，则这种商品的需求价格弹性（    ）</a:t>
            </a:r>
            <a:r>
              <a:rPr lang="en-US" altLang="zh-CN" sz="2000" dirty="0">
                <a:latin typeface="FZLanTingHeiS-R-GB" panose="02000000000000000000" pitchFamily="2" charset="-122"/>
                <a:ea typeface="FZLanTingHeiS-R-GB" panose="02000000000000000000" pitchFamily="2" charset="-122"/>
                <a:cs typeface="Microsoft YaHei" charset="-122"/>
              </a:rPr>
              <a:t>2010</a:t>
            </a:r>
            <a:r>
              <a:rPr lang="zh-CN" altLang="en-US" sz="2000" dirty="0">
                <a:latin typeface="FZLanTingHeiS-R-GB" panose="02000000000000000000" pitchFamily="2" charset="-122"/>
                <a:ea typeface="FZLanTingHeiS-R-GB" panose="02000000000000000000" pitchFamily="2" charset="-122"/>
                <a:cs typeface="Microsoft YaHei" charset="-122"/>
              </a:rPr>
              <a:t>考题</a:t>
            </a:r>
          </a:p>
          <a:p>
            <a:pPr fontAlgn="t">
              <a:lnSpc>
                <a:spcPct val="150000"/>
              </a:lnSpc>
            </a:pPr>
            <a:r>
              <a:rPr lang="en-US" altLang="zh-CN" sz="2000" dirty="0">
                <a:latin typeface="FZLanTingHeiS-R-GB" panose="02000000000000000000" pitchFamily="2" charset="-122"/>
                <a:ea typeface="FZLanTingHeiS-R-GB" panose="02000000000000000000" pitchFamily="2" charset="-122"/>
                <a:cs typeface="Microsoft YaHei" charset="-122"/>
              </a:rPr>
              <a:t>A:</a:t>
            </a:r>
            <a:r>
              <a:rPr lang="zh-CN" altLang="en-US" sz="2000" dirty="0">
                <a:latin typeface="FZLanTingHeiS-R-GB" panose="02000000000000000000" pitchFamily="2" charset="-122"/>
                <a:ea typeface="FZLanTingHeiS-R-GB" panose="02000000000000000000" pitchFamily="2" charset="-122"/>
                <a:cs typeface="Microsoft YaHei" charset="-122"/>
              </a:rPr>
              <a:t>富有弹性</a:t>
            </a:r>
          </a:p>
          <a:p>
            <a:pPr fontAlgn="t">
              <a:lnSpc>
                <a:spcPct val="150000"/>
              </a:lnSpc>
            </a:pPr>
            <a:r>
              <a:rPr lang="en-US" altLang="zh-CN" sz="2000" dirty="0">
                <a:latin typeface="FZLanTingHeiS-R-GB" panose="02000000000000000000" pitchFamily="2" charset="-122"/>
                <a:ea typeface="FZLanTingHeiS-R-GB" panose="02000000000000000000" pitchFamily="2" charset="-122"/>
                <a:cs typeface="Microsoft YaHei" charset="-122"/>
              </a:rPr>
              <a:t>B:</a:t>
            </a:r>
            <a:r>
              <a:rPr lang="zh-CN" altLang="en-US" sz="2000" dirty="0">
                <a:latin typeface="FZLanTingHeiS-R-GB" panose="02000000000000000000" pitchFamily="2" charset="-122"/>
                <a:ea typeface="FZLanTingHeiS-R-GB" panose="02000000000000000000" pitchFamily="2" charset="-122"/>
                <a:cs typeface="Microsoft YaHei" charset="-122"/>
              </a:rPr>
              <a:t>完全无弹性</a:t>
            </a:r>
          </a:p>
          <a:p>
            <a:pPr fontAlgn="t">
              <a:lnSpc>
                <a:spcPct val="150000"/>
              </a:lnSpc>
            </a:pPr>
            <a:r>
              <a:rPr lang="en-US" altLang="zh-CN" sz="2000" dirty="0">
                <a:latin typeface="FZLanTingHeiS-R-GB" panose="02000000000000000000" pitchFamily="2" charset="-122"/>
                <a:ea typeface="FZLanTingHeiS-R-GB" panose="02000000000000000000" pitchFamily="2" charset="-122"/>
                <a:cs typeface="Microsoft YaHei" charset="-122"/>
              </a:rPr>
              <a:t>C:</a:t>
            </a:r>
            <a:r>
              <a:rPr lang="zh-CN" altLang="en-US" sz="2000" dirty="0">
                <a:latin typeface="FZLanTingHeiS-R-GB" panose="02000000000000000000" pitchFamily="2" charset="-122"/>
                <a:ea typeface="FZLanTingHeiS-R-GB" panose="02000000000000000000" pitchFamily="2" charset="-122"/>
                <a:cs typeface="Microsoft YaHei" charset="-122"/>
              </a:rPr>
              <a:t>单位弹性</a:t>
            </a:r>
          </a:p>
          <a:p>
            <a:pPr fontAlgn="t">
              <a:lnSpc>
                <a:spcPct val="150000"/>
              </a:lnSpc>
            </a:pPr>
            <a:r>
              <a:rPr lang="en-US" altLang="zh-CN" sz="2000" dirty="0">
                <a:latin typeface="FZLanTingHeiS-R-GB" panose="02000000000000000000" pitchFamily="2" charset="-122"/>
                <a:ea typeface="FZLanTingHeiS-R-GB" panose="02000000000000000000" pitchFamily="2" charset="-122"/>
                <a:cs typeface="Microsoft YaHei" charset="-122"/>
              </a:rPr>
              <a:t>D:</a:t>
            </a:r>
            <a:r>
              <a:rPr lang="zh-CN" altLang="en-US" sz="2000" dirty="0">
                <a:latin typeface="FZLanTingHeiS-R-GB" panose="02000000000000000000" pitchFamily="2" charset="-122"/>
                <a:ea typeface="FZLanTingHeiS-R-GB" panose="02000000000000000000" pitchFamily="2" charset="-122"/>
                <a:cs typeface="Microsoft YaHei" charset="-122"/>
              </a:rPr>
              <a:t>完全弹性</a:t>
            </a:r>
          </a:p>
        </p:txBody>
      </p:sp>
    </p:spTree>
    <p:extLst>
      <p:ext uri="{BB962C8B-B14F-4D97-AF65-F5344CB8AC3E}">
        <p14:creationId xmlns:p14="http://schemas.microsoft.com/office/powerpoint/2010/main" val="398319141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4767262" cy="543062"/>
          </a:xfrm>
          <a:prstGeom prst="rect">
            <a:avLst/>
          </a:prstGeom>
          <a:noFill/>
        </p:spPr>
        <p:txBody>
          <a:bodyPr wrap="square" lIns="111090" tIns="55545" rIns="111090" bIns="55545" rtlCol="0">
            <a:spAutoFit/>
          </a:bodyPr>
          <a:lstStyle/>
          <a:p>
            <a:pPr lvl="0"/>
            <a:r>
              <a:rPr lang="zh-CN" altLang="en-US" sz="2800" dirty="0">
                <a:latin typeface="FZLanTingHeiS-R-GB" panose="02000000000000000000" pitchFamily="2" charset="-122"/>
                <a:ea typeface="FZLanTingHeiS-R-GB" panose="02000000000000000000" pitchFamily="2" charset="-122"/>
                <a:cs typeface="Microsoft YaHei" charset="-122"/>
              </a:rPr>
              <a:t>习题练习</a:t>
            </a:r>
          </a:p>
        </p:txBody>
      </p:sp>
      <p:sp>
        <p:nvSpPr>
          <p:cNvPr id="2" name="矩形 1"/>
          <p:cNvSpPr/>
          <p:nvPr/>
        </p:nvSpPr>
        <p:spPr>
          <a:xfrm>
            <a:off x="962527" y="1639034"/>
            <a:ext cx="10106526" cy="2862322"/>
          </a:xfrm>
          <a:prstGeom prst="rect">
            <a:avLst/>
          </a:prstGeom>
        </p:spPr>
        <p:txBody>
          <a:bodyPr wrap="square">
            <a:spAutoFit/>
          </a:bodyPr>
          <a:lstStyle/>
          <a:p>
            <a:pPr fontAlgn="t">
              <a:lnSpc>
                <a:spcPct val="150000"/>
              </a:lnSpc>
            </a:pPr>
            <a:r>
              <a:rPr lang="en-US" altLang="zh-CN" sz="2000" dirty="0">
                <a:latin typeface="FZLanTingHeiS-R-GB" panose="02000000000000000000" pitchFamily="2" charset="-122"/>
                <a:ea typeface="FZLanTingHeiS-R-GB" panose="02000000000000000000" pitchFamily="2" charset="-122"/>
                <a:cs typeface="Microsoft YaHei" charset="-122"/>
              </a:rPr>
              <a:t>5</a:t>
            </a:r>
            <a:r>
              <a:rPr lang="zh-CN" altLang="en-US" sz="2000" dirty="0">
                <a:latin typeface="FZLanTingHeiS-R-GB" panose="02000000000000000000" pitchFamily="2" charset="-122"/>
                <a:ea typeface="FZLanTingHeiS-R-GB" panose="02000000000000000000" pitchFamily="2" charset="-122"/>
                <a:cs typeface="Microsoft YaHei" charset="-122"/>
              </a:rPr>
              <a:t>、在其他条件不变的情况下，某商品价格下降</a:t>
            </a:r>
            <a:r>
              <a:rPr lang="en-US" altLang="zh-CN" sz="2000" dirty="0">
                <a:latin typeface="FZLanTingHeiS-R-GB" panose="02000000000000000000" pitchFamily="2" charset="-122"/>
                <a:ea typeface="FZLanTingHeiS-R-GB" panose="02000000000000000000" pitchFamily="2" charset="-122"/>
                <a:cs typeface="Microsoft YaHei" charset="-122"/>
              </a:rPr>
              <a:t>10%</a:t>
            </a:r>
            <a:r>
              <a:rPr lang="zh-CN" altLang="en-US" sz="2000" dirty="0">
                <a:latin typeface="FZLanTingHeiS-R-GB" panose="02000000000000000000" pitchFamily="2" charset="-122"/>
                <a:ea typeface="FZLanTingHeiS-R-GB" panose="02000000000000000000" pitchFamily="2" charset="-122"/>
                <a:cs typeface="Microsoft YaHei" charset="-122"/>
              </a:rPr>
              <a:t>引起销售收入增加</a:t>
            </a:r>
            <a:r>
              <a:rPr lang="en-US" altLang="zh-CN" sz="2000" dirty="0">
                <a:latin typeface="FZLanTingHeiS-R-GB" panose="02000000000000000000" pitchFamily="2" charset="-122"/>
                <a:ea typeface="FZLanTingHeiS-R-GB" panose="02000000000000000000" pitchFamily="2" charset="-122"/>
                <a:cs typeface="Microsoft YaHei" charset="-122"/>
              </a:rPr>
              <a:t>5%</a:t>
            </a:r>
            <a:r>
              <a:rPr lang="zh-CN" altLang="en-US" sz="2000" dirty="0">
                <a:latin typeface="FZLanTingHeiS-R-GB" panose="02000000000000000000" pitchFamily="2" charset="-122"/>
                <a:ea typeface="FZLanTingHeiS-R-GB" panose="02000000000000000000" pitchFamily="2" charset="-122"/>
                <a:cs typeface="Microsoft YaHei" charset="-122"/>
              </a:rPr>
              <a:t>，则这种商品的需求价格弹性（    ）</a:t>
            </a:r>
            <a:r>
              <a:rPr lang="en-US" altLang="zh-CN" sz="2000" dirty="0">
                <a:latin typeface="FZLanTingHeiS-R-GB" panose="02000000000000000000" pitchFamily="2" charset="-122"/>
                <a:ea typeface="FZLanTingHeiS-R-GB" panose="02000000000000000000" pitchFamily="2" charset="-122"/>
                <a:cs typeface="Microsoft YaHei" charset="-122"/>
              </a:rPr>
              <a:t>2010</a:t>
            </a:r>
            <a:r>
              <a:rPr lang="zh-CN" altLang="en-US" sz="2000" dirty="0">
                <a:latin typeface="FZLanTingHeiS-R-GB" panose="02000000000000000000" pitchFamily="2" charset="-122"/>
                <a:ea typeface="FZLanTingHeiS-R-GB" panose="02000000000000000000" pitchFamily="2" charset="-122"/>
                <a:cs typeface="Microsoft YaHei" charset="-122"/>
              </a:rPr>
              <a:t>考题</a:t>
            </a:r>
          </a:p>
          <a:p>
            <a:pPr fontAlgn="t">
              <a:lnSpc>
                <a:spcPct val="150000"/>
              </a:lnSpc>
            </a:pPr>
            <a:r>
              <a:rPr lang="en-US" altLang="zh-CN" sz="2000" dirty="0">
                <a:solidFill>
                  <a:srgbClr val="C00000"/>
                </a:solidFill>
                <a:latin typeface="FZLanTingHeiS-R-GB" panose="02000000000000000000" pitchFamily="2" charset="-122"/>
                <a:ea typeface="FZLanTingHeiS-R-GB" panose="02000000000000000000" pitchFamily="2" charset="-122"/>
                <a:cs typeface="Microsoft YaHei" charset="-122"/>
              </a:rPr>
              <a:t>A:</a:t>
            </a:r>
            <a:r>
              <a:rPr lang="zh-CN" altLang="en-US" sz="2000" dirty="0">
                <a:solidFill>
                  <a:srgbClr val="C00000"/>
                </a:solidFill>
                <a:latin typeface="FZLanTingHeiS-R-GB" panose="02000000000000000000" pitchFamily="2" charset="-122"/>
                <a:ea typeface="FZLanTingHeiS-R-GB" panose="02000000000000000000" pitchFamily="2" charset="-122"/>
                <a:cs typeface="Microsoft YaHei" charset="-122"/>
              </a:rPr>
              <a:t>富有弹性</a:t>
            </a:r>
          </a:p>
          <a:p>
            <a:pPr fontAlgn="t">
              <a:lnSpc>
                <a:spcPct val="150000"/>
              </a:lnSpc>
            </a:pPr>
            <a:r>
              <a:rPr lang="en-US" altLang="zh-CN" sz="2000" dirty="0">
                <a:latin typeface="FZLanTingHeiS-R-GB" panose="02000000000000000000" pitchFamily="2" charset="-122"/>
                <a:ea typeface="FZLanTingHeiS-R-GB" panose="02000000000000000000" pitchFamily="2" charset="-122"/>
                <a:cs typeface="Microsoft YaHei" charset="-122"/>
              </a:rPr>
              <a:t>B:</a:t>
            </a:r>
            <a:r>
              <a:rPr lang="zh-CN" altLang="en-US" sz="2000" dirty="0">
                <a:latin typeface="FZLanTingHeiS-R-GB" panose="02000000000000000000" pitchFamily="2" charset="-122"/>
                <a:ea typeface="FZLanTingHeiS-R-GB" panose="02000000000000000000" pitchFamily="2" charset="-122"/>
                <a:cs typeface="Microsoft YaHei" charset="-122"/>
              </a:rPr>
              <a:t>完全无弹性</a:t>
            </a:r>
          </a:p>
          <a:p>
            <a:pPr fontAlgn="t">
              <a:lnSpc>
                <a:spcPct val="150000"/>
              </a:lnSpc>
            </a:pPr>
            <a:r>
              <a:rPr lang="en-US" altLang="zh-CN" sz="2000" dirty="0">
                <a:latin typeface="FZLanTingHeiS-R-GB" panose="02000000000000000000" pitchFamily="2" charset="-122"/>
                <a:ea typeface="FZLanTingHeiS-R-GB" panose="02000000000000000000" pitchFamily="2" charset="-122"/>
                <a:cs typeface="Microsoft YaHei" charset="-122"/>
              </a:rPr>
              <a:t>C:</a:t>
            </a:r>
            <a:r>
              <a:rPr lang="zh-CN" altLang="en-US" sz="2000" dirty="0">
                <a:latin typeface="FZLanTingHeiS-R-GB" panose="02000000000000000000" pitchFamily="2" charset="-122"/>
                <a:ea typeface="FZLanTingHeiS-R-GB" panose="02000000000000000000" pitchFamily="2" charset="-122"/>
                <a:cs typeface="Microsoft YaHei" charset="-122"/>
              </a:rPr>
              <a:t>单位弹性</a:t>
            </a:r>
          </a:p>
          <a:p>
            <a:pPr fontAlgn="t">
              <a:lnSpc>
                <a:spcPct val="150000"/>
              </a:lnSpc>
            </a:pPr>
            <a:r>
              <a:rPr lang="en-US" altLang="zh-CN" sz="2000" dirty="0">
                <a:latin typeface="FZLanTingHeiS-R-GB" panose="02000000000000000000" pitchFamily="2" charset="-122"/>
                <a:ea typeface="FZLanTingHeiS-R-GB" panose="02000000000000000000" pitchFamily="2" charset="-122"/>
                <a:cs typeface="Microsoft YaHei" charset="-122"/>
              </a:rPr>
              <a:t>D:</a:t>
            </a:r>
            <a:r>
              <a:rPr lang="zh-CN" altLang="en-US" sz="2000" dirty="0">
                <a:latin typeface="FZLanTingHeiS-R-GB" panose="02000000000000000000" pitchFamily="2" charset="-122"/>
                <a:ea typeface="FZLanTingHeiS-R-GB" panose="02000000000000000000" pitchFamily="2" charset="-122"/>
                <a:cs typeface="Microsoft YaHei" charset="-122"/>
              </a:rPr>
              <a:t>完全弹性</a:t>
            </a:r>
          </a:p>
        </p:txBody>
      </p:sp>
    </p:spTree>
    <p:extLst>
      <p:ext uri="{BB962C8B-B14F-4D97-AF65-F5344CB8AC3E}">
        <p14:creationId xmlns:p14="http://schemas.microsoft.com/office/powerpoint/2010/main" val="294131638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4767262" cy="543062"/>
          </a:xfrm>
          <a:prstGeom prst="rect">
            <a:avLst/>
          </a:prstGeom>
          <a:noFill/>
        </p:spPr>
        <p:txBody>
          <a:bodyPr wrap="square" lIns="111090" tIns="55545" rIns="111090" bIns="55545" rtlCol="0">
            <a:spAutoFit/>
          </a:bodyPr>
          <a:lstStyle/>
          <a:p>
            <a:pPr lvl="0"/>
            <a:r>
              <a:rPr lang="en-US" altLang="zh-CN" sz="2800" dirty="0">
                <a:latin typeface="FZLanTingHeiS-R-GB" panose="02000000000000000000" pitchFamily="2" charset="-122"/>
                <a:ea typeface="FZLanTingHeiS-R-GB" panose="02000000000000000000" pitchFamily="2" charset="-122"/>
                <a:cs typeface="Microsoft YaHei" charset="-122"/>
              </a:rPr>
              <a:t>4.1.1</a:t>
            </a:r>
            <a:r>
              <a:rPr lang="zh-CN" altLang="en-US" sz="2800" dirty="0">
                <a:latin typeface="FZLanTingHeiS-R-GB" panose="02000000000000000000" pitchFamily="2" charset="-122"/>
                <a:ea typeface="FZLanTingHeiS-R-GB" panose="02000000000000000000" pitchFamily="2" charset="-122"/>
                <a:cs typeface="Microsoft YaHei" charset="-122"/>
              </a:rPr>
              <a:t> 需求价格弹性</a:t>
            </a:r>
          </a:p>
        </p:txBody>
      </p:sp>
      <p:sp>
        <p:nvSpPr>
          <p:cNvPr id="17" name="圆角矩形 16"/>
          <p:cNvSpPr/>
          <p:nvPr/>
        </p:nvSpPr>
        <p:spPr>
          <a:xfrm>
            <a:off x="334127" y="1429760"/>
            <a:ext cx="5344778"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a:latin typeface="FZLanTingHeiS-R-GB" panose="02000000000000000000" pitchFamily="2" charset="-122"/>
                <a:ea typeface="FZLanTingHeiS-R-GB" panose="02000000000000000000" pitchFamily="2" charset="-122"/>
                <a:cs typeface="Microsoft YaHei" charset="-122"/>
              </a:rPr>
              <a:t>三、影响需求价格弹性的主要因素</a:t>
            </a:r>
            <a:r>
              <a:rPr kumimoji="1" lang="en-US" altLang="zh-CN" sz="2000" dirty="0">
                <a:latin typeface="FZLanTingHeiS-R-GB" panose="02000000000000000000" pitchFamily="2" charset="-122"/>
                <a:ea typeface="FZLanTingHeiS-R-GB" panose="02000000000000000000" pitchFamily="2" charset="-122"/>
                <a:cs typeface="Microsoft YaHei" charset="-122"/>
              </a:rPr>
              <a:t>【</a:t>
            </a:r>
            <a:r>
              <a:rPr kumimoji="1" lang="zh-CN" altLang="en-US" sz="2000" dirty="0">
                <a:latin typeface="FZLanTingHeiS-R-GB" panose="02000000000000000000" pitchFamily="2" charset="-122"/>
                <a:ea typeface="FZLanTingHeiS-R-GB" panose="02000000000000000000" pitchFamily="2" charset="-122"/>
                <a:cs typeface="Microsoft YaHei" charset="-122"/>
              </a:rPr>
              <a:t>简答题</a:t>
            </a:r>
            <a:r>
              <a:rPr kumimoji="1" lang="en-US" altLang="zh-CN" sz="2000" dirty="0">
                <a:latin typeface="FZLanTingHeiS-R-GB" panose="02000000000000000000" pitchFamily="2" charset="-122"/>
                <a:ea typeface="FZLanTingHeiS-R-GB" panose="02000000000000000000" pitchFamily="2" charset="-122"/>
                <a:cs typeface="Microsoft YaHei" charset="-122"/>
              </a:rPr>
              <a:t>】</a:t>
            </a:r>
            <a:endParaRPr kumimoji="1" lang="zh-CN" altLang="en-US" sz="2000" dirty="0">
              <a:latin typeface="FZLanTingHeiS-R-GB" panose="02000000000000000000" pitchFamily="2" charset="-122"/>
              <a:ea typeface="FZLanTingHeiS-R-GB" panose="02000000000000000000" pitchFamily="2" charset="-122"/>
              <a:cs typeface="Microsoft YaHei" charset="-122"/>
            </a:endParaRPr>
          </a:p>
        </p:txBody>
      </p:sp>
      <p:sp>
        <p:nvSpPr>
          <p:cNvPr id="19" name="文本框 18"/>
          <p:cNvSpPr txBox="1"/>
          <p:nvPr/>
        </p:nvSpPr>
        <p:spPr>
          <a:xfrm>
            <a:off x="334127" y="2222943"/>
            <a:ext cx="11633284" cy="2400657"/>
          </a:xfrm>
          <a:prstGeom prst="rect">
            <a:avLst/>
          </a:prstGeom>
          <a:noFill/>
        </p:spPr>
        <p:txBody>
          <a:bodyPr wrap="square" rtlCol="0">
            <a:spAutoFit/>
          </a:bodyPr>
          <a:lstStyle/>
          <a:p>
            <a:pPr>
              <a:lnSpc>
                <a:spcPct val="150000"/>
              </a:lnSpc>
            </a:pPr>
            <a:r>
              <a:rPr kumimoji="1" lang="en-US" altLang="zh-CN" sz="2000" dirty="0">
                <a:latin typeface="FZLanTingHeiS-R-GB" panose="02000000000000000000" pitchFamily="2" charset="-122"/>
                <a:ea typeface="FZLanTingHeiS-R-GB" panose="02000000000000000000" pitchFamily="2" charset="-122"/>
                <a:cs typeface="Microsoft YaHei" charset="-122"/>
              </a:rPr>
              <a:t>1</a:t>
            </a:r>
            <a:r>
              <a:rPr kumimoji="1" lang="zh-CN" altLang="en-US" sz="2000" dirty="0">
                <a:latin typeface="FZLanTingHeiS-R-GB" panose="02000000000000000000" pitchFamily="2" charset="-122"/>
                <a:ea typeface="FZLanTingHeiS-R-GB" panose="02000000000000000000" pitchFamily="2" charset="-122"/>
                <a:cs typeface="Microsoft YaHei" charset="-122"/>
              </a:rPr>
              <a:t>、商品的替代性。</a:t>
            </a:r>
            <a:endParaRPr kumimoji="1" lang="en-US" altLang="zh-CN" sz="2000" dirty="0">
              <a:latin typeface="FZLanTingHeiS-R-GB" panose="02000000000000000000" pitchFamily="2" charset="-122"/>
              <a:ea typeface="FZLanTingHeiS-R-GB" panose="02000000000000000000" pitchFamily="2" charset="-122"/>
              <a:cs typeface="Microsoft YaHei" charset="-122"/>
            </a:endParaRPr>
          </a:p>
          <a:p>
            <a:pPr>
              <a:lnSpc>
                <a:spcPct val="150000"/>
              </a:lnSpc>
            </a:pPr>
            <a:r>
              <a:rPr kumimoji="1" lang="en-US" altLang="zh-CN" sz="2000" dirty="0">
                <a:latin typeface="FZLanTingHeiS-R-GB" panose="02000000000000000000" pitchFamily="2" charset="-122"/>
                <a:ea typeface="FZLanTingHeiS-R-GB" panose="02000000000000000000" pitchFamily="2" charset="-122"/>
                <a:cs typeface="Microsoft YaHei" charset="-122"/>
              </a:rPr>
              <a:t>2</a:t>
            </a:r>
            <a:r>
              <a:rPr kumimoji="1" lang="zh-CN" altLang="en-US" sz="2000" dirty="0">
                <a:latin typeface="FZLanTingHeiS-R-GB" panose="02000000000000000000" pitchFamily="2" charset="-122"/>
                <a:ea typeface="FZLanTingHeiS-R-GB" panose="02000000000000000000" pitchFamily="2" charset="-122"/>
                <a:cs typeface="Microsoft YaHei" charset="-122"/>
              </a:rPr>
              <a:t>、商品用途的广泛性。</a:t>
            </a:r>
            <a:endParaRPr kumimoji="1" lang="en-US" altLang="zh-CN" sz="2000" dirty="0">
              <a:latin typeface="FZLanTingHeiS-R-GB" panose="02000000000000000000" pitchFamily="2" charset="-122"/>
              <a:ea typeface="FZLanTingHeiS-R-GB" panose="02000000000000000000" pitchFamily="2" charset="-122"/>
              <a:cs typeface="Microsoft YaHei" charset="-122"/>
            </a:endParaRPr>
          </a:p>
          <a:p>
            <a:pPr>
              <a:lnSpc>
                <a:spcPct val="150000"/>
              </a:lnSpc>
            </a:pPr>
            <a:r>
              <a:rPr kumimoji="1" lang="en-US" altLang="zh-CN" sz="2000" dirty="0">
                <a:latin typeface="FZLanTingHeiS-R-GB" panose="02000000000000000000" pitchFamily="2" charset="-122"/>
                <a:ea typeface="FZLanTingHeiS-R-GB" panose="02000000000000000000" pitchFamily="2" charset="-122"/>
                <a:cs typeface="Microsoft YaHei" charset="-122"/>
              </a:rPr>
              <a:t>3</a:t>
            </a:r>
            <a:r>
              <a:rPr kumimoji="1" lang="zh-CN" altLang="en-US" sz="2000" dirty="0">
                <a:latin typeface="FZLanTingHeiS-R-GB" panose="02000000000000000000" pitchFamily="2" charset="-122"/>
                <a:ea typeface="FZLanTingHeiS-R-GB" panose="02000000000000000000" pitchFamily="2" charset="-122"/>
                <a:cs typeface="Microsoft YaHei" charset="-122"/>
              </a:rPr>
              <a:t>、</a:t>
            </a:r>
            <a:r>
              <a:rPr lang="zh-CN" altLang="zh-CN" sz="2000" dirty="0">
                <a:latin typeface="FZLanTingHeiS-R-GB" panose="02000000000000000000" pitchFamily="2" charset="-122"/>
                <a:ea typeface="FZLanTingHeiS-R-GB" panose="02000000000000000000" pitchFamily="2" charset="-122"/>
                <a:cs typeface="Microsoft YaHei" charset="-122"/>
              </a:rPr>
              <a:t>商品对消费者生活的重要程度。</a:t>
            </a:r>
            <a:endParaRPr lang="en-US" altLang="zh-CN" sz="2000" dirty="0">
              <a:latin typeface="FZLanTingHeiS-R-GB" panose="02000000000000000000" pitchFamily="2" charset="-122"/>
              <a:ea typeface="FZLanTingHeiS-R-GB" panose="02000000000000000000" pitchFamily="2" charset="-122"/>
              <a:cs typeface="Microsoft YaHei" charset="-122"/>
            </a:endParaRPr>
          </a:p>
          <a:p>
            <a:pPr>
              <a:lnSpc>
                <a:spcPct val="150000"/>
              </a:lnSpc>
            </a:pPr>
            <a:r>
              <a:rPr kumimoji="1" lang="en-US" altLang="zh-CN" sz="2000" dirty="0">
                <a:latin typeface="FZLanTingHeiS-R-GB" panose="02000000000000000000" pitchFamily="2" charset="-122"/>
                <a:ea typeface="FZLanTingHeiS-R-GB" panose="02000000000000000000" pitchFamily="2" charset="-122"/>
                <a:cs typeface="Microsoft YaHei" charset="-122"/>
              </a:rPr>
              <a:t>4</a:t>
            </a:r>
            <a:r>
              <a:rPr kumimoji="1" lang="zh-CN" altLang="en-US" sz="2000" dirty="0">
                <a:latin typeface="FZLanTingHeiS-R-GB" panose="02000000000000000000" pitchFamily="2" charset="-122"/>
                <a:ea typeface="FZLanTingHeiS-R-GB" panose="02000000000000000000" pitchFamily="2" charset="-122"/>
                <a:cs typeface="Microsoft YaHei" charset="-122"/>
              </a:rPr>
              <a:t>、商品的消费支出在消费者预算总支出中所占的比重。</a:t>
            </a:r>
            <a:endParaRPr kumimoji="1" lang="en-US" altLang="zh-CN" sz="2000" dirty="0">
              <a:latin typeface="FZLanTingHeiS-R-GB" panose="02000000000000000000" pitchFamily="2" charset="-122"/>
              <a:ea typeface="FZLanTingHeiS-R-GB" panose="02000000000000000000" pitchFamily="2" charset="-122"/>
              <a:cs typeface="Microsoft YaHei" charset="-122"/>
            </a:endParaRPr>
          </a:p>
          <a:p>
            <a:pPr>
              <a:lnSpc>
                <a:spcPct val="150000"/>
              </a:lnSpc>
            </a:pPr>
            <a:r>
              <a:rPr kumimoji="1" lang="en-US" altLang="zh-CN" sz="2000" dirty="0">
                <a:latin typeface="FZLanTingHeiS-R-GB" panose="02000000000000000000" pitchFamily="2" charset="-122"/>
                <a:ea typeface="FZLanTingHeiS-R-GB" panose="02000000000000000000" pitchFamily="2" charset="-122"/>
                <a:cs typeface="Microsoft YaHei" charset="-122"/>
              </a:rPr>
              <a:t>5</a:t>
            </a:r>
            <a:r>
              <a:rPr kumimoji="1" lang="zh-CN" altLang="en-US" sz="2000" dirty="0">
                <a:latin typeface="FZLanTingHeiS-R-GB" panose="02000000000000000000" pitchFamily="2" charset="-122"/>
                <a:ea typeface="FZLanTingHeiS-R-GB" panose="02000000000000000000" pitchFamily="2" charset="-122"/>
                <a:cs typeface="Microsoft YaHei" charset="-122"/>
              </a:rPr>
              <a:t>、所考察的消费者调节需求量的时间。</a:t>
            </a:r>
          </a:p>
        </p:txBody>
      </p:sp>
      <p:graphicFrame>
        <p:nvGraphicFramePr>
          <p:cNvPr id="9" name="图表 8"/>
          <p:cNvGraphicFramePr/>
          <p:nvPr/>
        </p:nvGraphicFramePr>
        <p:xfrm>
          <a:off x="8566484" y="98338"/>
          <a:ext cx="4555957" cy="157832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矩形 1"/>
          <p:cNvSpPr/>
          <p:nvPr/>
        </p:nvSpPr>
        <p:spPr>
          <a:xfrm>
            <a:off x="117437" y="98338"/>
            <a:ext cx="2723823" cy="276999"/>
          </a:xfrm>
          <a:prstGeom prst="rect">
            <a:avLst/>
          </a:prstGeom>
        </p:spPr>
        <p:txBody>
          <a:bodyPr wrap="none">
            <a:spAutoFit/>
          </a:bodyPr>
          <a:lstStyle/>
          <a:p>
            <a:r>
              <a:rPr lang="en-US" altLang="zh-CN" sz="1200">
                <a:solidFill>
                  <a:schemeClr val="bg1">
                    <a:lumMod val="65000"/>
                  </a:schemeClr>
                </a:solidFill>
                <a:latin typeface="+mn-ea"/>
                <a:ea typeface="+mn-ea"/>
              </a:rPr>
              <a:t>4.1.1.3</a:t>
            </a:r>
            <a:r>
              <a:rPr lang="zh-CN" altLang="en-US" sz="1200" dirty="0">
                <a:solidFill>
                  <a:schemeClr val="bg1">
                    <a:lumMod val="65000"/>
                  </a:schemeClr>
                </a:solidFill>
                <a:latin typeface="+mn-ea"/>
                <a:ea typeface="+mn-ea"/>
              </a:rPr>
              <a:t>影响需求价格弹性的主要因素</a:t>
            </a:r>
          </a:p>
        </p:txBody>
      </p:sp>
    </p:spTree>
    <p:extLst>
      <p:ext uri="{BB962C8B-B14F-4D97-AF65-F5344CB8AC3E}">
        <p14:creationId xmlns:p14="http://schemas.microsoft.com/office/powerpoint/2010/main" val="199448306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4767262" cy="543062"/>
          </a:xfrm>
          <a:prstGeom prst="rect">
            <a:avLst/>
          </a:prstGeom>
          <a:noFill/>
        </p:spPr>
        <p:txBody>
          <a:bodyPr wrap="square" lIns="111090" tIns="55545" rIns="111090" bIns="55545" rtlCol="0">
            <a:spAutoFit/>
          </a:bodyPr>
          <a:lstStyle/>
          <a:p>
            <a:pPr lvl="0"/>
            <a:r>
              <a:rPr lang="en-US" altLang="zh-CN" sz="2800" dirty="0">
                <a:latin typeface="FZLanTingHeiS-R-GB" panose="02000000000000000000" pitchFamily="2" charset="-122"/>
                <a:ea typeface="FZLanTingHeiS-R-GB" panose="02000000000000000000" pitchFamily="2" charset="-122"/>
                <a:cs typeface="Microsoft YaHei" charset="-122"/>
              </a:rPr>
              <a:t>4.1.1</a:t>
            </a:r>
            <a:r>
              <a:rPr lang="zh-CN" altLang="en-US" sz="2800" dirty="0">
                <a:latin typeface="FZLanTingHeiS-R-GB" panose="02000000000000000000" pitchFamily="2" charset="-122"/>
                <a:ea typeface="FZLanTingHeiS-R-GB" panose="02000000000000000000" pitchFamily="2" charset="-122"/>
                <a:cs typeface="Microsoft YaHei" charset="-122"/>
              </a:rPr>
              <a:t> 需求价格弹性</a:t>
            </a:r>
          </a:p>
        </p:txBody>
      </p:sp>
      <p:sp>
        <p:nvSpPr>
          <p:cNvPr id="19" name="文本框 18"/>
          <p:cNvSpPr txBox="1"/>
          <p:nvPr/>
        </p:nvSpPr>
        <p:spPr>
          <a:xfrm>
            <a:off x="334127" y="2222943"/>
            <a:ext cx="11633284" cy="506229"/>
          </a:xfrm>
          <a:prstGeom prst="rect">
            <a:avLst/>
          </a:prstGeom>
          <a:noFill/>
        </p:spPr>
        <p:txBody>
          <a:bodyPr wrap="square" rtlCol="0">
            <a:spAutoFit/>
          </a:bodyPr>
          <a:lstStyle/>
          <a:p>
            <a:pPr>
              <a:lnSpc>
                <a:spcPct val="150000"/>
              </a:lnSpc>
            </a:pPr>
            <a:r>
              <a:rPr kumimoji="1" lang="en-US" altLang="zh-CN" sz="2000" dirty="0">
                <a:latin typeface="FZLanTingHeiS-R-GB" panose="02000000000000000000" pitchFamily="2" charset="-122"/>
                <a:ea typeface="FZLanTingHeiS-R-GB" panose="02000000000000000000" pitchFamily="2" charset="-122"/>
                <a:cs typeface="Microsoft YaHei" charset="-122"/>
              </a:rPr>
              <a:t>1</a:t>
            </a:r>
            <a:r>
              <a:rPr kumimoji="1" lang="zh-CN" altLang="en-US" sz="2000" dirty="0">
                <a:latin typeface="FZLanTingHeiS-R-GB" panose="02000000000000000000" pitchFamily="2" charset="-122"/>
                <a:ea typeface="FZLanTingHeiS-R-GB" panose="02000000000000000000" pitchFamily="2" charset="-122"/>
                <a:cs typeface="Microsoft YaHei" charset="-122"/>
              </a:rPr>
              <a:t>、商品的替代性。</a:t>
            </a:r>
          </a:p>
        </p:txBody>
      </p:sp>
      <p:graphicFrame>
        <p:nvGraphicFramePr>
          <p:cNvPr id="9" name="图表 8"/>
          <p:cNvGraphicFramePr/>
          <p:nvPr/>
        </p:nvGraphicFramePr>
        <p:xfrm>
          <a:off x="8566484" y="98338"/>
          <a:ext cx="4555957" cy="157832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圆角矩形 6"/>
          <p:cNvSpPr/>
          <p:nvPr/>
        </p:nvSpPr>
        <p:spPr>
          <a:xfrm>
            <a:off x="334127" y="1429760"/>
            <a:ext cx="5344778"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a:latin typeface="FZLanTingHeiS-R-GB" panose="02000000000000000000" pitchFamily="2" charset="-122"/>
                <a:ea typeface="FZLanTingHeiS-R-GB" panose="02000000000000000000" pitchFamily="2" charset="-122"/>
                <a:cs typeface="Microsoft YaHei" charset="-122"/>
              </a:rPr>
              <a:t>三、影响需求价格弹性的主要因素</a:t>
            </a:r>
            <a:r>
              <a:rPr kumimoji="1" lang="en-US" altLang="zh-CN" sz="2000" dirty="0">
                <a:latin typeface="FZLanTingHeiS-R-GB" panose="02000000000000000000" pitchFamily="2" charset="-122"/>
                <a:ea typeface="FZLanTingHeiS-R-GB" panose="02000000000000000000" pitchFamily="2" charset="-122"/>
                <a:cs typeface="Microsoft YaHei" charset="-122"/>
              </a:rPr>
              <a:t>【</a:t>
            </a:r>
            <a:r>
              <a:rPr kumimoji="1" lang="zh-CN" altLang="en-US" sz="2000" dirty="0">
                <a:latin typeface="FZLanTingHeiS-R-GB" panose="02000000000000000000" pitchFamily="2" charset="-122"/>
                <a:ea typeface="FZLanTingHeiS-R-GB" panose="02000000000000000000" pitchFamily="2" charset="-122"/>
                <a:cs typeface="Microsoft YaHei" charset="-122"/>
              </a:rPr>
              <a:t>简答题</a:t>
            </a:r>
            <a:r>
              <a:rPr kumimoji="1" lang="en-US" altLang="zh-CN" sz="2000" dirty="0">
                <a:latin typeface="FZLanTingHeiS-R-GB" panose="02000000000000000000" pitchFamily="2" charset="-122"/>
                <a:ea typeface="FZLanTingHeiS-R-GB" panose="02000000000000000000" pitchFamily="2" charset="-122"/>
                <a:cs typeface="Microsoft YaHei" charset="-122"/>
              </a:rPr>
              <a:t>】</a:t>
            </a:r>
            <a:endParaRPr kumimoji="1" lang="zh-CN" altLang="en-US" sz="2000" dirty="0">
              <a:latin typeface="FZLanTingHeiS-R-GB" panose="02000000000000000000" pitchFamily="2" charset="-122"/>
              <a:ea typeface="FZLanTingHeiS-R-GB" panose="02000000000000000000" pitchFamily="2" charset="-122"/>
              <a:cs typeface="Microsoft YaHei" charset="-122"/>
            </a:endParaRPr>
          </a:p>
        </p:txBody>
      </p:sp>
      <p:sp>
        <p:nvSpPr>
          <p:cNvPr id="6" name="矩形 5"/>
          <p:cNvSpPr/>
          <p:nvPr/>
        </p:nvSpPr>
        <p:spPr>
          <a:xfrm>
            <a:off x="117437" y="98338"/>
            <a:ext cx="2723823" cy="276999"/>
          </a:xfrm>
          <a:prstGeom prst="rect">
            <a:avLst/>
          </a:prstGeom>
        </p:spPr>
        <p:txBody>
          <a:bodyPr wrap="none">
            <a:spAutoFit/>
          </a:bodyPr>
          <a:lstStyle/>
          <a:p>
            <a:r>
              <a:rPr lang="en-US" altLang="zh-CN" sz="1200">
                <a:solidFill>
                  <a:schemeClr val="bg1">
                    <a:lumMod val="65000"/>
                  </a:schemeClr>
                </a:solidFill>
                <a:latin typeface="+mn-ea"/>
                <a:ea typeface="+mn-ea"/>
              </a:rPr>
              <a:t>4.1.1.3</a:t>
            </a:r>
            <a:r>
              <a:rPr lang="zh-CN" altLang="en-US" sz="1200" dirty="0">
                <a:solidFill>
                  <a:schemeClr val="bg1">
                    <a:lumMod val="65000"/>
                  </a:schemeClr>
                </a:solidFill>
                <a:latin typeface="+mn-ea"/>
                <a:ea typeface="+mn-ea"/>
              </a:rPr>
              <a:t>影响需求价格弹性的主要因素</a:t>
            </a:r>
          </a:p>
        </p:txBody>
      </p:sp>
    </p:spTree>
    <p:extLst>
      <p:ext uri="{BB962C8B-B14F-4D97-AF65-F5344CB8AC3E}">
        <p14:creationId xmlns:p14="http://schemas.microsoft.com/office/powerpoint/2010/main" val="82732670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4767262" cy="543062"/>
          </a:xfrm>
          <a:prstGeom prst="rect">
            <a:avLst/>
          </a:prstGeom>
          <a:noFill/>
        </p:spPr>
        <p:txBody>
          <a:bodyPr wrap="square" lIns="111090" tIns="55545" rIns="111090" bIns="55545" rtlCol="0">
            <a:spAutoFit/>
          </a:bodyPr>
          <a:lstStyle/>
          <a:p>
            <a:pPr lvl="0"/>
            <a:r>
              <a:rPr lang="en-US" altLang="zh-CN" sz="2800" dirty="0">
                <a:latin typeface="FZLanTingHeiS-R-GB" panose="02000000000000000000" pitchFamily="2" charset="-122"/>
                <a:ea typeface="FZLanTingHeiS-R-GB" panose="02000000000000000000" pitchFamily="2" charset="-122"/>
                <a:cs typeface="Microsoft YaHei" charset="-122"/>
              </a:rPr>
              <a:t>4.1.1</a:t>
            </a:r>
            <a:r>
              <a:rPr lang="zh-CN" altLang="en-US" sz="2800" dirty="0">
                <a:latin typeface="FZLanTingHeiS-R-GB" panose="02000000000000000000" pitchFamily="2" charset="-122"/>
                <a:ea typeface="FZLanTingHeiS-R-GB" panose="02000000000000000000" pitchFamily="2" charset="-122"/>
                <a:cs typeface="Microsoft YaHei" charset="-122"/>
              </a:rPr>
              <a:t> 需求价格弹性</a:t>
            </a:r>
          </a:p>
        </p:txBody>
      </p:sp>
      <p:sp>
        <p:nvSpPr>
          <p:cNvPr id="19" name="文本框 18"/>
          <p:cNvSpPr txBox="1"/>
          <p:nvPr/>
        </p:nvSpPr>
        <p:spPr>
          <a:xfrm>
            <a:off x="334127" y="2222943"/>
            <a:ext cx="11633284" cy="961225"/>
          </a:xfrm>
          <a:prstGeom prst="rect">
            <a:avLst/>
          </a:prstGeom>
          <a:noFill/>
        </p:spPr>
        <p:txBody>
          <a:bodyPr wrap="square" rtlCol="0">
            <a:spAutoFit/>
          </a:bodyPr>
          <a:lstStyle/>
          <a:p>
            <a:pPr>
              <a:lnSpc>
                <a:spcPct val="150000"/>
              </a:lnSpc>
            </a:pPr>
            <a:r>
              <a:rPr kumimoji="1" lang="en-US" altLang="zh-CN" sz="2000" dirty="0">
                <a:latin typeface="FZLanTingHeiS-R-GB" panose="02000000000000000000" pitchFamily="2" charset="-122"/>
                <a:ea typeface="FZLanTingHeiS-R-GB" panose="02000000000000000000" pitchFamily="2" charset="-122"/>
                <a:cs typeface="Microsoft YaHei" charset="-122"/>
              </a:rPr>
              <a:t>1</a:t>
            </a:r>
            <a:r>
              <a:rPr kumimoji="1" lang="zh-CN" altLang="en-US" sz="2000" dirty="0">
                <a:latin typeface="FZLanTingHeiS-R-GB" panose="02000000000000000000" pitchFamily="2" charset="-122"/>
                <a:ea typeface="FZLanTingHeiS-R-GB" panose="02000000000000000000" pitchFamily="2" charset="-122"/>
                <a:cs typeface="Microsoft YaHei" charset="-122"/>
              </a:rPr>
              <a:t>、商品的替代性。</a:t>
            </a:r>
            <a:endParaRPr kumimoji="1" lang="en-US" altLang="zh-CN" sz="2000" dirty="0">
              <a:latin typeface="FZLanTingHeiS-R-GB" panose="02000000000000000000" pitchFamily="2" charset="-122"/>
              <a:ea typeface="FZLanTingHeiS-R-GB" panose="02000000000000000000" pitchFamily="2" charset="-122"/>
              <a:cs typeface="Microsoft YaHei" charset="-122"/>
            </a:endParaRPr>
          </a:p>
          <a:p>
            <a:pPr>
              <a:lnSpc>
                <a:spcPct val="150000"/>
              </a:lnSpc>
            </a:pPr>
            <a:r>
              <a:rPr kumimoji="1" lang="en-US" altLang="zh-CN" sz="2000" dirty="0">
                <a:latin typeface="FZLanTingHeiS-R-GB" panose="02000000000000000000" pitchFamily="2" charset="-122"/>
                <a:ea typeface="FZLanTingHeiS-R-GB" panose="02000000000000000000" pitchFamily="2" charset="-122"/>
                <a:cs typeface="Microsoft YaHei" charset="-122"/>
              </a:rPr>
              <a:t>2</a:t>
            </a:r>
            <a:r>
              <a:rPr kumimoji="1" lang="zh-CN" altLang="en-US" sz="2000" dirty="0">
                <a:latin typeface="FZLanTingHeiS-R-GB" panose="02000000000000000000" pitchFamily="2" charset="-122"/>
                <a:ea typeface="FZLanTingHeiS-R-GB" panose="02000000000000000000" pitchFamily="2" charset="-122"/>
                <a:cs typeface="Microsoft YaHei" charset="-122"/>
              </a:rPr>
              <a:t>、商品用途的广泛性。</a:t>
            </a:r>
          </a:p>
        </p:txBody>
      </p:sp>
      <p:graphicFrame>
        <p:nvGraphicFramePr>
          <p:cNvPr id="9" name="图表 8"/>
          <p:cNvGraphicFramePr/>
          <p:nvPr/>
        </p:nvGraphicFramePr>
        <p:xfrm>
          <a:off x="8566484" y="98338"/>
          <a:ext cx="4555957" cy="157832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 name="图片 1"/>
          <p:cNvPicPr>
            <a:picLocks noChangeAspect="1"/>
          </p:cNvPicPr>
          <p:nvPr/>
        </p:nvPicPr>
        <p:blipFill rotWithShape="1">
          <a:blip r:embed="rId8"/>
          <a:srcRect t="16431" r="33091"/>
          <a:stretch/>
        </p:blipFill>
        <p:spPr>
          <a:xfrm>
            <a:off x="7716253" y="2222943"/>
            <a:ext cx="2417382" cy="3577872"/>
          </a:xfrm>
          <a:prstGeom prst="rect">
            <a:avLst/>
          </a:prstGeom>
        </p:spPr>
      </p:pic>
      <p:sp>
        <p:nvSpPr>
          <p:cNvPr id="10" name="圆角矩形 9"/>
          <p:cNvSpPr/>
          <p:nvPr/>
        </p:nvSpPr>
        <p:spPr>
          <a:xfrm>
            <a:off x="334127" y="1429760"/>
            <a:ext cx="5344778"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a:latin typeface="FZLanTingHeiS-R-GB" panose="02000000000000000000" pitchFamily="2" charset="-122"/>
                <a:ea typeface="FZLanTingHeiS-R-GB" panose="02000000000000000000" pitchFamily="2" charset="-122"/>
                <a:cs typeface="Microsoft YaHei" charset="-122"/>
              </a:rPr>
              <a:t>三、影响需求价格弹性的主要因素</a:t>
            </a:r>
            <a:r>
              <a:rPr kumimoji="1" lang="en-US" altLang="zh-CN" sz="2000" dirty="0">
                <a:latin typeface="FZLanTingHeiS-R-GB" panose="02000000000000000000" pitchFamily="2" charset="-122"/>
                <a:ea typeface="FZLanTingHeiS-R-GB" panose="02000000000000000000" pitchFamily="2" charset="-122"/>
                <a:cs typeface="Microsoft YaHei" charset="-122"/>
              </a:rPr>
              <a:t>【</a:t>
            </a:r>
            <a:r>
              <a:rPr kumimoji="1" lang="zh-CN" altLang="en-US" sz="2000" dirty="0">
                <a:latin typeface="FZLanTingHeiS-R-GB" panose="02000000000000000000" pitchFamily="2" charset="-122"/>
                <a:ea typeface="FZLanTingHeiS-R-GB" panose="02000000000000000000" pitchFamily="2" charset="-122"/>
                <a:cs typeface="Microsoft YaHei" charset="-122"/>
              </a:rPr>
              <a:t>简答题</a:t>
            </a:r>
            <a:r>
              <a:rPr kumimoji="1" lang="en-US" altLang="zh-CN" sz="2000" dirty="0">
                <a:latin typeface="FZLanTingHeiS-R-GB" panose="02000000000000000000" pitchFamily="2" charset="-122"/>
                <a:ea typeface="FZLanTingHeiS-R-GB" panose="02000000000000000000" pitchFamily="2" charset="-122"/>
                <a:cs typeface="Microsoft YaHei" charset="-122"/>
              </a:rPr>
              <a:t>】</a:t>
            </a:r>
            <a:endParaRPr kumimoji="1" lang="zh-CN" altLang="en-US" sz="2000" dirty="0">
              <a:latin typeface="FZLanTingHeiS-R-GB" panose="02000000000000000000" pitchFamily="2" charset="-122"/>
              <a:ea typeface="FZLanTingHeiS-R-GB" panose="02000000000000000000" pitchFamily="2" charset="-122"/>
              <a:cs typeface="Microsoft YaHei" charset="-122"/>
            </a:endParaRPr>
          </a:p>
        </p:txBody>
      </p:sp>
      <p:sp>
        <p:nvSpPr>
          <p:cNvPr id="7" name="矩形 6"/>
          <p:cNvSpPr/>
          <p:nvPr/>
        </p:nvSpPr>
        <p:spPr>
          <a:xfrm>
            <a:off x="117437" y="98338"/>
            <a:ext cx="2723823" cy="276999"/>
          </a:xfrm>
          <a:prstGeom prst="rect">
            <a:avLst/>
          </a:prstGeom>
        </p:spPr>
        <p:txBody>
          <a:bodyPr wrap="none">
            <a:spAutoFit/>
          </a:bodyPr>
          <a:lstStyle/>
          <a:p>
            <a:r>
              <a:rPr lang="en-US" altLang="zh-CN" sz="1200">
                <a:solidFill>
                  <a:schemeClr val="bg1">
                    <a:lumMod val="65000"/>
                  </a:schemeClr>
                </a:solidFill>
                <a:latin typeface="+mn-ea"/>
                <a:ea typeface="+mn-ea"/>
              </a:rPr>
              <a:t>4.1.1.3</a:t>
            </a:r>
            <a:r>
              <a:rPr lang="zh-CN" altLang="en-US" sz="1200" dirty="0">
                <a:solidFill>
                  <a:schemeClr val="bg1">
                    <a:lumMod val="65000"/>
                  </a:schemeClr>
                </a:solidFill>
                <a:latin typeface="+mn-ea"/>
                <a:ea typeface="+mn-ea"/>
              </a:rPr>
              <a:t>影响需求价格弹性的主要因素</a:t>
            </a:r>
          </a:p>
        </p:txBody>
      </p:sp>
    </p:spTree>
    <p:extLst>
      <p:ext uri="{BB962C8B-B14F-4D97-AF65-F5344CB8AC3E}">
        <p14:creationId xmlns:p14="http://schemas.microsoft.com/office/powerpoint/2010/main" val="153746086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4767262" cy="543062"/>
          </a:xfrm>
          <a:prstGeom prst="rect">
            <a:avLst/>
          </a:prstGeom>
          <a:noFill/>
        </p:spPr>
        <p:txBody>
          <a:bodyPr wrap="square" lIns="111090" tIns="55545" rIns="111090" bIns="55545" rtlCol="0">
            <a:spAutoFit/>
          </a:bodyPr>
          <a:lstStyle/>
          <a:p>
            <a:pPr lvl="0"/>
            <a:r>
              <a:rPr lang="en-US" altLang="zh-CN" sz="2800" dirty="0">
                <a:latin typeface="FZLanTingHeiS-R-GB" panose="02000000000000000000" pitchFamily="2" charset="-122"/>
                <a:ea typeface="FZLanTingHeiS-R-GB" panose="02000000000000000000" pitchFamily="2" charset="-122"/>
                <a:cs typeface="Microsoft YaHei" charset="-122"/>
              </a:rPr>
              <a:t>4.1.1</a:t>
            </a:r>
            <a:r>
              <a:rPr lang="zh-CN" altLang="en-US" sz="2800" dirty="0">
                <a:latin typeface="FZLanTingHeiS-R-GB" panose="02000000000000000000" pitchFamily="2" charset="-122"/>
                <a:ea typeface="FZLanTingHeiS-R-GB" panose="02000000000000000000" pitchFamily="2" charset="-122"/>
                <a:cs typeface="Microsoft YaHei" charset="-122"/>
              </a:rPr>
              <a:t> 需求价格弹性</a:t>
            </a:r>
          </a:p>
        </p:txBody>
      </p:sp>
      <p:sp>
        <p:nvSpPr>
          <p:cNvPr id="19" name="文本框 18"/>
          <p:cNvSpPr txBox="1"/>
          <p:nvPr/>
        </p:nvSpPr>
        <p:spPr>
          <a:xfrm>
            <a:off x="334127" y="2222943"/>
            <a:ext cx="11633284" cy="1422954"/>
          </a:xfrm>
          <a:prstGeom prst="rect">
            <a:avLst/>
          </a:prstGeom>
          <a:noFill/>
        </p:spPr>
        <p:txBody>
          <a:bodyPr wrap="square" rtlCol="0">
            <a:spAutoFit/>
          </a:bodyPr>
          <a:lstStyle/>
          <a:p>
            <a:pPr>
              <a:lnSpc>
                <a:spcPct val="150000"/>
              </a:lnSpc>
            </a:pPr>
            <a:r>
              <a:rPr kumimoji="1" lang="en-US" altLang="zh-CN" sz="2000" dirty="0">
                <a:latin typeface="FZLanTingHeiS-R-GB" panose="02000000000000000000" pitchFamily="2" charset="-122"/>
                <a:ea typeface="FZLanTingHeiS-R-GB" panose="02000000000000000000" pitchFamily="2" charset="-122"/>
                <a:cs typeface="Microsoft YaHei" charset="-122"/>
              </a:rPr>
              <a:t>1</a:t>
            </a:r>
            <a:r>
              <a:rPr kumimoji="1" lang="zh-CN" altLang="en-US" sz="2000" dirty="0">
                <a:latin typeface="FZLanTingHeiS-R-GB" panose="02000000000000000000" pitchFamily="2" charset="-122"/>
                <a:ea typeface="FZLanTingHeiS-R-GB" panose="02000000000000000000" pitchFamily="2" charset="-122"/>
                <a:cs typeface="Microsoft YaHei" charset="-122"/>
              </a:rPr>
              <a:t>、商品的替代性。</a:t>
            </a:r>
            <a:endParaRPr kumimoji="1" lang="en-US" altLang="zh-CN" sz="2000" dirty="0">
              <a:latin typeface="FZLanTingHeiS-R-GB" panose="02000000000000000000" pitchFamily="2" charset="-122"/>
              <a:ea typeface="FZLanTingHeiS-R-GB" panose="02000000000000000000" pitchFamily="2" charset="-122"/>
              <a:cs typeface="Microsoft YaHei" charset="-122"/>
            </a:endParaRPr>
          </a:p>
          <a:p>
            <a:pPr>
              <a:lnSpc>
                <a:spcPct val="150000"/>
              </a:lnSpc>
            </a:pPr>
            <a:r>
              <a:rPr kumimoji="1" lang="en-US" altLang="zh-CN" sz="2000" dirty="0">
                <a:latin typeface="FZLanTingHeiS-R-GB" panose="02000000000000000000" pitchFamily="2" charset="-122"/>
                <a:ea typeface="FZLanTingHeiS-R-GB" panose="02000000000000000000" pitchFamily="2" charset="-122"/>
                <a:cs typeface="Microsoft YaHei" charset="-122"/>
              </a:rPr>
              <a:t>2</a:t>
            </a:r>
            <a:r>
              <a:rPr kumimoji="1" lang="zh-CN" altLang="en-US" sz="2000" dirty="0">
                <a:latin typeface="FZLanTingHeiS-R-GB" panose="02000000000000000000" pitchFamily="2" charset="-122"/>
                <a:ea typeface="FZLanTingHeiS-R-GB" panose="02000000000000000000" pitchFamily="2" charset="-122"/>
                <a:cs typeface="Microsoft YaHei" charset="-122"/>
              </a:rPr>
              <a:t>、商品用途的广泛性。</a:t>
            </a:r>
            <a:endParaRPr kumimoji="1" lang="en-US" altLang="zh-CN" sz="2000" dirty="0">
              <a:latin typeface="FZLanTingHeiS-R-GB" panose="02000000000000000000" pitchFamily="2" charset="-122"/>
              <a:ea typeface="FZLanTingHeiS-R-GB" panose="02000000000000000000" pitchFamily="2" charset="-122"/>
              <a:cs typeface="Microsoft YaHei" charset="-122"/>
            </a:endParaRPr>
          </a:p>
          <a:p>
            <a:pPr>
              <a:lnSpc>
                <a:spcPct val="150000"/>
              </a:lnSpc>
            </a:pPr>
            <a:r>
              <a:rPr kumimoji="1" lang="en-US" altLang="zh-CN" sz="2000" dirty="0">
                <a:latin typeface="FZLanTingHeiS-R-GB" panose="02000000000000000000" pitchFamily="2" charset="-122"/>
                <a:ea typeface="FZLanTingHeiS-R-GB" panose="02000000000000000000" pitchFamily="2" charset="-122"/>
                <a:cs typeface="Microsoft YaHei" charset="-122"/>
              </a:rPr>
              <a:t>3</a:t>
            </a:r>
            <a:r>
              <a:rPr kumimoji="1" lang="zh-CN" altLang="en-US" sz="2000" dirty="0">
                <a:latin typeface="FZLanTingHeiS-R-GB" panose="02000000000000000000" pitchFamily="2" charset="-122"/>
                <a:ea typeface="FZLanTingHeiS-R-GB" panose="02000000000000000000" pitchFamily="2" charset="-122"/>
                <a:cs typeface="Microsoft YaHei" charset="-122"/>
              </a:rPr>
              <a:t>、</a:t>
            </a:r>
            <a:r>
              <a:rPr lang="zh-CN" altLang="zh-CN" sz="2000" dirty="0">
                <a:latin typeface="FZLanTingHeiS-R-GB" panose="02000000000000000000" pitchFamily="2" charset="-122"/>
                <a:ea typeface="FZLanTingHeiS-R-GB" panose="02000000000000000000" pitchFamily="2" charset="-122"/>
                <a:cs typeface="Microsoft YaHei" charset="-122"/>
              </a:rPr>
              <a:t>商品对消费者生活的重要程度。</a:t>
            </a:r>
            <a:endParaRPr kumimoji="1" lang="zh-CN" altLang="en-US" sz="2000" dirty="0">
              <a:latin typeface="FZLanTingHeiS-R-GB" panose="02000000000000000000" pitchFamily="2" charset="-122"/>
              <a:ea typeface="FZLanTingHeiS-R-GB" panose="02000000000000000000" pitchFamily="2" charset="-122"/>
              <a:cs typeface="Microsoft YaHei" charset="-122"/>
            </a:endParaRPr>
          </a:p>
        </p:txBody>
      </p:sp>
      <p:graphicFrame>
        <p:nvGraphicFramePr>
          <p:cNvPr id="9" name="图表 8"/>
          <p:cNvGraphicFramePr/>
          <p:nvPr/>
        </p:nvGraphicFramePr>
        <p:xfrm>
          <a:off x="8566484" y="98338"/>
          <a:ext cx="4555957" cy="157832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 name="图片 1"/>
          <p:cNvPicPr>
            <a:picLocks noChangeAspect="1"/>
          </p:cNvPicPr>
          <p:nvPr/>
        </p:nvPicPr>
        <p:blipFill>
          <a:blip r:embed="rId8"/>
          <a:stretch>
            <a:fillRect/>
          </a:stretch>
        </p:blipFill>
        <p:spPr>
          <a:xfrm>
            <a:off x="5914737" y="3833383"/>
            <a:ext cx="2760690" cy="1991709"/>
          </a:xfrm>
          <a:prstGeom prst="rect">
            <a:avLst/>
          </a:prstGeom>
        </p:spPr>
      </p:pic>
      <p:pic>
        <p:nvPicPr>
          <p:cNvPr id="3" name="图片 2"/>
          <p:cNvPicPr>
            <a:picLocks noChangeAspect="1"/>
          </p:cNvPicPr>
          <p:nvPr/>
        </p:nvPicPr>
        <p:blipFill>
          <a:blip r:embed="rId9"/>
          <a:stretch>
            <a:fillRect/>
          </a:stretch>
        </p:blipFill>
        <p:spPr>
          <a:xfrm>
            <a:off x="9241949" y="3210741"/>
            <a:ext cx="2158940" cy="3062496"/>
          </a:xfrm>
          <a:prstGeom prst="rect">
            <a:avLst/>
          </a:prstGeom>
        </p:spPr>
      </p:pic>
      <p:sp>
        <p:nvSpPr>
          <p:cNvPr id="11" name="圆角矩形 10"/>
          <p:cNvSpPr/>
          <p:nvPr/>
        </p:nvSpPr>
        <p:spPr>
          <a:xfrm>
            <a:off x="334127" y="1429760"/>
            <a:ext cx="5344778"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a:latin typeface="FZLanTingHeiS-R-GB" panose="02000000000000000000" pitchFamily="2" charset="-122"/>
                <a:ea typeface="FZLanTingHeiS-R-GB" panose="02000000000000000000" pitchFamily="2" charset="-122"/>
                <a:cs typeface="Microsoft YaHei" charset="-122"/>
              </a:rPr>
              <a:t>三、影响需求价格弹性的主要因素</a:t>
            </a:r>
            <a:r>
              <a:rPr kumimoji="1" lang="en-US" altLang="zh-CN" sz="2000" dirty="0">
                <a:latin typeface="FZLanTingHeiS-R-GB" panose="02000000000000000000" pitchFamily="2" charset="-122"/>
                <a:ea typeface="FZLanTingHeiS-R-GB" panose="02000000000000000000" pitchFamily="2" charset="-122"/>
                <a:cs typeface="Microsoft YaHei" charset="-122"/>
              </a:rPr>
              <a:t>【</a:t>
            </a:r>
            <a:r>
              <a:rPr kumimoji="1" lang="zh-CN" altLang="en-US" sz="2000" dirty="0">
                <a:latin typeface="FZLanTingHeiS-R-GB" panose="02000000000000000000" pitchFamily="2" charset="-122"/>
                <a:ea typeface="FZLanTingHeiS-R-GB" panose="02000000000000000000" pitchFamily="2" charset="-122"/>
                <a:cs typeface="Microsoft YaHei" charset="-122"/>
              </a:rPr>
              <a:t>简答题</a:t>
            </a:r>
            <a:r>
              <a:rPr kumimoji="1" lang="en-US" altLang="zh-CN" sz="2000" dirty="0">
                <a:latin typeface="FZLanTingHeiS-R-GB" panose="02000000000000000000" pitchFamily="2" charset="-122"/>
                <a:ea typeface="FZLanTingHeiS-R-GB" panose="02000000000000000000" pitchFamily="2" charset="-122"/>
                <a:cs typeface="Microsoft YaHei" charset="-122"/>
              </a:rPr>
              <a:t>】</a:t>
            </a:r>
            <a:endParaRPr kumimoji="1" lang="zh-CN" altLang="en-US" sz="2000" dirty="0">
              <a:latin typeface="FZLanTingHeiS-R-GB" panose="02000000000000000000" pitchFamily="2" charset="-122"/>
              <a:ea typeface="FZLanTingHeiS-R-GB" panose="02000000000000000000" pitchFamily="2" charset="-122"/>
              <a:cs typeface="Microsoft YaHei" charset="-122"/>
            </a:endParaRPr>
          </a:p>
        </p:txBody>
      </p:sp>
      <p:sp>
        <p:nvSpPr>
          <p:cNvPr id="10" name="矩形 9"/>
          <p:cNvSpPr/>
          <p:nvPr/>
        </p:nvSpPr>
        <p:spPr>
          <a:xfrm>
            <a:off x="117437" y="98338"/>
            <a:ext cx="2723823" cy="276999"/>
          </a:xfrm>
          <a:prstGeom prst="rect">
            <a:avLst/>
          </a:prstGeom>
        </p:spPr>
        <p:txBody>
          <a:bodyPr wrap="none">
            <a:spAutoFit/>
          </a:bodyPr>
          <a:lstStyle/>
          <a:p>
            <a:r>
              <a:rPr lang="en-US" altLang="zh-CN" sz="1200">
                <a:solidFill>
                  <a:schemeClr val="bg1">
                    <a:lumMod val="65000"/>
                  </a:schemeClr>
                </a:solidFill>
                <a:latin typeface="+mn-ea"/>
                <a:ea typeface="+mn-ea"/>
              </a:rPr>
              <a:t>4.1.1.3</a:t>
            </a:r>
            <a:r>
              <a:rPr lang="zh-CN" altLang="en-US" sz="1200" dirty="0">
                <a:solidFill>
                  <a:schemeClr val="bg1">
                    <a:lumMod val="65000"/>
                  </a:schemeClr>
                </a:solidFill>
                <a:latin typeface="+mn-ea"/>
                <a:ea typeface="+mn-ea"/>
              </a:rPr>
              <a:t>影响需求价格弹性的主要因素</a:t>
            </a:r>
          </a:p>
        </p:txBody>
      </p:sp>
    </p:spTree>
    <p:extLst>
      <p:ext uri="{BB962C8B-B14F-4D97-AF65-F5344CB8AC3E}">
        <p14:creationId xmlns:p14="http://schemas.microsoft.com/office/powerpoint/2010/main" val="200444508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4767262" cy="543062"/>
          </a:xfrm>
          <a:prstGeom prst="rect">
            <a:avLst/>
          </a:prstGeom>
          <a:noFill/>
        </p:spPr>
        <p:txBody>
          <a:bodyPr wrap="square" lIns="111090" tIns="55545" rIns="111090" bIns="55545" rtlCol="0">
            <a:spAutoFit/>
          </a:bodyPr>
          <a:lstStyle/>
          <a:p>
            <a:pPr lvl="0"/>
            <a:r>
              <a:rPr lang="en-US" altLang="zh-CN" sz="2800" dirty="0">
                <a:latin typeface="FZLanTingHeiS-R-GB" panose="02000000000000000000" pitchFamily="2" charset="-122"/>
                <a:ea typeface="FZLanTingHeiS-R-GB" panose="02000000000000000000" pitchFamily="2" charset="-122"/>
                <a:cs typeface="Microsoft YaHei" charset="-122"/>
              </a:rPr>
              <a:t>4.1.1</a:t>
            </a:r>
            <a:r>
              <a:rPr lang="zh-CN" altLang="en-US" sz="2800" dirty="0">
                <a:latin typeface="FZLanTingHeiS-R-GB" panose="02000000000000000000" pitchFamily="2" charset="-122"/>
                <a:ea typeface="FZLanTingHeiS-R-GB" panose="02000000000000000000" pitchFamily="2" charset="-122"/>
                <a:cs typeface="Microsoft YaHei" charset="-122"/>
              </a:rPr>
              <a:t> 需求价格弹性</a:t>
            </a:r>
          </a:p>
        </p:txBody>
      </p:sp>
      <p:sp>
        <p:nvSpPr>
          <p:cNvPr id="19" name="文本框 18"/>
          <p:cNvSpPr txBox="1"/>
          <p:nvPr/>
        </p:nvSpPr>
        <p:spPr>
          <a:xfrm>
            <a:off x="334127" y="2222943"/>
            <a:ext cx="11633284" cy="1938992"/>
          </a:xfrm>
          <a:prstGeom prst="rect">
            <a:avLst/>
          </a:prstGeom>
          <a:noFill/>
        </p:spPr>
        <p:txBody>
          <a:bodyPr wrap="square" rtlCol="0">
            <a:spAutoFit/>
          </a:bodyPr>
          <a:lstStyle/>
          <a:p>
            <a:pPr>
              <a:lnSpc>
                <a:spcPct val="150000"/>
              </a:lnSpc>
            </a:pPr>
            <a:r>
              <a:rPr kumimoji="1" lang="en-US" altLang="zh-CN" sz="2000" dirty="0">
                <a:latin typeface="FZLanTingHeiS-R-GB" panose="02000000000000000000" pitchFamily="2" charset="-122"/>
                <a:ea typeface="FZLanTingHeiS-R-GB" panose="02000000000000000000" pitchFamily="2" charset="-122"/>
                <a:cs typeface="Microsoft YaHei" charset="-122"/>
              </a:rPr>
              <a:t>1</a:t>
            </a:r>
            <a:r>
              <a:rPr kumimoji="1" lang="zh-CN" altLang="en-US" sz="2000" dirty="0">
                <a:latin typeface="FZLanTingHeiS-R-GB" panose="02000000000000000000" pitchFamily="2" charset="-122"/>
                <a:ea typeface="FZLanTingHeiS-R-GB" panose="02000000000000000000" pitchFamily="2" charset="-122"/>
                <a:cs typeface="Microsoft YaHei" charset="-122"/>
              </a:rPr>
              <a:t>、商品的替代性。</a:t>
            </a:r>
            <a:endParaRPr kumimoji="1" lang="en-US" altLang="zh-CN" sz="2000" dirty="0">
              <a:latin typeface="FZLanTingHeiS-R-GB" panose="02000000000000000000" pitchFamily="2" charset="-122"/>
              <a:ea typeface="FZLanTingHeiS-R-GB" panose="02000000000000000000" pitchFamily="2" charset="-122"/>
              <a:cs typeface="Microsoft YaHei" charset="-122"/>
            </a:endParaRPr>
          </a:p>
          <a:p>
            <a:pPr>
              <a:lnSpc>
                <a:spcPct val="150000"/>
              </a:lnSpc>
            </a:pPr>
            <a:r>
              <a:rPr kumimoji="1" lang="en-US" altLang="zh-CN" sz="2000" dirty="0">
                <a:latin typeface="FZLanTingHeiS-R-GB" panose="02000000000000000000" pitchFamily="2" charset="-122"/>
                <a:ea typeface="FZLanTingHeiS-R-GB" panose="02000000000000000000" pitchFamily="2" charset="-122"/>
                <a:cs typeface="Microsoft YaHei" charset="-122"/>
              </a:rPr>
              <a:t>2</a:t>
            </a:r>
            <a:r>
              <a:rPr kumimoji="1" lang="zh-CN" altLang="en-US" sz="2000" dirty="0">
                <a:latin typeface="FZLanTingHeiS-R-GB" panose="02000000000000000000" pitchFamily="2" charset="-122"/>
                <a:ea typeface="FZLanTingHeiS-R-GB" panose="02000000000000000000" pitchFamily="2" charset="-122"/>
                <a:cs typeface="Microsoft YaHei" charset="-122"/>
              </a:rPr>
              <a:t>、商品用途的广泛性。</a:t>
            </a:r>
            <a:endParaRPr kumimoji="1" lang="en-US" altLang="zh-CN" sz="2000" dirty="0">
              <a:latin typeface="FZLanTingHeiS-R-GB" panose="02000000000000000000" pitchFamily="2" charset="-122"/>
              <a:ea typeface="FZLanTingHeiS-R-GB" panose="02000000000000000000" pitchFamily="2" charset="-122"/>
              <a:cs typeface="Microsoft YaHei" charset="-122"/>
            </a:endParaRPr>
          </a:p>
          <a:p>
            <a:pPr>
              <a:lnSpc>
                <a:spcPct val="150000"/>
              </a:lnSpc>
            </a:pPr>
            <a:r>
              <a:rPr kumimoji="1" lang="en-US" altLang="zh-CN" sz="2000" dirty="0">
                <a:latin typeface="FZLanTingHeiS-R-GB" panose="02000000000000000000" pitchFamily="2" charset="-122"/>
                <a:ea typeface="FZLanTingHeiS-R-GB" panose="02000000000000000000" pitchFamily="2" charset="-122"/>
                <a:cs typeface="Microsoft YaHei" charset="-122"/>
              </a:rPr>
              <a:t>3</a:t>
            </a:r>
            <a:r>
              <a:rPr kumimoji="1" lang="zh-CN" altLang="en-US" sz="2000" dirty="0">
                <a:latin typeface="FZLanTingHeiS-R-GB" panose="02000000000000000000" pitchFamily="2" charset="-122"/>
                <a:ea typeface="FZLanTingHeiS-R-GB" panose="02000000000000000000" pitchFamily="2" charset="-122"/>
                <a:cs typeface="Microsoft YaHei" charset="-122"/>
              </a:rPr>
              <a:t>、</a:t>
            </a:r>
            <a:r>
              <a:rPr lang="zh-CN" altLang="zh-CN" sz="2000" dirty="0">
                <a:latin typeface="FZLanTingHeiS-R-GB" panose="02000000000000000000" pitchFamily="2" charset="-122"/>
                <a:ea typeface="FZLanTingHeiS-R-GB" panose="02000000000000000000" pitchFamily="2" charset="-122"/>
                <a:cs typeface="Microsoft YaHei" charset="-122"/>
              </a:rPr>
              <a:t>商品对消费者生活的重要程度。</a:t>
            </a:r>
            <a:endParaRPr lang="en-US" altLang="zh-CN" sz="2000" dirty="0">
              <a:latin typeface="FZLanTingHeiS-R-GB" panose="02000000000000000000" pitchFamily="2" charset="-122"/>
              <a:ea typeface="FZLanTingHeiS-R-GB" panose="02000000000000000000" pitchFamily="2" charset="-122"/>
              <a:cs typeface="Microsoft YaHei" charset="-122"/>
            </a:endParaRPr>
          </a:p>
          <a:p>
            <a:pPr>
              <a:lnSpc>
                <a:spcPct val="150000"/>
              </a:lnSpc>
            </a:pPr>
            <a:r>
              <a:rPr kumimoji="1" lang="en-US" altLang="zh-CN" sz="2000" dirty="0">
                <a:latin typeface="FZLanTingHeiS-R-GB" panose="02000000000000000000" pitchFamily="2" charset="-122"/>
                <a:ea typeface="FZLanTingHeiS-R-GB" panose="02000000000000000000" pitchFamily="2" charset="-122"/>
                <a:cs typeface="Microsoft YaHei" charset="-122"/>
              </a:rPr>
              <a:t>4</a:t>
            </a:r>
            <a:r>
              <a:rPr kumimoji="1" lang="zh-CN" altLang="en-US" sz="2000" dirty="0">
                <a:latin typeface="FZLanTingHeiS-R-GB" panose="02000000000000000000" pitchFamily="2" charset="-122"/>
                <a:ea typeface="FZLanTingHeiS-R-GB" panose="02000000000000000000" pitchFamily="2" charset="-122"/>
                <a:cs typeface="Microsoft YaHei" charset="-122"/>
              </a:rPr>
              <a:t>、商品的消费支出在消费者预算总支出中所占的比重。</a:t>
            </a:r>
          </a:p>
        </p:txBody>
      </p:sp>
      <p:graphicFrame>
        <p:nvGraphicFramePr>
          <p:cNvPr id="9" name="图表 8"/>
          <p:cNvGraphicFramePr/>
          <p:nvPr/>
        </p:nvGraphicFramePr>
        <p:xfrm>
          <a:off x="8566484" y="98338"/>
          <a:ext cx="4555957" cy="157832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 name="图片 1"/>
          <p:cNvPicPr>
            <a:picLocks noChangeAspect="1"/>
          </p:cNvPicPr>
          <p:nvPr/>
        </p:nvPicPr>
        <p:blipFill>
          <a:blip r:embed="rId8"/>
          <a:stretch>
            <a:fillRect/>
          </a:stretch>
        </p:blipFill>
        <p:spPr>
          <a:xfrm>
            <a:off x="8133348" y="3478131"/>
            <a:ext cx="2918659" cy="2918659"/>
          </a:xfrm>
          <a:prstGeom prst="rect">
            <a:avLst/>
          </a:prstGeom>
        </p:spPr>
      </p:pic>
      <p:sp>
        <p:nvSpPr>
          <p:cNvPr id="10" name="圆角矩形 9"/>
          <p:cNvSpPr/>
          <p:nvPr/>
        </p:nvSpPr>
        <p:spPr>
          <a:xfrm>
            <a:off x="334127" y="1429760"/>
            <a:ext cx="5344778"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a:latin typeface="FZLanTingHeiS-R-GB" panose="02000000000000000000" pitchFamily="2" charset="-122"/>
                <a:ea typeface="FZLanTingHeiS-R-GB" panose="02000000000000000000" pitchFamily="2" charset="-122"/>
                <a:cs typeface="Microsoft YaHei" charset="-122"/>
              </a:rPr>
              <a:t>三、影响需求价格弹性的主要因素</a:t>
            </a:r>
            <a:r>
              <a:rPr kumimoji="1" lang="en-US" altLang="zh-CN" sz="2000" dirty="0">
                <a:latin typeface="FZLanTingHeiS-R-GB" panose="02000000000000000000" pitchFamily="2" charset="-122"/>
                <a:ea typeface="FZLanTingHeiS-R-GB" panose="02000000000000000000" pitchFamily="2" charset="-122"/>
                <a:cs typeface="Microsoft YaHei" charset="-122"/>
              </a:rPr>
              <a:t>【</a:t>
            </a:r>
            <a:r>
              <a:rPr kumimoji="1" lang="zh-CN" altLang="en-US" sz="2000" dirty="0">
                <a:latin typeface="FZLanTingHeiS-R-GB" panose="02000000000000000000" pitchFamily="2" charset="-122"/>
                <a:ea typeface="FZLanTingHeiS-R-GB" panose="02000000000000000000" pitchFamily="2" charset="-122"/>
                <a:cs typeface="Microsoft YaHei" charset="-122"/>
              </a:rPr>
              <a:t>简答题</a:t>
            </a:r>
            <a:r>
              <a:rPr kumimoji="1" lang="en-US" altLang="zh-CN" sz="2000" dirty="0">
                <a:latin typeface="FZLanTingHeiS-R-GB" panose="02000000000000000000" pitchFamily="2" charset="-122"/>
                <a:ea typeface="FZLanTingHeiS-R-GB" panose="02000000000000000000" pitchFamily="2" charset="-122"/>
                <a:cs typeface="Microsoft YaHei" charset="-122"/>
              </a:rPr>
              <a:t>】</a:t>
            </a:r>
            <a:endParaRPr kumimoji="1" lang="zh-CN" altLang="en-US" sz="2000" dirty="0">
              <a:latin typeface="FZLanTingHeiS-R-GB" panose="02000000000000000000" pitchFamily="2" charset="-122"/>
              <a:ea typeface="FZLanTingHeiS-R-GB" panose="02000000000000000000" pitchFamily="2" charset="-122"/>
              <a:cs typeface="Microsoft YaHei" charset="-122"/>
            </a:endParaRPr>
          </a:p>
        </p:txBody>
      </p:sp>
      <p:sp>
        <p:nvSpPr>
          <p:cNvPr id="7" name="矩形 6"/>
          <p:cNvSpPr/>
          <p:nvPr/>
        </p:nvSpPr>
        <p:spPr>
          <a:xfrm>
            <a:off x="117437" y="98338"/>
            <a:ext cx="2723823" cy="276999"/>
          </a:xfrm>
          <a:prstGeom prst="rect">
            <a:avLst/>
          </a:prstGeom>
        </p:spPr>
        <p:txBody>
          <a:bodyPr wrap="none">
            <a:spAutoFit/>
          </a:bodyPr>
          <a:lstStyle/>
          <a:p>
            <a:r>
              <a:rPr lang="en-US" altLang="zh-CN" sz="1200">
                <a:solidFill>
                  <a:schemeClr val="bg1">
                    <a:lumMod val="65000"/>
                  </a:schemeClr>
                </a:solidFill>
                <a:latin typeface="+mn-ea"/>
                <a:ea typeface="+mn-ea"/>
              </a:rPr>
              <a:t>4.1.1.3</a:t>
            </a:r>
            <a:r>
              <a:rPr lang="zh-CN" altLang="en-US" sz="1200" dirty="0">
                <a:solidFill>
                  <a:schemeClr val="bg1">
                    <a:lumMod val="65000"/>
                  </a:schemeClr>
                </a:solidFill>
                <a:latin typeface="+mn-ea"/>
                <a:ea typeface="+mn-ea"/>
              </a:rPr>
              <a:t>影响需求价格弹性的主要因素</a:t>
            </a:r>
          </a:p>
        </p:txBody>
      </p:sp>
    </p:spTree>
    <p:extLst>
      <p:ext uri="{BB962C8B-B14F-4D97-AF65-F5344CB8AC3E}">
        <p14:creationId xmlns:p14="http://schemas.microsoft.com/office/powerpoint/2010/main" val="200862918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4767262" cy="543062"/>
          </a:xfrm>
          <a:prstGeom prst="rect">
            <a:avLst/>
          </a:prstGeom>
          <a:noFill/>
        </p:spPr>
        <p:txBody>
          <a:bodyPr wrap="square" lIns="111090" tIns="55545" rIns="111090" bIns="55545" rtlCol="0">
            <a:spAutoFit/>
          </a:bodyPr>
          <a:lstStyle/>
          <a:p>
            <a:pPr lvl="0"/>
            <a:r>
              <a:rPr lang="en-US" altLang="zh-CN" sz="2800" dirty="0">
                <a:latin typeface="FZLanTingHeiS-R-GB" panose="02000000000000000000" pitchFamily="2" charset="-122"/>
                <a:ea typeface="FZLanTingHeiS-R-GB" panose="02000000000000000000" pitchFamily="2" charset="-122"/>
                <a:cs typeface="Microsoft YaHei" charset="-122"/>
              </a:rPr>
              <a:t>4.1.1</a:t>
            </a:r>
            <a:r>
              <a:rPr lang="zh-CN" altLang="en-US" sz="2800" dirty="0">
                <a:latin typeface="FZLanTingHeiS-R-GB" panose="02000000000000000000" pitchFamily="2" charset="-122"/>
                <a:ea typeface="FZLanTingHeiS-R-GB" panose="02000000000000000000" pitchFamily="2" charset="-122"/>
                <a:cs typeface="Microsoft YaHei" charset="-122"/>
              </a:rPr>
              <a:t> 需求价格弹性</a:t>
            </a:r>
          </a:p>
        </p:txBody>
      </p:sp>
      <p:sp>
        <p:nvSpPr>
          <p:cNvPr id="17" name="圆角矩形 16"/>
          <p:cNvSpPr/>
          <p:nvPr/>
        </p:nvSpPr>
        <p:spPr>
          <a:xfrm>
            <a:off x="334127" y="1429760"/>
            <a:ext cx="5344778"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a:latin typeface="FZLanTingHeiS-R-GB" panose="02000000000000000000" pitchFamily="2" charset="-122"/>
                <a:ea typeface="FZLanTingHeiS-R-GB" panose="02000000000000000000" pitchFamily="2" charset="-122"/>
                <a:cs typeface="Microsoft YaHei" charset="-122"/>
              </a:rPr>
              <a:t>三、影响需求价格弹性的主要因素</a:t>
            </a:r>
            <a:r>
              <a:rPr kumimoji="1" lang="en-US" altLang="zh-CN" sz="2000" dirty="0">
                <a:latin typeface="FZLanTingHeiS-R-GB" panose="02000000000000000000" pitchFamily="2" charset="-122"/>
                <a:ea typeface="FZLanTingHeiS-R-GB" panose="02000000000000000000" pitchFamily="2" charset="-122"/>
                <a:cs typeface="Microsoft YaHei" charset="-122"/>
              </a:rPr>
              <a:t>【</a:t>
            </a:r>
            <a:r>
              <a:rPr kumimoji="1" lang="zh-CN" altLang="en-US" sz="2000" dirty="0">
                <a:latin typeface="FZLanTingHeiS-R-GB" panose="02000000000000000000" pitchFamily="2" charset="-122"/>
                <a:ea typeface="FZLanTingHeiS-R-GB" panose="02000000000000000000" pitchFamily="2" charset="-122"/>
                <a:cs typeface="Microsoft YaHei" charset="-122"/>
              </a:rPr>
              <a:t>简答题</a:t>
            </a:r>
            <a:r>
              <a:rPr kumimoji="1" lang="en-US" altLang="zh-CN" sz="2000" dirty="0">
                <a:latin typeface="FZLanTingHeiS-R-GB" panose="02000000000000000000" pitchFamily="2" charset="-122"/>
                <a:ea typeface="FZLanTingHeiS-R-GB" panose="02000000000000000000" pitchFamily="2" charset="-122"/>
                <a:cs typeface="Microsoft YaHei" charset="-122"/>
              </a:rPr>
              <a:t>】</a:t>
            </a:r>
            <a:endParaRPr kumimoji="1" lang="zh-CN" altLang="en-US" sz="2000" dirty="0">
              <a:latin typeface="FZLanTingHeiS-R-GB" panose="02000000000000000000" pitchFamily="2" charset="-122"/>
              <a:ea typeface="FZLanTingHeiS-R-GB" panose="02000000000000000000" pitchFamily="2" charset="-122"/>
              <a:cs typeface="Microsoft YaHei" charset="-122"/>
            </a:endParaRPr>
          </a:p>
        </p:txBody>
      </p:sp>
      <p:sp>
        <p:nvSpPr>
          <p:cNvPr id="19" name="文本框 18"/>
          <p:cNvSpPr txBox="1"/>
          <p:nvPr/>
        </p:nvSpPr>
        <p:spPr>
          <a:xfrm>
            <a:off x="334127" y="2222943"/>
            <a:ext cx="11633284" cy="2400657"/>
          </a:xfrm>
          <a:prstGeom prst="rect">
            <a:avLst/>
          </a:prstGeom>
          <a:noFill/>
        </p:spPr>
        <p:txBody>
          <a:bodyPr wrap="square" rtlCol="0">
            <a:spAutoFit/>
          </a:bodyPr>
          <a:lstStyle/>
          <a:p>
            <a:pPr>
              <a:lnSpc>
                <a:spcPct val="150000"/>
              </a:lnSpc>
            </a:pPr>
            <a:r>
              <a:rPr kumimoji="1" lang="en-US" altLang="zh-CN" sz="2000" dirty="0">
                <a:latin typeface="FZLanTingHeiS-R-GB" panose="02000000000000000000" pitchFamily="2" charset="-122"/>
                <a:ea typeface="FZLanTingHeiS-R-GB" panose="02000000000000000000" pitchFamily="2" charset="-122"/>
                <a:cs typeface="Microsoft YaHei" charset="-122"/>
              </a:rPr>
              <a:t>1</a:t>
            </a:r>
            <a:r>
              <a:rPr kumimoji="1" lang="zh-CN" altLang="en-US" sz="2000" dirty="0">
                <a:latin typeface="FZLanTingHeiS-R-GB" panose="02000000000000000000" pitchFamily="2" charset="-122"/>
                <a:ea typeface="FZLanTingHeiS-R-GB" panose="02000000000000000000" pitchFamily="2" charset="-122"/>
                <a:cs typeface="Microsoft YaHei" charset="-122"/>
              </a:rPr>
              <a:t>、商品的替代性。</a:t>
            </a:r>
            <a:endParaRPr kumimoji="1" lang="en-US" altLang="zh-CN" sz="2000" dirty="0">
              <a:latin typeface="FZLanTingHeiS-R-GB" panose="02000000000000000000" pitchFamily="2" charset="-122"/>
              <a:ea typeface="FZLanTingHeiS-R-GB" panose="02000000000000000000" pitchFamily="2" charset="-122"/>
              <a:cs typeface="Microsoft YaHei" charset="-122"/>
            </a:endParaRPr>
          </a:p>
          <a:p>
            <a:pPr>
              <a:lnSpc>
                <a:spcPct val="150000"/>
              </a:lnSpc>
            </a:pPr>
            <a:r>
              <a:rPr kumimoji="1" lang="en-US" altLang="zh-CN" sz="2000" dirty="0">
                <a:latin typeface="FZLanTingHeiS-R-GB" panose="02000000000000000000" pitchFamily="2" charset="-122"/>
                <a:ea typeface="FZLanTingHeiS-R-GB" panose="02000000000000000000" pitchFamily="2" charset="-122"/>
                <a:cs typeface="Microsoft YaHei" charset="-122"/>
              </a:rPr>
              <a:t>2</a:t>
            </a:r>
            <a:r>
              <a:rPr kumimoji="1" lang="zh-CN" altLang="en-US" sz="2000" dirty="0">
                <a:latin typeface="FZLanTingHeiS-R-GB" panose="02000000000000000000" pitchFamily="2" charset="-122"/>
                <a:ea typeface="FZLanTingHeiS-R-GB" panose="02000000000000000000" pitchFamily="2" charset="-122"/>
                <a:cs typeface="Microsoft YaHei" charset="-122"/>
              </a:rPr>
              <a:t>、商品用途的广泛性。</a:t>
            </a:r>
            <a:endParaRPr kumimoji="1" lang="en-US" altLang="zh-CN" sz="2000" dirty="0">
              <a:latin typeface="FZLanTingHeiS-R-GB" panose="02000000000000000000" pitchFamily="2" charset="-122"/>
              <a:ea typeface="FZLanTingHeiS-R-GB" panose="02000000000000000000" pitchFamily="2" charset="-122"/>
              <a:cs typeface="Microsoft YaHei" charset="-122"/>
            </a:endParaRPr>
          </a:p>
          <a:p>
            <a:pPr>
              <a:lnSpc>
                <a:spcPct val="150000"/>
              </a:lnSpc>
            </a:pPr>
            <a:r>
              <a:rPr kumimoji="1" lang="en-US" altLang="zh-CN" sz="2000" dirty="0">
                <a:latin typeface="FZLanTingHeiS-R-GB" panose="02000000000000000000" pitchFamily="2" charset="-122"/>
                <a:ea typeface="FZLanTingHeiS-R-GB" panose="02000000000000000000" pitchFamily="2" charset="-122"/>
                <a:cs typeface="Microsoft YaHei" charset="-122"/>
              </a:rPr>
              <a:t>3</a:t>
            </a:r>
            <a:r>
              <a:rPr kumimoji="1" lang="zh-CN" altLang="en-US" sz="2000" dirty="0">
                <a:latin typeface="FZLanTingHeiS-R-GB" panose="02000000000000000000" pitchFamily="2" charset="-122"/>
                <a:ea typeface="FZLanTingHeiS-R-GB" panose="02000000000000000000" pitchFamily="2" charset="-122"/>
                <a:cs typeface="Microsoft YaHei" charset="-122"/>
              </a:rPr>
              <a:t>、</a:t>
            </a:r>
            <a:r>
              <a:rPr lang="zh-CN" altLang="zh-CN" sz="2000" dirty="0">
                <a:latin typeface="FZLanTingHeiS-R-GB" panose="02000000000000000000" pitchFamily="2" charset="-122"/>
                <a:ea typeface="FZLanTingHeiS-R-GB" panose="02000000000000000000" pitchFamily="2" charset="-122"/>
                <a:cs typeface="Microsoft YaHei" charset="-122"/>
              </a:rPr>
              <a:t>商品对消费者生活的重要程度。</a:t>
            </a:r>
            <a:endParaRPr lang="en-US" altLang="zh-CN" sz="2000" dirty="0">
              <a:latin typeface="FZLanTingHeiS-R-GB" panose="02000000000000000000" pitchFamily="2" charset="-122"/>
              <a:ea typeface="FZLanTingHeiS-R-GB" panose="02000000000000000000" pitchFamily="2" charset="-122"/>
              <a:cs typeface="Microsoft YaHei" charset="-122"/>
            </a:endParaRPr>
          </a:p>
          <a:p>
            <a:pPr>
              <a:lnSpc>
                <a:spcPct val="150000"/>
              </a:lnSpc>
            </a:pPr>
            <a:r>
              <a:rPr kumimoji="1" lang="en-US" altLang="zh-CN" sz="2000" dirty="0">
                <a:latin typeface="FZLanTingHeiS-R-GB" panose="02000000000000000000" pitchFamily="2" charset="-122"/>
                <a:ea typeface="FZLanTingHeiS-R-GB" panose="02000000000000000000" pitchFamily="2" charset="-122"/>
                <a:cs typeface="Microsoft YaHei" charset="-122"/>
              </a:rPr>
              <a:t>4</a:t>
            </a:r>
            <a:r>
              <a:rPr kumimoji="1" lang="zh-CN" altLang="en-US" sz="2000" dirty="0">
                <a:latin typeface="FZLanTingHeiS-R-GB" panose="02000000000000000000" pitchFamily="2" charset="-122"/>
                <a:ea typeface="FZLanTingHeiS-R-GB" panose="02000000000000000000" pitchFamily="2" charset="-122"/>
                <a:cs typeface="Microsoft YaHei" charset="-122"/>
              </a:rPr>
              <a:t>、商品的消费支出在消费者预算总支出中所占的比重。</a:t>
            </a:r>
            <a:endParaRPr kumimoji="1" lang="en-US" altLang="zh-CN" sz="2000" dirty="0">
              <a:latin typeface="FZLanTingHeiS-R-GB" panose="02000000000000000000" pitchFamily="2" charset="-122"/>
              <a:ea typeface="FZLanTingHeiS-R-GB" panose="02000000000000000000" pitchFamily="2" charset="-122"/>
              <a:cs typeface="Microsoft YaHei" charset="-122"/>
            </a:endParaRPr>
          </a:p>
          <a:p>
            <a:pPr>
              <a:lnSpc>
                <a:spcPct val="150000"/>
              </a:lnSpc>
            </a:pPr>
            <a:r>
              <a:rPr kumimoji="1" lang="en-US" altLang="zh-CN" sz="2000" dirty="0">
                <a:latin typeface="FZLanTingHeiS-R-GB" panose="02000000000000000000" pitchFamily="2" charset="-122"/>
                <a:ea typeface="FZLanTingHeiS-R-GB" panose="02000000000000000000" pitchFamily="2" charset="-122"/>
                <a:cs typeface="Microsoft YaHei" charset="-122"/>
              </a:rPr>
              <a:t>5</a:t>
            </a:r>
            <a:r>
              <a:rPr kumimoji="1" lang="zh-CN" altLang="en-US" sz="2000" dirty="0">
                <a:latin typeface="FZLanTingHeiS-R-GB" panose="02000000000000000000" pitchFamily="2" charset="-122"/>
                <a:ea typeface="FZLanTingHeiS-R-GB" panose="02000000000000000000" pitchFamily="2" charset="-122"/>
                <a:cs typeface="Microsoft YaHei" charset="-122"/>
              </a:rPr>
              <a:t>、所考察的消费者调节需求量的时间。</a:t>
            </a:r>
          </a:p>
        </p:txBody>
      </p:sp>
      <p:graphicFrame>
        <p:nvGraphicFramePr>
          <p:cNvPr id="9" name="图表 8"/>
          <p:cNvGraphicFramePr/>
          <p:nvPr/>
        </p:nvGraphicFramePr>
        <p:xfrm>
          <a:off x="8566484" y="98338"/>
          <a:ext cx="4555957" cy="157832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矩形 5"/>
          <p:cNvSpPr/>
          <p:nvPr/>
        </p:nvSpPr>
        <p:spPr>
          <a:xfrm>
            <a:off x="117437" y="98338"/>
            <a:ext cx="2723823" cy="276999"/>
          </a:xfrm>
          <a:prstGeom prst="rect">
            <a:avLst/>
          </a:prstGeom>
        </p:spPr>
        <p:txBody>
          <a:bodyPr wrap="none">
            <a:spAutoFit/>
          </a:bodyPr>
          <a:lstStyle/>
          <a:p>
            <a:r>
              <a:rPr lang="en-US" altLang="zh-CN" sz="1200">
                <a:solidFill>
                  <a:schemeClr val="bg1">
                    <a:lumMod val="65000"/>
                  </a:schemeClr>
                </a:solidFill>
                <a:latin typeface="+mn-ea"/>
                <a:ea typeface="+mn-ea"/>
              </a:rPr>
              <a:t>4.1.1.3</a:t>
            </a:r>
            <a:r>
              <a:rPr lang="zh-CN" altLang="en-US" sz="1200" dirty="0">
                <a:solidFill>
                  <a:schemeClr val="bg1">
                    <a:lumMod val="65000"/>
                  </a:schemeClr>
                </a:solidFill>
                <a:latin typeface="+mn-ea"/>
                <a:ea typeface="+mn-ea"/>
              </a:rPr>
              <a:t>影响需求价格弹性的主要因素</a:t>
            </a:r>
          </a:p>
        </p:txBody>
      </p:sp>
    </p:spTree>
    <p:extLst>
      <p:ext uri="{BB962C8B-B14F-4D97-AF65-F5344CB8AC3E}">
        <p14:creationId xmlns:p14="http://schemas.microsoft.com/office/powerpoint/2010/main" val="143572063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4767262" cy="543062"/>
          </a:xfrm>
          <a:prstGeom prst="rect">
            <a:avLst/>
          </a:prstGeom>
          <a:noFill/>
        </p:spPr>
        <p:txBody>
          <a:bodyPr wrap="square" lIns="111090" tIns="55545" rIns="111090" bIns="55545" rtlCol="0">
            <a:spAutoFit/>
          </a:bodyPr>
          <a:lstStyle/>
          <a:p>
            <a:pPr lvl="0"/>
            <a:r>
              <a:rPr lang="en-US" altLang="zh-CN" sz="2800" dirty="0">
                <a:latin typeface="FZLanTingHeiS-R-GB" panose="02000000000000000000" pitchFamily="2" charset="-122"/>
                <a:ea typeface="FZLanTingHeiS-R-GB" panose="02000000000000000000" pitchFamily="2" charset="-122"/>
                <a:cs typeface="Microsoft YaHei" charset="-122"/>
              </a:rPr>
              <a:t>4.1.1</a:t>
            </a:r>
            <a:r>
              <a:rPr lang="zh-CN" altLang="en-US" sz="2800" dirty="0">
                <a:latin typeface="FZLanTingHeiS-R-GB" panose="02000000000000000000" pitchFamily="2" charset="-122"/>
                <a:ea typeface="FZLanTingHeiS-R-GB" panose="02000000000000000000" pitchFamily="2" charset="-122"/>
                <a:cs typeface="Microsoft YaHei" charset="-122"/>
              </a:rPr>
              <a:t> 需求价格弹性</a:t>
            </a:r>
          </a:p>
        </p:txBody>
      </p:sp>
      <p:sp>
        <p:nvSpPr>
          <p:cNvPr id="17" name="圆角矩形 16"/>
          <p:cNvSpPr/>
          <p:nvPr/>
        </p:nvSpPr>
        <p:spPr>
          <a:xfrm>
            <a:off x="334127" y="1429760"/>
            <a:ext cx="5344778"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a:latin typeface="FZLanTingHeiS-R-GB" panose="02000000000000000000" pitchFamily="2" charset="-122"/>
                <a:ea typeface="FZLanTingHeiS-R-GB" panose="02000000000000000000" pitchFamily="2" charset="-122"/>
                <a:cs typeface="Microsoft YaHei" charset="-122"/>
              </a:rPr>
              <a:t>三、影响需求价格弹性的主要因素</a:t>
            </a:r>
            <a:r>
              <a:rPr kumimoji="1" lang="en-US" altLang="zh-CN" sz="2000" dirty="0">
                <a:latin typeface="FZLanTingHeiS-R-GB" panose="02000000000000000000" pitchFamily="2" charset="-122"/>
                <a:ea typeface="FZLanTingHeiS-R-GB" panose="02000000000000000000" pitchFamily="2" charset="-122"/>
                <a:cs typeface="Microsoft YaHei" charset="-122"/>
              </a:rPr>
              <a:t>【</a:t>
            </a:r>
            <a:r>
              <a:rPr kumimoji="1" lang="zh-CN" altLang="en-US" sz="2000" dirty="0">
                <a:latin typeface="FZLanTingHeiS-R-GB" panose="02000000000000000000" pitchFamily="2" charset="-122"/>
                <a:ea typeface="FZLanTingHeiS-R-GB" panose="02000000000000000000" pitchFamily="2" charset="-122"/>
                <a:cs typeface="Microsoft YaHei" charset="-122"/>
              </a:rPr>
              <a:t>简答题</a:t>
            </a:r>
            <a:r>
              <a:rPr kumimoji="1" lang="en-US" altLang="zh-CN" sz="2000" dirty="0">
                <a:latin typeface="FZLanTingHeiS-R-GB" panose="02000000000000000000" pitchFamily="2" charset="-122"/>
                <a:ea typeface="FZLanTingHeiS-R-GB" panose="02000000000000000000" pitchFamily="2" charset="-122"/>
                <a:cs typeface="Microsoft YaHei" charset="-122"/>
              </a:rPr>
              <a:t>】</a:t>
            </a:r>
            <a:endParaRPr kumimoji="1" lang="zh-CN" altLang="en-US" sz="2000" dirty="0">
              <a:latin typeface="FZLanTingHeiS-R-GB" panose="02000000000000000000" pitchFamily="2" charset="-122"/>
              <a:ea typeface="FZLanTingHeiS-R-GB" panose="02000000000000000000" pitchFamily="2" charset="-122"/>
              <a:cs typeface="Microsoft YaHei" charset="-122"/>
            </a:endParaRPr>
          </a:p>
        </p:txBody>
      </p:sp>
      <p:sp>
        <p:nvSpPr>
          <p:cNvPr id="19" name="文本框 18"/>
          <p:cNvSpPr txBox="1"/>
          <p:nvPr/>
        </p:nvSpPr>
        <p:spPr>
          <a:xfrm>
            <a:off x="334127" y="2222943"/>
            <a:ext cx="11633284" cy="2400657"/>
          </a:xfrm>
          <a:prstGeom prst="rect">
            <a:avLst/>
          </a:prstGeom>
          <a:noFill/>
        </p:spPr>
        <p:txBody>
          <a:bodyPr wrap="square" rtlCol="0">
            <a:spAutoFit/>
          </a:bodyPr>
          <a:lstStyle/>
          <a:p>
            <a:pPr>
              <a:lnSpc>
                <a:spcPct val="150000"/>
              </a:lnSpc>
            </a:pPr>
            <a:r>
              <a:rPr kumimoji="1" lang="en-US" altLang="zh-CN" sz="2000" dirty="0">
                <a:latin typeface="FZLanTingHeiS-R-GB" panose="02000000000000000000" pitchFamily="2" charset="-122"/>
                <a:ea typeface="FZLanTingHeiS-R-GB" panose="02000000000000000000" pitchFamily="2" charset="-122"/>
                <a:cs typeface="Microsoft YaHei" charset="-122"/>
              </a:rPr>
              <a:t>1</a:t>
            </a:r>
            <a:r>
              <a:rPr kumimoji="1" lang="zh-CN" altLang="en-US" sz="2000" dirty="0">
                <a:latin typeface="FZLanTingHeiS-R-GB" panose="02000000000000000000" pitchFamily="2" charset="-122"/>
                <a:ea typeface="FZLanTingHeiS-R-GB" panose="02000000000000000000" pitchFamily="2" charset="-122"/>
                <a:cs typeface="Microsoft YaHei" charset="-122"/>
              </a:rPr>
              <a:t>、商品的</a:t>
            </a:r>
            <a:r>
              <a:rPr kumimoji="1" lang="zh-CN" altLang="en-US" sz="2000" dirty="0">
                <a:solidFill>
                  <a:srgbClr val="FF0000"/>
                </a:solidFill>
                <a:latin typeface="FZLanTingHeiS-R-GB" panose="02000000000000000000" pitchFamily="2" charset="-122"/>
                <a:ea typeface="FZLanTingHeiS-R-GB" panose="02000000000000000000" pitchFamily="2" charset="-122"/>
                <a:cs typeface="Microsoft YaHei" charset="-122"/>
              </a:rPr>
              <a:t>替</a:t>
            </a:r>
            <a:r>
              <a:rPr kumimoji="1" lang="zh-CN" altLang="en-US" sz="2000" dirty="0">
                <a:latin typeface="FZLanTingHeiS-R-GB" panose="02000000000000000000" pitchFamily="2" charset="-122"/>
                <a:ea typeface="FZLanTingHeiS-R-GB" panose="02000000000000000000" pitchFamily="2" charset="-122"/>
                <a:cs typeface="Microsoft YaHei" charset="-122"/>
              </a:rPr>
              <a:t>代性。</a:t>
            </a:r>
            <a:endParaRPr kumimoji="1" lang="en-US" altLang="zh-CN" sz="2000" dirty="0">
              <a:latin typeface="FZLanTingHeiS-R-GB" panose="02000000000000000000" pitchFamily="2" charset="-122"/>
              <a:ea typeface="FZLanTingHeiS-R-GB" panose="02000000000000000000" pitchFamily="2" charset="-122"/>
              <a:cs typeface="Microsoft YaHei" charset="-122"/>
            </a:endParaRPr>
          </a:p>
          <a:p>
            <a:pPr>
              <a:lnSpc>
                <a:spcPct val="150000"/>
              </a:lnSpc>
            </a:pPr>
            <a:r>
              <a:rPr kumimoji="1" lang="en-US" altLang="zh-CN" sz="2000" dirty="0">
                <a:latin typeface="FZLanTingHeiS-R-GB" panose="02000000000000000000" pitchFamily="2" charset="-122"/>
                <a:ea typeface="FZLanTingHeiS-R-GB" panose="02000000000000000000" pitchFamily="2" charset="-122"/>
                <a:cs typeface="Microsoft YaHei" charset="-122"/>
              </a:rPr>
              <a:t>2</a:t>
            </a:r>
            <a:r>
              <a:rPr kumimoji="1" lang="zh-CN" altLang="en-US" sz="2000" dirty="0">
                <a:latin typeface="FZLanTingHeiS-R-GB" panose="02000000000000000000" pitchFamily="2" charset="-122"/>
                <a:ea typeface="FZLanTingHeiS-R-GB" panose="02000000000000000000" pitchFamily="2" charset="-122"/>
                <a:cs typeface="Microsoft YaHei" charset="-122"/>
              </a:rPr>
              <a:t>、商品用途的</a:t>
            </a:r>
            <a:r>
              <a:rPr kumimoji="1" lang="zh-CN" altLang="en-US" sz="2000" dirty="0">
                <a:solidFill>
                  <a:srgbClr val="FF0000"/>
                </a:solidFill>
                <a:latin typeface="FZLanTingHeiS-R-GB" panose="02000000000000000000" pitchFamily="2" charset="-122"/>
                <a:ea typeface="FZLanTingHeiS-R-GB" panose="02000000000000000000" pitchFamily="2" charset="-122"/>
                <a:cs typeface="Microsoft YaHei" charset="-122"/>
              </a:rPr>
              <a:t>广</a:t>
            </a:r>
            <a:r>
              <a:rPr kumimoji="1" lang="zh-CN" altLang="en-US" sz="2000" dirty="0">
                <a:latin typeface="FZLanTingHeiS-R-GB" panose="02000000000000000000" pitchFamily="2" charset="-122"/>
                <a:ea typeface="FZLanTingHeiS-R-GB" panose="02000000000000000000" pitchFamily="2" charset="-122"/>
                <a:cs typeface="Microsoft YaHei" charset="-122"/>
              </a:rPr>
              <a:t>泛性。</a:t>
            </a:r>
            <a:endParaRPr kumimoji="1" lang="en-US" altLang="zh-CN" sz="2000" dirty="0">
              <a:latin typeface="FZLanTingHeiS-R-GB" panose="02000000000000000000" pitchFamily="2" charset="-122"/>
              <a:ea typeface="FZLanTingHeiS-R-GB" panose="02000000000000000000" pitchFamily="2" charset="-122"/>
              <a:cs typeface="Microsoft YaHei" charset="-122"/>
            </a:endParaRPr>
          </a:p>
          <a:p>
            <a:pPr>
              <a:lnSpc>
                <a:spcPct val="150000"/>
              </a:lnSpc>
            </a:pPr>
            <a:r>
              <a:rPr kumimoji="1" lang="en-US" altLang="zh-CN" sz="2000" dirty="0">
                <a:latin typeface="FZLanTingHeiS-R-GB" panose="02000000000000000000" pitchFamily="2" charset="-122"/>
                <a:ea typeface="FZLanTingHeiS-R-GB" panose="02000000000000000000" pitchFamily="2" charset="-122"/>
                <a:cs typeface="Microsoft YaHei" charset="-122"/>
              </a:rPr>
              <a:t>3</a:t>
            </a:r>
            <a:r>
              <a:rPr kumimoji="1" lang="zh-CN" altLang="en-US" sz="2000" dirty="0">
                <a:latin typeface="FZLanTingHeiS-R-GB" panose="02000000000000000000" pitchFamily="2" charset="-122"/>
                <a:ea typeface="FZLanTingHeiS-R-GB" panose="02000000000000000000" pitchFamily="2" charset="-122"/>
                <a:cs typeface="Microsoft YaHei" charset="-122"/>
              </a:rPr>
              <a:t>、</a:t>
            </a:r>
            <a:r>
              <a:rPr lang="zh-CN" altLang="zh-CN" sz="2000" dirty="0">
                <a:latin typeface="FZLanTingHeiS-R-GB" panose="02000000000000000000" pitchFamily="2" charset="-122"/>
                <a:ea typeface="FZLanTingHeiS-R-GB" panose="02000000000000000000" pitchFamily="2" charset="-122"/>
                <a:cs typeface="Microsoft YaHei" charset="-122"/>
              </a:rPr>
              <a:t>商品对消费者生活的</a:t>
            </a:r>
            <a:r>
              <a:rPr lang="zh-CN" altLang="zh-CN" sz="2000" dirty="0">
                <a:solidFill>
                  <a:srgbClr val="FF0000"/>
                </a:solidFill>
                <a:latin typeface="FZLanTingHeiS-R-GB" panose="02000000000000000000" pitchFamily="2" charset="-122"/>
                <a:ea typeface="FZLanTingHeiS-R-GB" panose="02000000000000000000" pitchFamily="2" charset="-122"/>
                <a:cs typeface="Microsoft YaHei" charset="-122"/>
              </a:rPr>
              <a:t>重</a:t>
            </a:r>
            <a:r>
              <a:rPr lang="zh-CN" altLang="zh-CN" sz="2000" dirty="0">
                <a:latin typeface="FZLanTingHeiS-R-GB" panose="02000000000000000000" pitchFamily="2" charset="-122"/>
                <a:ea typeface="FZLanTingHeiS-R-GB" panose="02000000000000000000" pitchFamily="2" charset="-122"/>
                <a:cs typeface="Microsoft YaHei" charset="-122"/>
              </a:rPr>
              <a:t>要程度。</a:t>
            </a:r>
            <a:endParaRPr lang="en-US" altLang="zh-CN" sz="2000" dirty="0">
              <a:latin typeface="FZLanTingHeiS-R-GB" panose="02000000000000000000" pitchFamily="2" charset="-122"/>
              <a:ea typeface="FZLanTingHeiS-R-GB" panose="02000000000000000000" pitchFamily="2" charset="-122"/>
              <a:cs typeface="Microsoft YaHei" charset="-122"/>
            </a:endParaRPr>
          </a:p>
          <a:p>
            <a:pPr>
              <a:lnSpc>
                <a:spcPct val="150000"/>
              </a:lnSpc>
            </a:pPr>
            <a:r>
              <a:rPr kumimoji="1" lang="en-US" altLang="zh-CN" sz="2000" dirty="0">
                <a:latin typeface="FZLanTingHeiS-R-GB" panose="02000000000000000000" pitchFamily="2" charset="-122"/>
                <a:ea typeface="FZLanTingHeiS-R-GB" panose="02000000000000000000" pitchFamily="2" charset="-122"/>
                <a:cs typeface="Microsoft YaHei" charset="-122"/>
              </a:rPr>
              <a:t>4</a:t>
            </a:r>
            <a:r>
              <a:rPr kumimoji="1" lang="zh-CN" altLang="en-US" sz="2000" dirty="0">
                <a:latin typeface="FZLanTingHeiS-R-GB" panose="02000000000000000000" pitchFamily="2" charset="-122"/>
                <a:ea typeface="FZLanTingHeiS-R-GB" panose="02000000000000000000" pitchFamily="2" charset="-122"/>
                <a:cs typeface="Microsoft YaHei" charset="-122"/>
              </a:rPr>
              <a:t>、商品的消费支出在消费者预算总支出中所占的</a:t>
            </a:r>
            <a:r>
              <a:rPr kumimoji="1" lang="zh-CN" altLang="en-US" sz="2000" dirty="0">
                <a:solidFill>
                  <a:srgbClr val="FF0000"/>
                </a:solidFill>
                <a:latin typeface="FZLanTingHeiS-R-GB" panose="02000000000000000000" pitchFamily="2" charset="-122"/>
                <a:ea typeface="FZLanTingHeiS-R-GB" panose="02000000000000000000" pitchFamily="2" charset="-122"/>
                <a:cs typeface="Microsoft YaHei" charset="-122"/>
              </a:rPr>
              <a:t>比</a:t>
            </a:r>
            <a:r>
              <a:rPr kumimoji="1" lang="zh-CN" altLang="en-US" sz="2000" dirty="0">
                <a:latin typeface="FZLanTingHeiS-R-GB" panose="02000000000000000000" pitchFamily="2" charset="-122"/>
                <a:ea typeface="FZLanTingHeiS-R-GB" panose="02000000000000000000" pitchFamily="2" charset="-122"/>
                <a:cs typeface="Microsoft YaHei" charset="-122"/>
              </a:rPr>
              <a:t>重。</a:t>
            </a:r>
            <a:endParaRPr kumimoji="1" lang="en-US" altLang="zh-CN" sz="2000" dirty="0">
              <a:latin typeface="FZLanTingHeiS-R-GB" panose="02000000000000000000" pitchFamily="2" charset="-122"/>
              <a:ea typeface="FZLanTingHeiS-R-GB" panose="02000000000000000000" pitchFamily="2" charset="-122"/>
              <a:cs typeface="Microsoft YaHei" charset="-122"/>
            </a:endParaRPr>
          </a:p>
          <a:p>
            <a:pPr>
              <a:lnSpc>
                <a:spcPct val="150000"/>
              </a:lnSpc>
            </a:pPr>
            <a:r>
              <a:rPr kumimoji="1" lang="en-US" altLang="zh-CN" sz="2000" dirty="0">
                <a:latin typeface="FZLanTingHeiS-R-GB" panose="02000000000000000000" pitchFamily="2" charset="-122"/>
                <a:ea typeface="FZLanTingHeiS-R-GB" panose="02000000000000000000" pitchFamily="2" charset="-122"/>
                <a:cs typeface="Microsoft YaHei" charset="-122"/>
              </a:rPr>
              <a:t>5</a:t>
            </a:r>
            <a:r>
              <a:rPr kumimoji="1" lang="zh-CN" altLang="en-US" sz="2000" dirty="0">
                <a:latin typeface="FZLanTingHeiS-R-GB" panose="02000000000000000000" pitchFamily="2" charset="-122"/>
                <a:ea typeface="FZLanTingHeiS-R-GB" panose="02000000000000000000" pitchFamily="2" charset="-122"/>
                <a:cs typeface="Microsoft YaHei" charset="-122"/>
              </a:rPr>
              <a:t>、所考察的消费者调节需求量的</a:t>
            </a:r>
            <a:r>
              <a:rPr kumimoji="1" lang="zh-CN" altLang="en-US" sz="2000" dirty="0">
                <a:solidFill>
                  <a:srgbClr val="FF0000"/>
                </a:solidFill>
                <a:latin typeface="FZLanTingHeiS-R-GB" panose="02000000000000000000" pitchFamily="2" charset="-122"/>
                <a:ea typeface="FZLanTingHeiS-R-GB" panose="02000000000000000000" pitchFamily="2" charset="-122"/>
                <a:cs typeface="Microsoft YaHei" charset="-122"/>
              </a:rPr>
              <a:t>时间</a:t>
            </a:r>
            <a:r>
              <a:rPr kumimoji="1" lang="zh-CN" altLang="en-US" sz="2000" dirty="0">
                <a:latin typeface="FZLanTingHeiS-R-GB" panose="02000000000000000000" pitchFamily="2" charset="-122"/>
                <a:ea typeface="FZLanTingHeiS-R-GB" panose="02000000000000000000" pitchFamily="2" charset="-122"/>
                <a:cs typeface="Microsoft YaHei" charset="-122"/>
              </a:rPr>
              <a:t>。</a:t>
            </a:r>
          </a:p>
        </p:txBody>
      </p:sp>
      <p:graphicFrame>
        <p:nvGraphicFramePr>
          <p:cNvPr id="9" name="图表 8"/>
          <p:cNvGraphicFramePr/>
          <p:nvPr/>
        </p:nvGraphicFramePr>
        <p:xfrm>
          <a:off x="8566484" y="98338"/>
          <a:ext cx="4555957" cy="157832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文本框 18"/>
          <p:cNvSpPr txBox="1"/>
          <p:nvPr/>
        </p:nvSpPr>
        <p:spPr>
          <a:xfrm>
            <a:off x="6150769" y="1409448"/>
            <a:ext cx="3512449" cy="508088"/>
          </a:xfrm>
          <a:prstGeom prst="rect">
            <a:avLst/>
          </a:prstGeom>
          <a:noFill/>
        </p:spPr>
        <p:txBody>
          <a:bodyPr wrap="square" rtlCol="0">
            <a:spAutoFit/>
          </a:bodyPr>
          <a:lstStyle/>
          <a:p>
            <a:pPr>
              <a:lnSpc>
                <a:spcPct val="150000"/>
              </a:lnSpc>
            </a:pPr>
            <a:r>
              <a:rPr kumimoji="1" lang="zh-CN" altLang="en-US" sz="2000" dirty="0">
                <a:latin typeface="FZLanTingHeiS-R-GB" panose="02000000000000000000" pitchFamily="2" charset="-122"/>
                <a:ea typeface="FZLanTingHeiS-R-GB" panose="02000000000000000000" pitchFamily="2" charset="-122"/>
                <a:cs typeface="Microsoft YaHei" charset="-122"/>
              </a:rPr>
              <a:t>小口诀：中臂剃光的时间</a:t>
            </a:r>
          </a:p>
        </p:txBody>
      </p:sp>
      <p:sp>
        <p:nvSpPr>
          <p:cNvPr id="10" name="矩形 9"/>
          <p:cNvSpPr/>
          <p:nvPr/>
        </p:nvSpPr>
        <p:spPr>
          <a:xfrm>
            <a:off x="117437" y="98338"/>
            <a:ext cx="2723823" cy="276999"/>
          </a:xfrm>
          <a:prstGeom prst="rect">
            <a:avLst/>
          </a:prstGeom>
        </p:spPr>
        <p:txBody>
          <a:bodyPr wrap="none">
            <a:spAutoFit/>
          </a:bodyPr>
          <a:lstStyle/>
          <a:p>
            <a:r>
              <a:rPr lang="en-US" altLang="zh-CN" sz="1200">
                <a:solidFill>
                  <a:schemeClr val="bg1">
                    <a:lumMod val="65000"/>
                  </a:schemeClr>
                </a:solidFill>
                <a:latin typeface="+mn-ea"/>
                <a:ea typeface="+mn-ea"/>
              </a:rPr>
              <a:t>4.1.1.3</a:t>
            </a:r>
            <a:r>
              <a:rPr lang="zh-CN" altLang="en-US" sz="1200" dirty="0">
                <a:solidFill>
                  <a:schemeClr val="bg1">
                    <a:lumMod val="65000"/>
                  </a:schemeClr>
                </a:solidFill>
                <a:latin typeface="+mn-ea"/>
                <a:ea typeface="+mn-ea"/>
              </a:rPr>
              <a:t>影响需求价格弹性的主要因素</a:t>
            </a:r>
          </a:p>
        </p:txBody>
      </p:sp>
    </p:spTree>
    <p:extLst>
      <p:ext uri="{BB962C8B-B14F-4D97-AF65-F5344CB8AC3E}">
        <p14:creationId xmlns:p14="http://schemas.microsoft.com/office/powerpoint/2010/main" val="182737951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4767262" cy="543062"/>
          </a:xfrm>
          <a:prstGeom prst="rect">
            <a:avLst/>
          </a:prstGeom>
          <a:noFill/>
        </p:spPr>
        <p:txBody>
          <a:bodyPr wrap="square" lIns="111090" tIns="55545" rIns="111090" bIns="55545" rtlCol="0">
            <a:spAutoFit/>
          </a:bodyPr>
          <a:lstStyle/>
          <a:p>
            <a:pPr lvl="0"/>
            <a:r>
              <a:rPr lang="en-US" altLang="zh-CN" sz="2800" dirty="0">
                <a:latin typeface="FZLanTingHeiS-R-GB" panose="02000000000000000000" pitchFamily="2" charset="-122"/>
                <a:ea typeface="FZLanTingHeiS-R-GB" panose="02000000000000000000" pitchFamily="2" charset="-122"/>
                <a:cs typeface="Microsoft YaHei" charset="-122"/>
              </a:rPr>
              <a:t>4.1.1</a:t>
            </a:r>
            <a:r>
              <a:rPr lang="zh-CN" altLang="en-US" sz="2800" dirty="0">
                <a:latin typeface="FZLanTingHeiS-R-GB" panose="02000000000000000000" pitchFamily="2" charset="-122"/>
                <a:ea typeface="FZLanTingHeiS-R-GB" panose="02000000000000000000" pitchFamily="2" charset="-122"/>
                <a:cs typeface="Microsoft YaHei" charset="-122"/>
              </a:rPr>
              <a:t> 需求价格弹性</a:t>
            </a:r>
          </a:p>
        </p:txBody>
      </p:sp>
      <p:sp>
        <p:nvSpPr>
          <p:cNvPr id="17" name="圆角矩形 16"/>
          <p:cNvSpPr/>
          <p:nvPr/>
        </p:nvSpPr>
        <p:spPr>
          <a:xfrm>
            <a:off x="334126" y="1429760"/>
            <a:ext cx="5253873"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a:latin typeface="FZLanTingHeiS-R-GB" panose="02000000000000000000" pitchFamily="2" charset="-122"/>
                <a:ea typeface="FZLanTingHeiS-R-GB" panose="02000000000000000000" pitchFamily="2" charset="-122"/>
                <a:cs typeface="Microsoft YaHei" charset="-122"/>
              </a:rPr>
              <a:t>四、需求价格弹性的应用</a:t>
            </a:r>
            <a:r>
              <a:rPr kumimoji="1" lang="en-US" altLang="zh-CN" sz="2000" dirty="0">
                <a:latin typeface="FZLanTingHeiS-R-GB" panose="02000000000000000000" pitchFamily="2" charset="-122"/>
                <a:ea typeface="FZLanTingHeiS-R-GB" panose="02000000000000000000" pitchFamily="2" charset="-122"/>
                <a:cs typeface="Microsoft YaHei" charset="-122"/>
              </a:rPr>
              <a:t>【</a:t>
            </a:r>
            <a:r>
              <a:rPr kumimoji="1" lang="zh-CN" altLang="en-US" sz="2000" dirty="0">
                <a:latin typeface="FZLanTingHeiS-R-GB" panose="02000000000000000000" pitchFamily="2" charset="-122"/>
                <a:ea typeface="FZLanTingHeiS-R-GB" panose="02000000000000000000" pitchFamily="2" charset="-122"/>
                <a:cs typeface="Microsoft YaHei" charset="-122"/>
              </a:rPr>
              <a:t>选择、计算</a:t>
            </a:r>
            <a:r>
              <a:rPr kumimoji="1" lang="en-US" altLang="zh-CN" sz="2000" dirty="0">
                <a:latin typeface="FZLanTingHeiS-R-GB" panose="02000000000000000000" pitchFamily="2" charset="-122"/>
                <a:ea typeface="FZLanTingHeiS-R-GB" panose="02000000000000000000" pitchFamily="2" charset="-122"/>
                <a:cs typeface="Microsoft YaHei" charset="-122"/>
              </a:rPr>
              <a:t>】</a:t>
            </a:r>
            <a:endParaRPr kumimoji="1" lang="zh-CN" altLang="en-US" sz="2000" dirty="0">
              <a:latin typeface="FZLanTingHeiS-R-GB" panose="02000000000000000000" pitchFamily="2" charset="-122"/>
              <a:ea typeface="FZLanTingHeiS-R-GB" panose="02000000000000000000" pitchFamily="2" charset="-122"/>
              <a:cs typeface="Microsoft YaHei" charset="-122"/>
            </a:endParaRPr>
          </a:p>
        </p:txBody>
      </p:sp>
      <p:sp>
        <p:nvSpPr>
          <p:cNvPr id="19" name="文本框 18"/>
          <p:cNvSpPr txBox="1"/>
          <p:nvPr/>
        </p:nvSpPr>
        <p:spPr>
          <a:xfrm>
            <a:off x="334127" y="2222943"/>
            <a:ext cx="11633284" cy="1477328"/>
          </a:xfrm>
          <a:prstGeom prst="rect">
            <a:avLst/>
          </a:prstGeom>
          <a:noFill/>
        </p:spPr>
        <p:txBody>
          <a:bodyPr wrap="square" rtlCol="0">
            <a:spAutoFit/>
          </a:bodyPr>
          <a:lstStyle/>
          <a:p>
            <a:pPr>
              <a:lnSpc>
                <a:spcPct val="150000"/>
              </a:lnSpc>
            </a:pPr>
            <a:r>
              <a:rPr kumimoji="1" lang="zh-CN" altLang="en-US" sz="2000" dirty="0">
                <a:solidFill>
                  <a:srgbClr val="C00000"/>
                </a:solidFill>
                <a:latin typeface="FZLanTingHeiS-R-GB" panose="02000000000000000000" pitchFamily="2" charset="-122"/>
                <a:ea typeface="FZLanTingHeiS-R-GB" panose="02000000000000000000" pitchFamily="2" charset="-122"/>
                <a:cs typeface="Microsoft YaHei" charset="-122"/>
              </a:rPr>
              <a:t>需求价格弹性是企业制定价格政策的基础。</a:t>
            </a:r>
            <a:endParaRPr kumimoji="1" lang="en-US" altLang="zh-CN" sz="2000" dirty="0">
              <a:solidFill>
                <a:srgbClr val="C00000"/>
              </a:solidFill>
              <a:latin typeface="FZLanTingHeiS-R-GB" panose="02000000000000000000" pitchFamily="2" charset="-122"/>
              <a:ea typeface="FZLanTingHeiS-R-GB" panose="02000000000000000000" pitchFamily="2" charset="-122"/>
              <a:cs typeface="Microsoft YaHei" charset="-122"/>
            </a:endParaRPr>
          </a:p>
          <a:p>
            <a:pPr>
              <a:lnSpc>
                <a:spcPct val="150000"/>
              </a:lnSpc>
            </a:pPr>
            <a:r>
              <a:rPr kumimoji="1" lang="en-US" altLang="zh-CN" sz="2000" dirty="0">
                <a:solidFill>
                  <a:srgbClr val="C00000"/>
                </a:solidFill>
                <a:latin typeface="FZLanTingHeiS-R-GB" panose="02000000000000000000" pitchFamily="2" charset="-122"/>
                <a:ea typeface="FZLanTingHeiS-R-GB" panose="02000000000000000000" pitchFamily="2" charset="-122"/>
                <a:cs typeface="Microsoft YaHei" charset="-122"/>
              </a:rPr>
              <a:t>          </a:t>
            </a:r>
            <a:r>
              <a:rPr kumimoji="1" lang="zh-CN" altLang="en-US" sz="2000" dirty="0">
                <a:latin typeface="FZLanTingHeiS-R-GB" panose="02000000000000000000" pitchFamily="2" charset="-122"/>
                <a:ea typeface="FZLanTingHeiS-R-GB" panose="02000000000000000000" pitchFamily="2" charset="-122"/>
                <a:cs typeface="Microsoft YaHei" charset="-122"/>
              </a:rPr>
              <a:t>因为需求价格弹性能够直接反映</a:t>
            </a:r>
            <a:r>
              <a:rPr kumimoji="1" lang="zh-CN" altLang="en-US" sz="2000" dirty="0">
                <a:solidFill>
                  <a:srgbClr val="C00000"/>
                </a:solidFill>
                <a:latin typeface="FZLanTingHeiS-R-GB" panose="02000000000000000000" pitchFamily="2" charset="-122"/>
                <a:ea typeface="FZLanTingHeiS-R-GB" panose="02000000000000000000" pitchFamily="2" charset="-122"/>
                <a:cs typeface="Microsoft YaHei" charset="-122"/>
              </a:rPr>
              <a:t>商品价格变动</a:t>
            </a:r>
            <a:r>
              <a:rPr kumimoji="1" lang="zh-CN" altLang="en-US" sz="2000" dirty="0">
                <a:latin typeface="FZLanTingHeiS-R-GB" panose="02000000000000000000" pitchFamily="2" charset="-122"/>
                <a:ea typeface="FZLanTingHeiS-R-GB" panose="02000000000000000000" pitchFamily="2" charset="-122"/>
                <a:cs typeface="Microsoft YaHei" charset="-122"/>
              </a:rPr>
              <a:t>对</a:t>
            </a:r>
            <a:r>
              <a:rPr kumimoji="1" lang="zh-CN" altLang="en-US" sz="2000" dirty="0">
                <a:solidFill>
                  <a:srgbClr val="C00000"/>
                </a:solidFill>
                <a:latin typeface="FZLanTingHeiS-R-GB" panose="02000000000000000000" pitchFamily="2" charset="-122"/>
                <a:ea typeface="FZLanTingHeiS-R-GB" panose="02000000000000000000" pitchFamily="2" charset="-122"/>
                <a:cs typeface="Microsoft YaHei" charset="-122"/>
              </a:rPr>
              <a:t>需求量</a:t>
            </a:r>
            <a:r>
              <a:rPr kumimoji="1" lang="zh-CN" altLang="en-US" sz="2000" dirty="0">
                <a:latin typeface="FZLanTingHeiS-R-GB" panose="02000000000000000000" pitchFamily="2" charset="-122"/>
                <a:ea typeface="FZLanTingHeiS-R-GB" panose="02000000000000000000" pitchFamily="2" charset="-122"/>
                <a:cs typeface="Microsoft YaHei" charset="-122"/>
              </a:rPr>
              <a:t>的影响程度，从而就可以据此了解商品价格变动对</a:t>
            </a:r>
            <a:r>
              <a:rPr kumimoji="1" lang="zh-CN" altLang="en-US" sz="2000" dirty="0">
                <a:solidFill>
                  <a:srgbClr val="C00000"/>
                </a:solidFill>
                <a:latin typeface="FZLanTingHeiS-R-GB" panose="02000000000000000000" pitchFamily="2" charset="-122"/>
                <a:ea typeface="FZLanTingHeiS-R-GB" panose="02000000000000000000" pitchFamily="2" charset="-122"/>
                <a:cs typeface="Microsoft YaHei" charset="-122"/>
              </a:rPr>
              <a:t>企业销售收入</a:t>
            </a:r>
            <a:r>
              <a:rPr kumimoji="1" lang="zh-CN" altLang="en-US" sz="2000" dirty="0">
                <a:latin typeface="FZLanTingHeiS-R-GB" panose="02000000000000000000" pitchFamily="2" charset="-122"/>
                <a:ea typeface="FZLanTingHeiS-R-GB" panose="02000000000000000000" pitchFamily="2" charset="-122"/>
                <a:cs typeface="Microsoft YaHei" charset="-122"/>
              </a:rPr>
              <a:t>的影响。</a:t>
            </a:r>
          </a:p>
        </p:txBody>
      </p:sp>
      <p:graphicFrame>
        <p:nvGraphicFramePr>
          <p:cNvPr id="9" name="图表 8"/>
          <p:cNvGraphicFramePr/>
          <p:nvPr/>
        </p:nvGraphicFramePr>
        <p:xfrm>
          <a:off x="8566484" y="98338"/>
          <a:ext cx="4555957" cy="157832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289615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矩形 13">
            <a:extLst>
              <a:ext uri="{FF2B5EF4-FFF2-40B4-BE49-F238E27FC236}">
                <a16:creationId xmlns:a16="http://schemas.microsoft.com/office/drawing/2014/main" id="{49DEB484-DD60-8140-A597-3D8923F00012}"/>
              </a:ext>
            </a:extLst>
          </p:cNvPr>
          <p:cNvSpPr>
            <a:spLocks noChangeArrowheads="1"/>
          </p:cNvSpPr>
          <p:nvPr/>
        </p:nvSpPr>
        <p:spPr bwMode="auto">
          <a:xfrm>
            <a:off x="747713" y="858838"/>
            <a:ext cx="10744200" cy="1884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黑体" panose="02010609060101010101" pitchFamily="49" charset="-122"/>
                <a:cs typeface="黑体" panose="02010609060101010101" pitchFamily="49" charset="-122"/>
              </a:defRPr>
            </a:lvl1pPr>
            <a:lvl2pPr eaLnBrk="0" hangingPunct="0">
              <a:defRPr>
                <a:solidFill>
                  <a:schemeClr val="tx1"/>
                </a:solidFill>
                <a:latin typeface="Arial" panose="020B0604020202020204" pitchFamily="34" charset="0"/>
                <a:ea typeface="黑体" panose="02010609060101010101" pitchFamily="49" charset="-122"/>
                <a:cs typeface="黑体" panose="02010609060101010101" pitchFamily="49" charset="-122"/>
              </a:defRPr>
            </a:lvl2pPr>
            <a:lvl3pPr eaLnBrk="0" hangingPunct="0">
              <a:defRPr>
                <a:solidFill>
                  <a:schemeClr val="tx1"/>
                </a:solidFill>
                <a:latin typeface="Arial" panose="020B0604020202020204" pitchFamily="34" charset="0"/>
                <a:ea typeface="黑体" panose="02010609060101010101" pitchFamily="49" charset="-122"/>
                <a:cs typeface="黑体" panose="02010609060101010101" pitchFamily="49" charset="-122"/>
              </a:defRPr>
            </a:lvl3pPr>
            <a:lvl4pPr eaLnBrk="0" hangingPunct="0">
              <a:defRPr>
                <a:solidFill>
                  <a:schemeClr val="tx1"/>
                </a:solidFill>
                <a:latin typeface="Arial" panose="020B0604020202020204" pitchFamily="34" charset="0"/>
                <a:ea typeface="黑体" panose="02010609060101010101" pitchFamily="49" charset="-122"/>
                <a:cs typeface="黑体" panose="02010609060101010101" pitchFamily="49" charset="-122"/>
              </a:defRPr>
            </a:lvl4pPr>
            <a:lvl5pPr eaLnBrk="0" hangingPunct="0">
              <a:defRPr>
                <a:solidFill>
                  <a:schemeClr val="tx1"/>
                </a:solidFill>
                <a:latin typeface="Arial" panose="020B0604020202020204" pitchFamily="34" charset="0"/>
                <a:ea typeface="黑体" panose="02010609060101010101" pitchFamily="49" charset="-122"/>
                <a:cs typeface="黑体" panose="02010609060101010101" pitchFamily="49"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pitchFamily="49" charset="-122"/>
                <a:cs typeface="黑体" panose="02010609060101010101" pitchFamily="49"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pitchFamily="49" charset="-122"/>
                <a:cs typeface="黑体" panose="02010609060101010101" pitchFamily="49"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pitchFamily="49" charset="-122"/>
                <a:cs typeface="黑体" panose="02010609060101010101" pitchFamily="49"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pitchFamily="49" charset="-122"/>
                <a:cs typeface="黑体" panose="02010609060101010101" pitchFamily="49" charset="-122"/>
              </a:defRPr>
            </a:lvl9pPr>
          </a:lstStyle>
          <a:p>
            <a:pPr>
              <a:lnSpc>
                <a:spcPct val="150000"/>
              </a:lnSpc>
            </a:pPr>
            <a:r>
              <a:rPr lang="zh-CN" altLang="en-US" sz="2000" dirty="0">
                <a:latin typeface="FZLanTingHeiS-R-GB" panose="02000000000000000000" pitchFamily="2" charset="-122"/>
                <a:ea typeface="FZLanTingHeiS-R-GB" panose="02000000000000000000" pitchFamily="2" charset="-122"/>
              </a:rPr>
              <a:t>一、某人用</a:t>
            </a:r>
            <a:r>
              <a:rPr lang="en-US" altLang="zh-CN" sz="2000" dirty="0">
                <a:latin typeface="FZLanTingHeiS-R-GB" panose="02000000000000000000" pitchFamily="2" charset="-122"/>
                <a:ea typeface="FZLanTingHeiS-R-GB" panose="02000000000000000000" pitchFamily="2" charset="-122"/>
              </a:rPr>
              <a:t>400</a:t>
            </a:r>
            <a:r>
              <a:rPr lang="zh-CN" altLang="en-US" sz="2000" dirty="0">
                <a:latin typeface="FZLanTingHeiS-R-GB" panose="02000000000000000000" pitchFamily="2" charset="-122"/>
                <a:ea typeface="FZLanTingHeiS-R-GB" panose="02000000000000000000" pitchFamily="2" charset="-122"/>
              </a:rPr>
              <a:t>元的收入购买</a:t>
            </a:r>
            <a:r>
              <a:rPr lang="en-US" altLang="zh-CN" sz="2000" dirty="0">
                <a:latin typeface="FZLanTingHeiS-R-GB" panose="02000000000000000000" pitchFamily="2" charset="-122"/>
                <a:ea typeface="FZLanTingHeiS-R-GB" panose="02000000000000000000" pitchFamily="2" charset="-122"/>
              </a:rPr>
              <a:t>X</a:t>
            </a:r>
            <a:r>
              <a:rPr lang="zh-CN" altLang="en-US" sz="2000" dirty="0">
                <a:latin typeface="FZLanTingHeiS-R-GB" panose="02000000000000000000" pitchFamily="2" charset="-122"/>
                <a:ea typeface="FZLanTingHeiS-R-GB" panose="02000000000000000000" pitchFamily="2" charset="-122"/>
              </a:rPr>
              <a:t>、</a:t>
            </a:r>
            <a:r>
              <a:rPr lang="en-US" altLang="zh-CN" sz="2000" dirty="0">
                <a:latin typeface="FZLanTingHeiS-R-GB" panose="02000000000000000000" pitchFamily="2" charset="-122"/>
                <a:ea typeface="FZLanTingHeiS-R-GB" panose="02000000000000000000" pitchFamily="2" charset="-122"/>
              </a:rPr>
              <a:t>Y</a:t>
            </a:r>
            <a:r>
              <a:rPr lang="zh-CN" altLang="en-US" sz="2000" dirty="0">
                <a:latin typeface="FZLanTingHeiS-R-GB" panose="02000000000000000000" pitchFamily="2" charset="-122"/>
                <a:ea typeface="FZLanTingHeiS-R-GB" panose="02000000000000000000" pitchFamily="2" charset="-122"/>
              </a:rPr>
              <a:t>两种商品，</a:t>
            </a:r>
            <a:r>
              <a:rPr lang="en-US" altLang="zh-CN" sz="2000" dirty="0">
                <a:latin typeface="FZLanTingHeiS-R-GB" panose="02000000000000000000" pitchFamily="2" charset="-122"/>
                <a:ea typeface="FZLanTingHeiS-R-GB" panose="02000000000000000000" pitchFamily="2" charset="-122"/>
              </a:rPr>
              <a:t>P</a:t>
            </a:r>
            <a:r>
              <a:rPr lang="en-US" altLang="zh-CN" sz="2000" baseline="-25000" dirty="0">
                <a:latin typeface="FZLanTingHeiS-R-GB" panose="02000000000000000000" pitchFamily="2" charset="-122"/>
                <a:ea typeface="FZLanTingHeiS-R-GB" panose="02000000000000000000" pitchFamily="2" charset="-122"/>
              </a:rPr>
              <a:t>X</a:t>
            </a:r>
            <a:r>
              <a:rPr lang="en-US" altLang="zh-CN" sz="2000" dirty="0">
                <a:latin typeface="FZLanTingHeiS-R-GB" panose="02000000000000000000" pitchFamily="2" charset="-122"/>
                <a:ea typeface="FZLanTingHeiS-R-GB" panose="02000000000000000000" pitchFamily="2" charset="-122"/>
              </a:rPr>
              <a:t>=100</a:t>
            </a:r>
            <a:r>
              <a:rPr lang="zh-CN" altLang="en-US" sz="2000" dirty="0">
                <a:latin typeface="FZLanTingHeiS-R-GB" panose="02000000000000000000" pitchFamily="2" charset="-122"/>
                <a:ea typeface="FZLanTingHeiS-R-GB" panose="02000000000000000000" pitchFamily="2" charset="-122"/>
              </a:rPr>
              <a:t>元，</a:t>
            </a:r>
            <a:r>
              <a:rPr lang="en-US" altLang="zh-CN" sz="2000" dirty="0">
                <a:latin typeface="FZLanTingHeiS-R-GB" panose="02000000000000000000" pitchFamily="2" charset="-122"/>
                <a:ea typeface="FZLanTingHeiS-R-GB" panose="02000000000000000000" pitchFamily="2" charset="-122"/>
              </a:rPr>
              <a:t>P</a:t>
            </a:r>
            <a:r>
              <a:rPr lang="en-US" altLang="zh-CN" sz="2000" baseline="-25000" dirty="0">
                <a:latin typeface="FZLanTingHeiS-R-GB" panose="02000000000000000000" pitchFamily="2" charset="-122"/>
                <a:ea typeface="FZLanTingHeiS-R-GB" panose="02000000000000000000" pitchFamily="2" charset="-122"/>
              </a:rPr>
              <a:t>Y</a:t>
            </a:r>
            <a:r>
              <a:rPr lang="en-US" altLang="zh-CN" sz="2000" dirty="0">
                <a:latin typeface="FZLanTingHeiS-R-GB" panose="02000000000000000000" pitchFamily="2" charset="-122"/>
                <a:ea typeface="FZLanTingHeiS-R-GB" panose="02000000000000000000" pitchFamily="2" charset="-122"/>
              </a:rPr>
              <a:t>=50</a:t>
            </a:r>
            <a:r>
              <a:rPr lang="zh-CN" altLang="en-US" sz="2000" dirty="0">
                <a:latin typeface="FZLanTingHeiS-R-GB" panose="02000000000000000000" pitchFamily="2" charset="-122"/>
                <a:ea typeface="FZLanTingHeiS-R-GB" panose="02000000000000000000" pitchFamily="2" charset="-122"/>
              </a:rPr>
              <a:t>元。</a:t>
            </a:r>
          </a:p>
          <a:p>
            <a:pPr>
              <a:lnSpc>
                <a:spcPct val="150000"/>
              </a:lnSpc>
            </a:pPr>
            <a:r>
              <a:rPr lang="en-US" altLang="zh-CN" sz="2000" dirty="0">
                <a:latin typeface="FZLanTingHeiS-R-GB" panose="02000000000000000000" pitchFamily="2" charset="-122"/>
                <a:ea typeface="FZLanTingHeiS-R-GB" panose="02000000000000000000" pitchFamily="2" charset="-122"/>
              </a:rPr>
              <a:t>1. </a:t>
            </a:r>
            <a:r>
              <a:rPr lang="zh-CN" altLang="en-US" sz="2000" dirty="0">
                <a:latin typeface="FZLanTingHeiS-R-GB" panose="02000000000000000000" pitchFamily="2" charset="-122"/>
                <a:ea typeface="FZLanTingHeiS-R-GB" panose="02000000000000000000" pitchFamily="2" charset="-122"/>
              </a:rPr>
              <a:t>写出该消费者的预算线方程；</a:t>
            </a:r>
          </a:p>
          <a:p>
            <a:pPr>
              <a:lnSpc>
                <a:spcPct val="150000"/>
              </a:lnSpc>
            </a:pPr>
            <a:r>
              <a:rPr lang="en-US" altLang="zh-CN" sz="2000" dirty="0">
                <a:latin typeface="FZLanTingHeiS-R-GB" panose="02000000000000000000" pitchFamily="2" charset="-122"/>
                <a:ea typeface="FZLanTingHeiS-R-GB" panose="02000000000000000000" pitchFamily="2" charset="-122"/>
              </a:rPr>
              <a:t>2. </a:t>
            </a:r>
            <a:r>
              <a:rPr lang="zh-CN" altLang="en-US" sz="2000" dirty="0">
                <a:latin typeface="FZLanTingHeiS-R-GB" panose="02000000000000000000" pitchFamily="2" charset="-122"/>
                <a:ea typeface="FZLanTingHeiS-R-GB" panose="02000000000000000000" pitchFamily="2" charset="-122"/>
              </a:rPr>
              <a:t>假设</a:t>
            </a:r>
            <a:r>
              <a:rPr lang="en-US" altLang="zh-CN" sz="2000" dirty="0">
                <a:latin typeface="FZLanTingHeiS-R-GB" panose="02000000000000000000" pitchFamily="2" charset="-122"/>
                <a:ea typeface="FZLanTingHeiS-R-GB" panose="02000000000000000000" pitchFamily="2" charset="-122"/>
              </a:rPr>
              <a:t>X</a:t>
            </a:r>
            <a:r>
              <a:rPr lang="zh-CN" altLang="en-US" sz="2000" dirty="0">
                <a:latin typeface="FZLanTingHeiS-R-GB" panose="02000000000000000000" pitchFamily="2" charset="-122"/>
                <a:ea typeface="FZLanTingHeiS-R-GB" panose="02000000000000000000" pitchFamily="2" charset="-122"/>
              </a:rPr>
              <a:t>价格降为</a:t>
            </a:r>
            <a:r>
              <a:rPr lang="en-US" altLang="zh-CN" sz="2000" dirty="0">
                <a:latin typeface="FZLanTingHeiS-R-GB" panose="02000000000000000000" pitchFamily="2" charset="-122"/>
                <a:ea typeface="FZLanTingHeiS-R-GB" panose="02000000000000000000" pitchFamily="2" charset="-122"/>
              </a:rPr>
              <a:t>50</a:t>
            </a:r>
            <a:r>
              <a:rPr lang="zh-CN" altLang="en-US" sz="2000" dirty="0">
                <a:latin typeface="FZLanTingHeiS-R-GB" panose="02000000000000000000" pitchFamily="2" charset="-122"/>
                <a:ea typeface="FZLanTingHeiS-R-GB" panose="02000000000000000000" pitchFamily="2" charset="-122"/>
              </a:rPr>
              <a:t>元，其它不变，写出消费者的预算线方程；</a:t>
            </a:r>
          </a:p>
          <a:p>
            <a:pPr>
              <a:lnSpc>
                <a:spcPct val="150000"/>
              </a:lnSpc>
            </a:pPr>
            <a:r>
              <a:rPr lang="en-US" altLang="zh-CN" sz="2000" dirty="0">
                <a:latin typeface="FZLanTingHeiS-R-GB" panose="02000000000000000000" pitchFamily="2" charset="-122"/>
                <a:ea typeface="FZLanTingHeiS-R-GB" panose="02000000000000000000" pitchFamily="2" charset="-122"/>
              </a:rPr>
              <a:t>3. </a:t>
            </a:r>
            <a:r>
              <a:rPr lang="zh-CN" altLang="en-US" sz="2000" dirty="0">
                <a:latin typeface="FZLanTingHeiS-R-GB" panose="02000000000000000000" pitchFamily="2" charset="-122"/>
                <a:ea typeface="FZLanTingHeiS-R-GB" panose="02000000000000000000" pitchFamily="2" charset="-122"/>
              </a:rPr>
              <a:t>假设收入降为</a:t>
            </a:r>
            <a:r>
              <a:rPr lang="en-US" altLang="zh-CN" sz="2000" dirty="0">
                <a:latin typeface="FZLanTingHeiS-R-GB" panose="02000000000000000000" pitchFamily="2" charset="-122"/>
                <a:ea typeface="FZLanTingHeiS-R-GB" panose="02000000000000000000" pitchFamily="2" charset="-122"/>
              </a:rPr>
              <a:t>300</a:t>
            </a:r>
            <a:r>
              <a:rPr lang="zh-CN" altLang="en-US" sz="2000" dirty="0">
                <a:latin typeface="FZLanTingHeiS-R-GB" panose="02000000000000000000" pitchFamily="2" charset="-122"/>
                <a:ea typeface="FZLanTingHeiS-R-GB" panose="02000000000000000000" pitchFamily="2" charset="-122"/>
              </a:rPr>
              <a:t>元，</a:t>
            </a:r>
            <a:r>
              <a:rPr lang="en-US" altLang="zh-CN" sz="2000" dirty="0">
                <a:latin typeface="FZLanTingHeiS-R-GB" panose="02000000000000000000" pitchFamily="2" charset="-122"/>
                <a:ea typeface="FZLanTingHeiS-R-GB" panose="02000000000000000000" pitchFamily="2" charset="-122"/>
              </a:rPr>
              <a:t>P</a:t>
            </a:r>
            <a:r>
              <a:rPr lang="en-US" altLang="zh-CN" sz="2000" baseline="-25000" dirty="0">
                <a:latin typeface="FZLanTingHeiS-R-GB" panose="02000000000000000000" pitchFamily="2" charset="-122"/>
                <a:ea typeface="FZLanTingHeiS-R-GB" panose="02000000000000000000" pitchFamily="2" charset="-122"/>
              </a:rPr>
              <a:t>X</a:t>
            </a:r>
            <a:r>
              <a:rPr lang="en-US" altLang="zh-CN" sz="2000" dirty="0">
                <a:latin typeface="FZLanTingHeiS-R-GB" panose="02000000000000000000" pitchFamily="2" charset="-122"/>
                <a:ea typeface="FZLanTingHeiS-R-GB" panose="02000000000000000000" pitchFamily="2" charset="-122"/>
              </a:rPr>
              <a:t>=P</a:t>
            </a:r>
            <a:r>
              <a:rPr lang="en-US" altLang="zh-CN" sz="2000" baseline="-25000" dirty="0">
                <a:latin typeface="FZLanTingHeiS-R-GB" panose="02000000000000000000" pitchFamily="2" charset="-122"/>
                <a:ea typeface="FZLanTingHeiS-R-GB" panose="02000000000000000000" pitchFamily="2" charset="-122"/>
              </a:rPr>
              <a:t>Y</a:t>
            </a:r>
            <a:r>
              <a:rPr lang="en-US" altLang="zh-CN" sz="2000" dirty="0">
                <a:latin typeface="FZLanTingHeiS-R-GB" panose="02000000000000000000" pitchFamily="2" charset="-122"/>
                <a:ea typeface="FZLanTingHeiS-R-GB" panose="02000000000000000000" pitchFamily="2" charset="-122"/>
              </a:rPr>
              <a:t>=50</a:t>
            </a:r>
            <a:r>
              <a:rPr lang="zh-CN" altLang="en-US" sz="2000" dirty="0">
                <a:latin typeface="FZLanTingHeiS-R-GB" panose="02000000000000000000" pitchFamily="2" charset="-122"/>
                <a:ea typeface="FZLanTingHeiS-R-GB" panose="02000000000000000000" pitchFamily="2" charset="-122"/>
              </a:rPr>
              <a:t>元。写出消费者的预算线方程。</a:t>
            </a:r>
          </a:p>
        </p:txBody>
      </p:sp>
      <p:sp>
        <p:nvSpPr>
          <p:cNvPr id="56322" name="文本框 1">
            <a:extLst>
              <a:ext uri="{FF2B5EF4-FFF2-40B4-BE49-F238E27FC236}">
                <a16:creationId xmlns:a16="http://schemas.microsoft.com/office/drawing/2014/main" id="{1A3754D2-DB11-944A-A031-2247C4EF70FB}"/>
              </a:ext>
            </a:extLst>
          </p:cNvPr>
          <p:cNvSpPr txBox="1">
            <a:spLocks noChangeArrowheads="1"/>
          </p:cNvSpPr>
          <p:nvPr/>
        </p:nvSpPr>
        <p:spPr bwMode="auto">
          <a:xfrm>
            <a:off x="333374" y="334963"/>
            <a:ext cx="884513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黑体" panose="02010609060101010101" pitchFamily="49" charset="-122"/>
                <a:cs typeface="黑体" panose="02010609060101010101" pitchFamily="49" charset="-122"/>
              </a:defRPr>
            </a:lvl1pPr>
            <a:lvl2pPr eaLnBrk="0" hangingPunct="0">
              <a:defRPr>
                <a:solidFill>
                  <a:schemeClr val="tx1"/>
                </a:solidFill>
                <a:latin typeface="Arial" panose="020B0604020202020204" pitchFamily="34" charset="0"/>
                <a:ea typeface="黑体" panose="02010609060101010101" pitchFamily="49" charset="-122"/>
                <a:cs typeface="黑体" panose="02010609060101010101" pitchFamily="49" charset="-122"/>
              </a:defRPr>
            </a:lvl2pPr>
            <a:lvl3pPr eaLnBrk="0" hangingPunct="0">
              <a:defRPr>
                <a:solidFill>
                  <a:schemeClr val="tx1"/>
                </a:solidFill>
                <a:latin typeface="Arial" panose="020B0604020202020204" pitchFamily="34" charset="0"/>
                <a:ea typeface="黑体" panose="02010609060101010101" pitchFamily="49" charset="-122"/>
                <a:cs typeface="黑体" panose="02010609060101010101" pitchFamily="49" charset="-122"/>
              </a:defRPr>
            </a:lvl3pPr>
            <a:lvl4pPr eaLnBrk="0" hangingPunct="0">
              <a:defRPr>
                <a:solidFill>
                  <a:schemeClr val="tx1"/>
                </a:solidFill>
                <a:latin typeface="Arial" panose="020B0604020202020204" pitchFamily="34" charset="0"/>
                <a:ea typeface="黑体" panose="02010609060101010101" pitchFamily="49" charset="-122"/>
                <a:cs typeface="黑体" panose="02010609060101010101" pitchFamily="49" charset="-122"/>
              </a:defRPr>
            </a:lvl4pPr>
            <a:lvl5pPr eaLnBrk="0" hangingPunct="0">
              <a:defRPr>
                <a:solidFill>
                  <a:schemeClr val="tx1"/>
                </a:solidFill>
                <a:latin typeface="Arial" panose="020B0604020202020204" pitchFamily="34" charset="0"/>
                <a:ea typeface="黑体" panose="02010609060101010101" pitchFamily="49" charset="-122"/>
                <a:cs typeface="黑体" panose="02010609060101010101" pitchFamily="49"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pitchFamily="49" charset="-122"/>
                <a:cs typeface="黑体" panose="02010609060101010101" pitchFamily="49"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pitchFamily="49" charset="-122"/>
                <a:cs typeface="黑体" panose="02010609060101010101" pitchFamily="49"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pitchFamily="49" charset="-122"/>
                <a:cs typeface="黑体" panose="02010609060101010101" pitchFamily="49"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pitchFamily="49" charset="-122"/>
                <a:cs typeface="黑体" panose="02010609060101010101" pitchFamily="49" charset="-122"/>
              </a:defRPr>
            </a:lvl9pPr>
          </a:lstStyle>
          <a:p>
            <a:r>
              <a:rPr lang="zh-CN" altLang="en-US" sz="2400" dirty="0">
                <a:latin typeface="FZLanTingHeiS-R-GB" panose="02000000000000000000" pitchFamily="2" charset="-122"/>
                <a:ea typeface="FZLanTingHeiS-R-GB" panose="02000000000000000000" pitchFamily="2" charset="-122"/>
              </a:rPr>
              <a:t>计算题，下课自己做，下节课课前讲解。（</a:t>
            </a:r>
            <a:r>
              <a:rPr lang="en-US" altLang="zh-CN" sz="2400" dirty="0">
                <a:latin typeface="FZLanTingHeiS-R-GB" panose="02000000000000000000" pitchFamily="2" charset="-122"/>
                <a:ea typeface="FZLanTingHeiS-R-GB" panose="02000000000000000000" pitchFamily="2" charset="-122"/>
              </a:rPr>
              <a:t>1910</a:t>
            </a:r>
            <a:r>
              <a:rPr lang="zh-CN" altLang="en-US" sz="2400" dirty="0">
                <a:latin typeface="FZLanTingHeiS-R-GB" panose="02000000000000000000" pitchFamily="2" charset="-122"/>
                <a:ea typeface="FZLanTingHeiS-R-GB" panose="02000000000000000000" pitchFamily="2" charset="-122"/>
              </a:rPr>
              <a:t>计算题）</a:t>
            </a:r>
          </a:p>
        </p:txBody>
      </p:sp>
    </p:spTree>
    <p:extLst>
      <p:ext uri="{BB962C8B-B14F-4D97-AF65-F5344CB8AC3E}">
        <p14:creationId xmlns:p14="http://schemas.microsoft.com/office/powerpoint/2010/main" val="2724478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4767262" cy="543062"/>
          </a:xfrm>
          <a:prstGeom prst="rect">
            <a:avLst/>
          </a:prstGeom>
          <a:noFill/>
        </p:spPr>
        <p:txBody>
          <a:bodyPr wrap="square" lIns="111090" tIns="55545" rIns="111090" bIns="55545" rtlCol="0">
            <a:spAutoFit/>
          </a:bodyPr>
          <a:lstStyle/>
          <a:p>
            <a:pPr lvl="0"/>
            <a:r>
              <a:rPr lang="en-US" altLang="zh-CN" sz="2800" dirty="0">
                <a:latin typeface="FZLanTingHeiS-R-GB" panose="02000000000000000000" pitchFamily="2" charset="-122"/>
                <a:ea typeface="FZLanTingHeiS-R-GB" panose="02000000000000000000" pitchFamily="2" charset="-122"/>
                <a:cs typeface="Microsoft YaHei" charset="-122"/>
              </a:rPr>
              <a:t>4.1.1</a:t>
            </a:r>
            <a:r>
              <a:rPr lang="zh-CN" altLang="en-US" sz="2800" dirty="0">
                <a:latin typeface="FZLanTingHeiS-R-GB" panose="02000000000000000000" pitchFamily="2" charset="-122"/>
                <a:ea typeface="FZLanTingHeiS-R-GB" panose="02000000000000000000" pitchFamily="2" charset="-122"/>
                <a:cs typeface="Microsoft YaHei" charset="-122"/>
              </a:rPr>
              <a:t> 需求价格弹性</a:t>
            </a:r>
          </a:p>
        </p:txBody>
      </p:sp>
      <p:sp>
        <p:nvSpPr>
          <p:cNvPr id="19" name="文本框 18"/>
          <p:cNvSpPr txBox="1"/>
          <p:nvPr/>
        </p:nvSpPr>
        <p:spPr>
          <a:xfrm>
            <a:off x="334127" y="2222943"/>
            <a:ext cx="11633284" cy="506229"/>
          </a:xfrm>
          <a:prstGeom prst="rect">
            <a:avLst/>
          </a:prstGeom>
          <a:noFill/>
        </p:spPr>
        <p:txBody>
          <a:bodyPr wrap="square" rtlCol="0">
            <a:spAutoFit/>
          </a:bodyPr>
          <a:lstStyle/>
          <a:p>
            <a:pPr>
              <a:lnSpc>
                <a:spcPct val="150000"/>
              </a:lnSpc>
            </a:pPr>
            <a:r>
              <a:rPr kumimoji="1" lang="en-US" altLang="zh-CN" sz="2000" dirty="0">
                <a:latin typeface="FZLanTingHeiS-R-GB" panose="02000000000000000000" pitchFamily="2" charset="-122"/>
                <a:ea typeface="FZLanTingHeiS-R-GB" panose="02000000000000000000" pitchFamily="2" charset="-122"/>
                <a:cs typeface="Microsoft YaHei" charset="-122"/>
              </a:rPr>
              <a:t>1</a:t>
            </a:r>
            <a:r>
              <a:rPr kumimoji="1" lang="zh-CN" altLang="en-US" sz="2000" dirty="0">
                <a:latin typeface="FZLanTingHeiS-R-GB" panose="02000000000000000000" pitchFamily="2" charset="-122"/>
                <a:ea typeface="FZLanTingHeiS-R-GB" panose="02000000000000000000" pitchFamily="2" charset="-122"/>
                <a:cs typeface="Microsoft YaHei" charset="-122"/>
              </a:rPr>
              <a:t>、</a:t>
            </a:r>
            <a:r>
              <a:rPr kumimoji="1" lang="en-US" altLang="zh-CN" sz="2000" dirty="0">
                <a:latin typeface="FZLanTingHeiS-R-GB" panose="02000000000000000000" pitchFamily="2" charset="-122"/>
                <a:ea typeface="FZLanTingHeiS-R-GB" panose="02000000000000000000" pitchFamily="2" charset="-122"/>
                <a:cs typeface="Microsoft YaHei" charset="-122"/>
              </a:rPr>
              <a:t>E</a:t>
            </a:r>
            <a:r>
              <a:rPr kumimoji="1" lang="en-US" altLang="zh-CN" sz="2000" baseline="-25000" dirty="0">
                <a:latin typeface="FZLanTingHeiS-R-GB" panose="02000000000000000000" pitchFamily="2" charset="-122"/>
                <a:ea typeface="FZLanTingHeiS-R-GB" panose="02000000000000000000" pitchFamily="2" charset="-122"/>
                <a:cs typeface="Microsoft YaHei" charset="-122"/>
              </a:rPr>
              <a:t>d</a:t>
            </a:r>
            <a:r>
              <a:rPr kumimoji="1" lang="zh-CN" altLang="en-US" sz="2000" dirty="0">
                <a:latin typeface="FZLanTingHeiS-R-GB" panose="02000000000000000000" pitchFamily="2" charset="-122"/>
                <a:ea typeface="FZLanTingHeiS-R-GB" panose="02000000000000000000" pitchFamily="2" charset="-122"/>
                <a:cs typeface="Microsoft YaHei" charset="-122"/>
              </a:rPr>
              <a:t>＞</a:t>
            </a:r>
            <a:r>
              <a:rPr kumimoji="1" lang="en-US" altLang="zh-CN" sz="2000" dirty="0">
                <a:latin typeface="FZLanTingHeiS-R-GB" panose="02000000000000000000" pitchFamily="2" charset="-122"/>
                <a:ea typeface="FZLanTingHeiS-R-GB" panose="02000000000000000000" pitchFamily="2" charset="-122"/>
                <a:cs typeface="Microsoft YaHei" charset="-122"/>
              </a:rPr>
              <a:t>1</a:t>
            </a:r>
            <a:r>
              <a:rPr kumimoji="1" lang="zh-CN" altLang="en-US" sz="2000" dirty="0">
                <a:latin typeface="FZLanTingHeiS-R-GB" panose="02000000000000000000" pitchFamily="2" charset="-122"/>
                <a:ea typeface="FZLanTingHeiS-R-GB" panose="02000000000000000000" pitchFamily="2" charset="-122"/>
                <a:cs typeface="Microsoft YaHei" charset="-122"/>
              </a:rPr>
              <a:t>，当需求富有弹性时，需求量的相对变化大于价格的相对变化。</a:t>
            </a:r>
            <a:endParaRPr kumimoji="1" lang="en-US" altLang="zh-CN" sz="2000" dirty="0">
              <a:latin typeface="FZLanTingHeiS-R-GB" panose="02000000000000000000" pitchFamily="2" charset="-122"/>
              <a:ea typeface="FZLanTingHeiS-R-GB" panose="02000000000000000000" pitchFamily="2" charset="-122"/>
              <a:cs typeface="Microsoft YaHei" charset="-122"/>
            </a:endParaRPr>
          </a:p>
        </p:txBody>
      </p:sp>
      <p:graphicFrame>
        <p:nvGraphicFramePr>
          <p:cNvPr id="9" name="图表 8"/>
          <p:cNvGraphicFramePr/>
          <p:nvPr/>
        </p:nvGraphicFramePr>
        <p:xfrm>
          <a:off x="8566484" y="98338"/>
          <a:ext cx="4555957" cy="157832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矩形 6"/>
          <p:cNvSpPr/>
          <p:nvPr/>
        </p:nvSpPr>
        <p:spPr>
          <a:xfrm>
            <a:off x="0" y="156725"/>
            <a:ext cx="2108269" cy="276999"/>
          </a:xfrm>
          <a:prstGeom prst="rect">
            <a:avLst/>
          </a:prstGeom>
        </p:spPr>
        <p:txBody>
          <a:bodyPr wrap="none">
            <a:spAutoFit/>
          </a:bodyPr>
          <a:lstStyle/>
          <a:p>
            <a:r>
              <a:rPr lang="en-US" altLang="zh-CN" sz="1200">
                <a:solidFill>
                  <a:schemeClr val="bg1">
                    <a:lumMod val="75000"/>
                  </a:schemeClr>
                </a:solidFill>
                <a:latin typeface="SimSun" charset="-122"/>
                <a:ea typeface="SimSun" charset="-122"/>
                <a:cs typeface="SimSun" charset="-122"/>
              </a:rPr>
              <a:t>4.1.1.4</a:t>
            </a:r>
            <a:r>
              <a:rPr lang="zh-CN" altLang="en-US" sz="1200" dirty="0">
                <a:solidFill>
                  <a:schemeClr val="bg1">
                    <a:lumMod val="75000"/>
                  </a:schemeClr>
                </a:solidFill>
                <a:latin typeface="SimSun" charset="-122"/>
                <a:ea typeface="SimSun" charset="-122"/>
                <a:cs typeface="SimSun" charset="-122"/>
              </a:rPr>
              <a:t>需求价格弹性的应用</a:t>
            </a:r>
          </a:p>
        </p:txBody>
      </p:sp>
      <p:sp>
        <p:nvSpPr>
          <p:cNvPr id="10" name="圆角矩形 9"/>
          <p:cNvSpPr/>
          <p:nvPr/>
        </p:nvSpPr>
        <p:spPr>
          <a:xfrm>
            <a:off x="334126" y="1429760"/>
            <a:ext cx="5253873"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a:latin typeface="FZLanTingHeiS-R-GB" panose="02000000000000000000" pitchFamily="2" charset="-122"/>
                <a:ea typeface="FZLanTingHeiS-R-GB" panose="02000000000000000000" pitchFamily="2" charset="-122"/>
                <a:cs typeface="Microsoft YaHei" charset="-122"/>
              </a:rPr>
              <a:t>四、需求价格弹性的应用</a:t>
            </a:r>
            <a:r>
              <a:rPr kumimoji="1" lang="en-US" altLang="zh-CN" sz="2000" dirty="0">
                <a:latin typeface="FZLanTingHeiS-R-GB" panose="02000000000000000000" pitchFamily="2" charset="-122"/>
                <a:ea typeface="FZLanTingHeiS-R-GB" panose="02000000000000000000" pitchFamily="2" charset="-122"/>
                <a:cs typeface="Microsoft YaHei" charset="-122"/>
              </a:rPr>
              <a:t>【</a:t>
            </a:r>
            <a:r>
              <a:rPr kumimoji="1" lang="zh-CN" altLang="en-US" sz="2000" dirty="0">
                <a:latin typeface="FZLanTingHeiS-R-GB" panose="02000000000000000000" pitchFamily="2" charset="-122"/>
                <a:ea typeface="FZLanTingHeiS-R-GB" panose="02000000000000000000" pitchFamily="2" charset="-122"/>
                <a:cs typeface="Microsoft YaHei" charset="-122"/>
              </a:rPr>
              <a:t>选择、计算</a:t>
            </a:r>
            <a:r>
              <a:rPr kumimoji="1" lang="en-US" altLang="zh-CN" sz="2000" dirty="0">
                <a:latin typeface="FZLanTingHeiS-R-GB" panose="02000000000000000000" pitchFamily="2" charset="-122"/>
                <a:ea typeface="FZLanTingHeiS-R-GB" panose="02000000000000000000" pitchFamily="2" charset="-122"/>
                <a:cs typeface="Microsoft YaHei" charset="-122"/>
              </a:rPr>
              <a:t>】</a:t>
            </a:r>
            <a:endParaRPr kumimoji="1" lang="zh-CN" altLang="en-US" sz="2000" dirty="0">
              <a:latin typeface="FZLanTingHeiS-R-GB" panose="02000000000000000000" pitchFamily="2" charset="-122"/>
              <a:ea typeface="FZLanTingHeiS-R-GB" panose="02000000000000000000" pitchFamily="2" charset="-122"/>
              <a:cs typeface="Microsoft YaHei" charset="-122"/>
            </a:endParaRPr>
          </a:p>
        </p:txBody>
      </p:sp>
    </p:spTree>
    <p:extLst>
      <p:ext uri="{BB962C8B-B14F-4D97-AF65-F5344CB8AC3E}">
        <p14:creationId xmlns:p14="http://schemas.microsoft.com/office/powerpoint/2010/main" val="54333135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4767262" cy="543062"/>
          </a:xfrm>
          <a:prstGeom prst="rect">
            <a:avLst/>
          </a:prstGeom>
          <a:noFill/>
        </p:spPr>
        <p:txBody>
          <a:bodyPr wrap="square" lIns="111090" tIns="55545" rIns="111090" bIns="55545" rtlCol="0">
            <a:spAutoFit/>
          </a:bodyPr>
          <a:lstStyle/>
          <a:p>
            <a:pPr lvl="0"/>
            <a:r>
              <a:rPr lang="en-US" altLang="zh-CN" sz="2800" dirty="0">
                <a:latin typeface="FZLanTingHeiS-R-GB" panose="02000000000000000000" pitchFamily="2" charset="-122"/>
                <a:ea typeface="FZLanTingHeiS-R-GB" panose="02000000000000000000" pitchFamily="2" charset="-122"/>
                <a:cs typeface="Microsoft YaHei" charset="-122"/>
              </a:rPr>
              <a:t>4.1.1</a:t>
            </a:r>
            <a:r>
              <a:rPr lang="zh-CN" altLang="en-US" sz="2800" dirty="0">
                <a:latin typeface="FZLanTingHeiS-R-GB" panose="02000000000000000000" pitchFamily="2" charset="-122"/>
                <a:ea typeface="FZLanTingHeiS-R-GB" panose="02000000000000000000" pitchFamily="2" charset="-122"/>
                <a:cs typeface="Microsoft YaHei" charset="-122"/>
              </a:rPr>
              <a:t> 需求价格弹性</a:t>
            </a:r>
          </a:p>
        </p:txBody>
      </p:sp>
      <p:sp>
        <p:nvSpPr>
          <p:cNvPr id="19" name="文本框 18"/>
          <p:cNvSpPr txBox="1"/>
          <p:nvPr/>
        </p:nvSpPr>
        <p:spPr>
          <a:xfrm>
            <a:off x="334127" y="2222943"/>
            <a:ext cx="11633284" cy="506229"/>
          </a:xfrm>
          <a:prstGeom prst="rect">
            <a:avLst/>
          </a:prstGeom>
          <a:noFill/>
        </p:spPr>
        <p:txBody>
          <a:bodyPr wrap="square" rtlCol="0">
            <a:spAutoFit/>
          </a:bodyPr>
          <a:lstStyle/>
          <a:p>
            <a:pPr>
              <a:lnSpc>
                <a:spcPct val="150000"/>
              </a:lnSpc>
            </a:pPr>
            <a:r>
              <a:rPr kumimoji="1" lang="en-US" altLang="zh-CN" sz="2000" dirty="0">
                <a:latin typeface="FZLanTingHeiS-R-GB" panose="02000000000000000000" pitchFamily="2" charset="-122"/>
                <a:ea typeface="FZLanTingHeiS-R-GB" panose="02000000000000000000" pitchFamily="2" charset="-122"/>
                <a:cs typeface="Microsoft YaHei" charset="-122"/>
              </a:rPr>
              <a:t>1</a:t>
            </a:r>
            <a:r>
              <a:rPr kumimoji="1" lang="zh-CN" altLang="en-US" sz="2000" dirty="0">
                <a:latin typeface="FZLanTingHeiS-R-GB" panose="02000000000000000000" pitchFamily="2" charset="-122"/>
                <a:ea typeface="FZLanTingHeiS-R-GB" panose="02000000000000000000" pitchFamily="2" charset="-122"/>
                <a:cs typeface="Microsoft YaHei" charset="-122"/>
              </a:rPr>
              <a:t>、</a:t>
            </a:r>
            <a:r>
              <a:rPr kumimoji="1" lang="en-US" altLang="zh-CN" sz="2000" dirty="0">
                <a:latin typeface="FZLanTingHeiS-R-GB" panose="02000000000000000000" pitchFamily="2" charset="-122"/>
                <a:ea typeface="FZLanTingHeiS-R-GB" panose="02000000000000000000" pitchFamily="2" charset="-122"/>
                <a:cs typeface="Microsoft YaHei" charset="-122"/>
              </a:rPr>
              <a:t>E</a:t>
            </a:r>
            <a:r>
              <a:rPr kumimoji="1" lang="en-US" altLang="zh-CN" sz="2000" baseline="-25000" dirty="0">
                <a:latin typeface="FZLanTingHeiS-R-GB" panose="02000000000000000000" pitchFamily="2" charset="-122"/>
                <a:ea typeface="FZLanTingHeiS-R-GB" panose="02000000000000000000" pitchFamily="2" charset="-122"/>
                <a:cs typeface="Microsoft YaHei" charset="-122"/>
              </a:rPr>
              <a:t>d</a:t>
            </a:r>
            <a:r>
              <a:rPr kumimoji="1" lang="zh-CN" altLang="en-US" sz="2000" dirty="0">
                <a:latin typeface="FZLanTingHeiS-R-GB" panose="02000000000000000000" pitchFamily="2" charset="-122"/>
                <a:ea typeface="FZLanTingHeiS-R-GB" panose="02000000000000000000" pitchFamily="2" charset="-122"/>
                <a:cs typeface="Microsoft YaHei" charset="-122"/>
              </a:rPr>
              <a:t>＞</a:t>
            </a:r>
            <a:r>
              <a:rPr kumimoji="1" lang="en-US" altLang="zh-CN" sz="2000" dirty="0">
                <a:latin typeface="FZLanTingHeiS-R-GB" panose="02000000000000000000" pitchFamily="2" charset="-122"/>
                <a:ea typeface="FZLanTingHeiS-R-GB" panose="02000000000000000000" pitchFamily="2" charset="-122"/>
                <a:cs typeface="Microsoft YaHei" charset="-122"/>
              </a:rPr>
              <a:t>1</a:t>
            </a:r>
            <a:r>
              <a:rPr kumimoji="1" lang="zh-CN" altLang="en-US" sz="2000" dirty="0">
                <a:latin typeface="FZLanTingHeiS-R-GB" panose="02000000000000000000" pitchFamily="2" charset="-122"/>
                <a:ea typeface="FZLanTingHeiS-R-GB" panose="02000000000000000000" pitchFamily="2" charset="-122"/>
                <a:cs typeface="Microsoft YaHei" charset="-122"/>
              </a:rPr>
              <a:t>，当需求富有弹性时，需求量的相对变化大于价格的相对变化。</a:t>
            </a:r>
            <a:endParaRPr kumimoji="1" lang="en-US" altLang="zh-CN" sz="2000" dirty="0">
              <a:latin typeface="FZLanTingHeiS-R-GB" panose="02000000000000000000" pitchFamily="2" charset="-122"/>
              <a:ea typeface="FZLanTingHeiS-R-GB" panose="02000000000000000000" pitchFamily="2" charset="-122"/>
              <a:cs typeface="Microsoft YaHei" charset="-122"/>
            </a:endParaRPr>
          </a:p>
        </p:txBody>
      </p:sp>
      <p:graphicFrame>
        <p:nvGraphicFramePr>
          <p:cNvPr id="9" name="图表 8"/>
          <p:cNvGraphicFramePr/>
          <p:nvPr/>
        </p:nvGraphicFramePr>
        <p:xfrm>
          <a:off x="8566484" y="98338"/>
          <a:ext cx="4555957" cy="157832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 name="图片 1"/>
          <p:cNvPicPr>
            <a:picLocks noChangeAspect="1"/>
          </p:cNvPicPr>
          <p:nvPr/>
        </p:nvPicPr>
        <p:blipFill>
          <a:blip r:embed="rId8"/>
          <a:stretch>
            <a:fillRect/>
          </a:stretch>
        </p:blipFill>
        <p:spPr>
          <a:xfrm>
            <a:off x="9249611" y="2910053"/>
            <a:ext cx="2717800" cy="2717800"/>
          </a:xfrm>
          <a:prstGeom prst="rect">
            <a:avLst/>
          </a:prstGeom>
        </p:spPr>
      </p:pic>
      <p:sp>
        <p:nvSpPr>
          <p:cNvPr id="7" name="矩形 6"/>
          <p:cNvSpPr/>
          <p:nvPr/>
        </p:nvSpPr>
        <p:spPr>
          <a:xfrm>
            <a:off x="0" y="156725"/>
            <a:ext cx="2108269" cy="276999"/>
          </a:xfrm>
          <a:prstGeom prst="rect">
            <a:avLst/>
          </a:prstGeom>
        </p:spPr>
        <p:txBody>
          <a:bodyPr wrap="none">
            <a:spAutoFit/>
          </a:bodyPr>
          <a:lstStyle/>
          <a:p>
            <a:r>
              <a:rPr lang="en-US" altLang="zh-CN" sz="1200">
                <a:solidFill>
                  <a:schemeClr val="bg1">
                    <a:lumMod val="75000"/>
                  </a:schemeClr>
                </a:solidFill>
                <a:latin typeface="SimSun" charset="-122"/>
                <a:ea typeface="SimSun" charset="-122"/>
                <a:cs typeface="SimSun" charset="-122"/>
              </a:rPr>
              <a:t>4.1.1.4</a:t>
            </a:r>
            <a:r>
              <a:rPr lang="zh-CN" altLang="en-US" sz="1200" dirty="0">
                <a:solidFill>
                  <a:schemeClr val="bg1">
                    <a:lumMod val="75000"/>
                  </a:schemeClr>
                </a:solidFill>
                <a:latin typeface="SimSun" charset="-122"/>
                <a:ea typeface="SimSun" charset="-122"/>
                <a:cs typeface="SimSun" charset="-122"/>
              </a:rPr>
              <a:t>需求价格弹性的应用</a:t>
            </a:r>
          </a:p>
        </p:txBody>
      </p:sp>
      <p:graphicFrame>
        <p:nvGraphicFramePr>
          <p:cNvPr id="3" name="表格 2"/>
          <p:cNvGraphicFramePr>
            <a:graphicFrameLocks noGrp="1"/>
          </p:cNvGraphicFramePr>
          <p:nvPr>
            <p:extLst>
              <p:ext uri="{D42A27DB-BD31-4B8C-83A1-F6EECF244321}">
                <p14:modId xmlns:p14="http://schemas.microsoft.com/office/powerpoint/2010/main" val="815704783"/>
              </p:ext>
            </p:extLst>
          </p:nvPr>
        </p:nvGraphicFramePr>
        <p:xfrm>
          <a:off x="627328" y="2975306"/>
          <a:ext cx="8242270" cy="2342136"/>
        </p:xfrm>
        <a:graphic>
          <a:graphicData uri="http://schemas.openxmlformats.org/drawingml/2006/table">
            <a:tbl>
              <a:tblPr firstRow="1" bandRow="1">
                <a:tableStyleId>{5940675A-B579-460E-94D1-54222C63F5DA}</a:tableStyleId>
              </a:tblPr>
              <a:tblGrid>
                <a:gridCol w="1648454">
                  <a:extLst>
                    <a:ext uri="{9D8B030D-6E8A-4147-A177-3AD203B41FA5}">
                      <a16:colId xmlns:a16="http://schemas.microsoft.com/office/drawing/2014/main" val="20000"/>
                    </a:ext>
                  </a:extLst>
                </a:gridCol>
                <a:gridCol w="1648454">
                  <a:extLst>
                    <a:ext uri="{9D8B030D-6E8A-4147-A177-3AD203B41FA5}">
                      <a16:colId xmlns:a16="http://schemas.microsoft.com/office/drawing/2014/main" val="20001"/>
                    </a:ext>
                  </a:extLst>
                </a:gridCol>
                <a:gridCol w="1648454">
                  <a:extLst>
                    <a:ext uri="{9D8B030D-6E8A-4147-A177-3AD203B41FA5}">
                      <a16:colId xmlns:a16="http://schemas.microsoft.com/office/drawing/2014/main" val="20002"/>
                    </a:ext>
                  </a:extLst>
                </a:gridCol>
                <a:gridCol w="1648454">
                  <a:extLst>
                    <a:ext uri="{9D8B030D-6E8A-4147-A177-3AD203B41FA5}">
                      <a16:colId xmlns:a16="http://schemas.microsoft.com/office/drawing/2014/main" val="20003"/>
                    </a:ext>
                  </a:extLst>
                </a:gridCol>
                <a:gridCol w="1648454">
                  <a:extLst>
                    <a:ext uri="{9D8B030D-6E8A-4147-A177-3AD203B41FA5}">
                      <a16:colId xmlns:a16="http://schemas.microsoft.com/office/drawing/2014/main" val="20004"/>
                    </a:ext>
                  </a:extLst>
                </a:gridCol>
              </a:tblGrid>
              <a:tr h="483220">
                <a:tc>
                  <a:txBody>
                    <a:bodyPr/>
                    <a:lstStyle/>
                    <a:p>
                      <a:pPr algn="ctr">
                        <a:lnSpc>
                          <a:spcPct val="150000"/>
                        </a:lnSpc>
                      </a:pPr>
                      <a:endParaRPr lang="zh-CN" altLang="en-US" sz="2400" b="0" i="0" dirty="0">
                        <a:latin typeface="FZLanTingHeiS-R-GB" panose="02000000000000000000" pitchFamily="2" charset="-122"/>
                        <a:ea typeface="FZLanTingHeiS-R-GB" panose="02000000000000000000" pitchFamily="2" charset="-122"/>
                        <a:cs typeface="Microsoft YaHei" charset="-122"/>
                      </a:endParaRPr>
                    </a:p>
                  </a:txBody>
                  <a:tcPr anchor="ctr"/>
                </a:tc>
                <a:tc>
                  <a:txBody>
                    <a:bodyPr/>
                    <a:lstStyle/>
                    <a:p>
                      <a:pPr algn="ctr">
                        <a:lnSpc>
                          <a:spcPct val="150000"/>
                        </a:lnSpc>
                      </a:pPr>
                      <a:r>
                        <a:rPr lang="zh-CN" altLang="en-US" sz="2400" b="0" i="0" dirty="0">
                          <a:latin typeface="FZLanTingHeiS-R-GB" panose="02000000000000000000" pitchFamily="2" charset="-122"/>
                          <a:ea typeface="FZLanTingHeiS-R-GB" panose="02000000000000000000" pitchFamily="2" charset="-122"/>
                          <a:cs typeface="Microsoft YaHei" charset="-122"/>
                        </a:rPr>
                        <a:t>原价</a:t>
                      </a:r>
                    </a:p>
                  </a:txBody>
                  <a:tcPr anchor="ctr"/>
                </a:tc>
                <a:tc>
                  <a:txBody>
                    <a:bodyPr/>
                    <a:lstStyle/>
                    <a:p>
                      <a:pPr algn="ctr">
                        <a:lnSpc>
                          <a:spcPct val="150000"/>
                        </a:lnSpc>
                      </a:pPr>
                      <a:r>
                        <a:rPr lang="zh-CN" altLang="en-US" sz="2400" b="0" i="0" dirty="0">
                          <a:latin typeface="FZLanTingHeiS-R-GB" panose="02000000000000000000" pitchFamily="2" charset="-122"/>
                          <a:ea typeface="FZLanTingHeiS-R-GB" panose="02000000000000000000" pitchFamily="2" charset="-122"/>
                          <a:cs typeface="Microsoft YaHei" charset="-122"/>
                        </a:rPr>
                        <a:t>降价后</a:t>
                      </a:r>
                    </a:p>
                  </a:txBody>
                  <a:tcPr anchor="ctr"/>
                </a:tc>
                <a:tc>
                  <a:txBody>
                    <a:bodyPr/>
                    <a:lstStyle/>
                    <a:p>
                      <a:pPr algn="ctr">
                        <a:lnSpc>
                          <a:spcPct val="150000"/>
                        </a:lnSpc>
                      </a:pPr>
                      <a:r>
                        <a:rPr lang="zh-CN" altLang="en-US" sz="2400" b="0" i="0" dirty="0">
                          <a:latin typeface="FZLanTingHeiS-R-GB" panose="02000000000000000000" pitchFamily="2" charset="-122"/>
                          <a:ea typeface="FZLanTingHeiS-R-GB" panose="02000000000000000000" pitchFamily="2" charset="-122"/>
                          <a:cs typeface="Microsoft YaHei" charset="-122"/>
                        </a:rPr>
                        <a:t>提价后</a:t>
                      </a:r>
                    </a:p>
                  </a:txBody>
                  <a:tcPr anchor="ctr"/>
                </a:tc>
                <a:tc>
                  <a:txBody>
                    <a:bodyPr/>
                    <a:lstStyle/>
                    <a:p>
                      <a:pPr algn="ctr">
                        <a:lnSpc>
                          <a:spcPct val="150000"/>
                        </a:lnSpc>
                      </a:pPr>
                      <a:r>
                        <a:rPr lang="zh-CN" altLang="en-US" sz="2400" b="0" i="0" dirty="0">
                          <a:latin typeface="FZLanTingHeiS-R-GB" panose="02000000000000000000" pitchFamily="2" charset="-122"/>
                          <a:ea typeface="FZLanTingHeiS-R-GB" panose="02000000000000000000" pitchFamily="2" charset="-122"/>
                          <a:cs typeface="Microsoft YaHei" charset="-122"/>
                        </a:rPr>
                        <a:t>百分比</a:t>
                      </a:r>
                    </a:p>
                  </a:txBody>
                  <a:tcPr anchor="ctr"/>
                </a:tc>
                <a:extLst>
                  <a:ext uri="{0D108BD9-81ED-4DB2-BD59-A6C34878D82A}">
                    <a16:rowId xmlns:a16="http://schemas.microsoft.com/office/drawing/2014/main" val="10000"/>
                  </a:ext>
                </a:extLst>
              </a:tr>
              <a:tr h="483220">
                <a:tc>
                  <a:txBody>
                    <a:bodyPr/>
                    <a:lstStyle/>
                    <a:p>
                      <a:pPr algn="ctr">
                        <a:lnSpc>
                          <a:spcPct val="150000"/>
                        </a:lnSpc>
                      </a:pPr>
                      <a:r>
                        <a:rPr lang="zh-CN" altLang="en-US" sz="2400" b="0" i="0" dirty="0">
                          <a:latin typeface="FZLanTingHeiS-R-GB" panose="02000000000000000000" pitchFamily="2" charset="-122"/>
                          <a:ea typeface="FZLanTingHeiS-R-GB" panose="02000000000000000000" pitchFamily="2" charset="-122"/>
                          <a:cs typeface="Microsoft YaHei" charset="-122"/>
                        </a:rPr>
                        <a:t>价格</a:t>
                      </a:r>
                    </a:p>
                  </a:txBody>
                  <a:tcPr anchor="ctr"/>
                </a:tc>
                <a:tc>
                  <a:txBody>
                    <a:bodyPr/>
                    <a:lstStyle/>
                    <a:p>
                      <a:pPr algn="ctr">
                        <a:lnSpc>
                          <a:spcPct val="150000"/>
                        </a:lnSpc>
                      </a:pPr>
                      <a:r>
                        <a:rPr lang="en-US" altLang="zh-CN" sz="2400" b="0" i="0" dirty="0">
                          <a:latin typeface="FZLanTingHeiS-R-GB" panose="02000000000000000000" pitchFamily="2" charset="-122"/>
                          <a:ea typeface="FZLanTingHeiS-R-GB" panose="02000000000000000000" pitchFamily="2" charset="-122"/>
                          <a:cs typeface="Microsoft YaHei" charset="-122"/>
                        </a:rPr>
                        <a:t>10</a:t>
                      </a:r>
                      <a:endParaRPr lang="zh-CN" altLang="en-US" sz="2400" b="0" i="0" dirty="0">
                        <a:latin typeface="FZLanTingHeiS-R-GB" panose="02000000000000000000" pitchFamily="2" charset="-122"/>
                        <a:ea typeface="FZLanTingHeiS-R-GB" panose="02000000000000000000" pitchFamily="2" charset="-122"/>
                        <a:cs typeface="Microsoft YaHei" charset="-122"/>
                      </a:endParaRPr>
                    </a:p>
                  </a:txBody>
                  <a:tcPr anchor="ctr"/>
                </a:tc>
                <a:tc>
                  <a:txBody>
                    <a:bodyPr/>
                    <a:lstStyle/>
                    <a:p>
                      <a:pPr algn="ctr">
                        <a:lnSpc>
                          <a:spcPct val="150000"/>
                        </a:lnSpc>
                      </a:pPr>
                      <a:r>
                        <a:rPr lang="en-US" altLang="zh-CN" sz="2400" b="0" i="0" dirty="0">
                          <a:latin typeface="FZLanTingHeiS-R-GB" panose="02000000000000000000" pitchFamily="2" charset="-122"/>
                          <a:ea typeface="FZLanTingHeiS-R-GB" panose="02000000000000000000" pitchFamily="2" charset="-122"/>
                          <a:cs typeface="Microsoft YaHei" charset="-122"/>
                        </a:rPr>
                        <a:t>9</a:t>
                      </a:r>
                      <a:endParaRPr lang="zh-CN" altLang="en-US" sz="2400" b="0" i="0" dirty="0">
                        <a:latin typeface="FZLanTingHeiS-R-GB" panose="02000000000000000000" pitchFamily="2" charset="-122"/>
                        <a:ea typeface="FZLanTingHeiS-R-GB" panose="02000000000000000000" pitchFamily="2" charset="-122"/>
                        <a:cs typeface="Microsoft YaHei" charset="-122"/>
                      </a:endParaRPr>
                    </a:p>
                  </a:txBody>
                  <a:tcPr anchor="ctr"/>
                </a:tc>
                <a:tc>
                  <a:txBody>
                    <a:bodyPr/>
                    <a:lstStyle/>
                    <a:p>
                      <a:pPr algn="ctr">
                        <a:lnSpc>
                          <a:spcPct val="150000"/>
                        </a:lnSpc>
                      </a:pPr>
                      <a:r>
                        <a:rPr lang="en-US" altLang="zh-CN" sz="2400" b="0" i="0" dirty="0">
                          <a:latin typeface="FZLanTingHeiS-R-GB" panose="02000000000000000000" pitchFamily="2" charset="-122"/>
                          <a:ea typeface="FZLanTingHeiS-R-GB" panose="02000000000000000000" pitchFamily="2" charset="-122"/>
                          <a:cs typeface="Microsoft YaHei" charset="-122"/>
                        </a:rPr>
                        <a:t>11</a:t>
                      </a:r>
                      <a:endParaRPr lang="zh-CN" altLang="en-US" sz="2400" b="0" i="0" dirty="0">
                        <a:latin typeface="FZLanTingHeiS-R-GB" panose="02000000000000000000" pitchFamily="2" charset="-122"/>
                        <a:ea typeface="FZLanTingHeiS-R-GB" panose="02000000000000000000" pitchFamily="2" charset="-122"/>
                        <a:cs typeface="Microsoft YaHei" charset="-122"/>
                      </a:endParaRPr>
                    </a:p>
                  </a:txBody>
                  <a:tcPr anchor="ctr"/>
                </a:tc>
                <a:tc>
                  <a:txBody>
                    <a:bodyPr/>
                    <a:lstStyle/>
                    <a:p>
                      <a:pPr algn="ctr">
                        <a:lnSpc>
                          <a:spcPct val="150000"/>
                        </a:lnSpc>
                      </a:pPr>
                      <a:endParaRPr lang="zh-CN" altLang="en-US" sz="2400" b="0" i="0" dirty="0">
                        <a:latin typeface="FZLanTingHeiS-R-GB" panose="02000000000000000000" pitchFamily="2" charset="-122"/>
                        <a:ea typeface="FZLanTingHeiS-R-GB" panose="02000000000000000000" pitchFamily="2" charset="-122"/>
                        <a:cs typeface="Microsoft YaHei" charset="-122"/>
                      </a:endParaRPr>
                    </a:p>
                  </a:txBody>
                  <a:tcPr anchor="ctr"/>
                </a:tc>
                <a:extLst>
                  <a:ext uri="{0D108BD9-81ED-4DB2-BD59-A6C34878D82A}">
                    <a16:rowId xmlns:a16="http://schemas.microsoft.com/office/drawing/2014/main" val="10001"/>
                  </a:ext>
                </a:extLst>
              </a:tr>
              <a:tr h="483220">
                <a:tc>
                  <a:txBody>
                    <a:bodyPr/>
                    <a:lstStyle/>
                    <a:p>
                      <a:pPr algn="ctr">
                        <a:lnSpc>
                          <a:spcPct val="150000"/>
                        </a:lnSpc>
                      </a:pPr>
                      <a:r>
                        <a:rPr lang="zh-CN" altLang="en-US" sz="2400" b="0" i="0" dirty="0">
                          <a:latin typeface="FZLanTingHeiS-R-GB" panose="02000000000000000000" pitchFamily="2" charset="-122"/>
                          <a:ea typeface="FZLanTingHeiS-R-GB" panose="02000000000000000000" pitchFamily="2" charset="-122"/>
                          <a:cs typeface="Microsoft YaHei" charset="-122"/>
                        </a:rPr>
                        <a:t>需求量</a:t>
                      </a:r>
                    </a:p>
                  </a:txBody>
                  <a:tcPr anchor="ctr"/>
                </a:tc>
                <a:tc>
                  <a:txBody>
                    <a:bodyPr/>
                    <a:lstStyle/>
                    <a:p>
                      <a:pPr algn="ctr">
                        <a:lnSpc>
                          <a:spcPct val="150000"/>
                        </a:lnSpc>
                      </a:pPr>
                      <a:r>
                        <a:rPr lang="en-US" altLang="zh-CN" sz="2400" b="0" i="0" dirty="0">
                          <a:latin typeface="FZLanTingHeiS-R-GB" panose="02000000000000000000" pitchFamily="2" charset="-122"/>
                          <a:ea typeface="FZLanTingHeiS-R-GB" panose="02000000000000000000" pitchFamily="2" charset="-122"/>
                          <a:cs typeface="Microsoft YaHei" charset="-122"/>
                        </a:rPr>
                        <a:t>100</a:t>
                      </a:r>
                      <a:endParaRPr lang="zh-CN" altLang="en-US" sz="2400" b="0" i="0" dirty="0">
                        <a:latin typeface="FZLanTingHeiS-R-GB" panose="02000000000000000000" pitchFamily="2" charset="-122"/>
                        <a:ea typeface="FZLanTingHeiS-R-GB" panose="02000000000000000000" pitchFamily="2" charset="-122"/>
                        <a:cs typeface="Microsoft YaHei" charset="-122"/>
                      </a:endParaRPr>
                    </a:p>
                  </a:txBody>
                  <a:tcPr anchor="ctr"/>
                </a:tc>
                <a:tc>
                  <a:txBody>
                    <a:bodyPr/>
                    <a:lstStyle/>
                    <a:p>
                      <a:pPr algn="ctr">
                        <a:lnSpc>
                          <a:spcPct val="150000"/>
                        </a:lnSpc>
                      </a:pPr>
                      <a:r>
                        <a:rPr lang="en-US" altLang="zh-CN" sz="2400" b="0" i="0" dirty="0">
                          <a:latin typeface="FZLanTingHeiS-R-GB" panose="02000000000000000000" pitchFamily="2" charset="-122"/>
                          <a:ea typeface="FZLanTingHeiS-R-GB" panose="02000000000000000000" pitchFamily="2" charset="-122"/>
                          <a:cs typeface="Microsoft YaHei" charset="-122"/>
                        </a:rPr>
                        <a:t>120</a:t>
                      </a:r>
                      <a:endParaRPr lang="zh-CN" altLang="en-US" sz="2400" b="0" i="0" dirty="0">
                        <a:latin typeface="FZLanTingHeiS-R-GB" panose="02000000000000000000" pitchFamily="2" charset="-122"/>
                        <a:ea typeface="FZLanTingHeiS-R-GB" panose="02000000000000000000" pitchFamily="2" charset="-122"/>
                        <a:cs typeface="Microsoft YaHei" charset="-122"/>
                      </a:endParaRPr>
                    </a:p>
                  </a:txBody>
                  <a:tcPr anchor="ctr"/>
                </a:tc>
                <a:tc>
                  <a:txBody>
                    <a:bodyPr/>
                    <a:lstStyle/>
                    <a:p>
                      <a:pPr algn="ctr">
                        <a:lnSpc>
                          <a:spcPct val="150000"/>
                        </a:lnSpc>
                      </a:pPr>
                      <a:r>
                        <a:rPr lang="en-US" altLang="zh-CN" sz="2400" b="0" i="0" dirty="0">
                          <a:latin typeface="FZLanTingHeiS-R-GB" panose="02000000000000000000" pitchFamily="2" charset="-122"/>
                          <a:ea typeface="FZLanTingHeiS-R-GB" panose="02000000000000000000" pitchFamily="2" charset="-122"/>
                          <a:cs typeface="Microsoft YaHei" charset="-122"/>
                        </a:rPr>
                        <a:t>80</a:t>
                      </a:r>
                      <a:endParaRPr lang="zh-CN" altLang="en-US" sz="2400" b="0" i="0" dirty="0">
                        <a:latin typeface="FZLanTingHeiS-R-GB" panose="02000000000000000000" pitchFamily="2" charset="-122"/>
                        <a:ea typeface="FZLanTingHeiS-R-GB" panose="02000000000000000000" pitchFamily="2" charset="-122"/>
                        <a:cs typeface="Microsoft YaHei" charset="-122"/>
                      </a:endParaRPr>
                    </a:p>
                  </a:txBody>
                  <a:tcPr anchor="ctr"/>
                </a:tc>
                <a:tc>
                  <a:txBody>
                    <a:bodyPr/>
                    <a:lstStyle/>
                    <a:p>
                      <a:pPr algn="ctr">
                        <a:lnSpc>
                          <a:spcPct val="150000"/>
                        </a:lnSpc>
                      </a:pPr>
                      <a:endParaRPr lang="zh-CN" altLang="en-US" sz="2400" b="0" i="0" dirty="0">
                        <a:latin typeface="FZLanTingHeiS-R-GB" panose="02000000000000000000" pitchFamily="2" charset="-122"/>
                        <a:ea typeface="FZLanTingHeiS-R-GB" panose="02000000000000000000" pitchFamily="2" charset="-122"/>
                        <a:cs typeface="Microsoft YaHei" charset="-122"/>
                      </a:endParaRPr>
                    </a:p>
                  </a:txBody>
                  <a:tcPr anchor="ctr"/>
                </a:tc>
                <a:extLst>
                  <a:ext uri="{0D108BD9-81ED-4DB2-BD59-A6C34878D82A}">
                    <a16:rowId xmlns:a16="http://schemas.microsoft.com/office/drawing/2014/main" val="10002"/>
                  </a:ext>
                </a:extLst>
              </a:tr>
              <a:tr h="483220">
                <a:tc>
                  <a:txBody>
                    <a:bodyPr/>
                    <a:lstStyle/>
                    <a:p>
                      <a:pPr algn="ctr">
                        <a:lnSpc>
                          <a:spcPct val="150000"/>
                        </a:lnSpc>
                      </a:pPr>
                      <a:r>
                        <a:rPr lang="zh-CN" altLang="en-US" sz="2400" b="0" i="0" dirty="0">
                          <a:latin typeface="FZLanTingHeiS-R-GB" panose="02000000000000000000" pitchFamily="2" charset="-122"/>
                          <a:ea typeface="FZLanTingHeiS-R-GB" panose="02000000000000000000" pitchFamily="2" charset="-122"/>
                          <a:cs typeface="Microsoft YaHei" charset="-122"/>
                        </a:rPr>
                        <a:t>销售收入</a:t>
                      </a:r>
                    </a:p>
                  </a:txBody>
                  <a:tcPr anchor="ctr"/>
                </a:tc>
                <a:tc>
                  <a:txBody>
                    <a:bodyPr/>
                    <a:lstStyle/>
                    <a:p>
                      <a:pPr algn="ctr">
                        <a:lnSpc>
                          <a:spcPct val="150000"/>
                        </a:lnSpc>
                      </a:pPr>
                      <a:endParaRPr lang="zh-CN" altLang="en-US" sz="2400" b="0" i="0" dirty="0">
                        <a:latin typeface="FZLanTingHeiS-R-GB" panose="02000000000000000000" pitchFamily="2" charset="-122"/>
                        <a:ea typeface="FZLanTingHeiS-R-GB" panose="02000000000000000000" pitchFamily="2" charset="-122"/>
                        <a:cs typeface="Microsoft YaHei" charset="-122"/>
                      </a:endParaRPr>
                    </a:p>
                  </a:txBody>
                  <a:tcPr anchor="ctr"/>
                </a:tc>
                <a:tc>
                  <a:txBody>
                    <a:bodyPr/>
                    <a:lstStyle/>
                    <a:p>
                      <a:pPr algn="ctr">
                        <a:lnSpc>
                          <a:spcPct val="150000"/>
                        </a:lnSpc>
                      </a:pPr>
                      <a:endParaRPr lang="zh-CN" altLang="en-US" sz="2400" b="0" i="0" dirty="0">
                        <a:latin typeface="FZLanTingHeiS-R-GB" panose="02000000000000000000" pitchFamily="2" charset="-122"/>
                        <a:ea typeface="FZLanTingHeiS-R-GB" panose="02000000000000000000" pitchFamily="2" charset="-122"/>
                        <a:cs typeface="Microsoft YaHei" charset="-122"/>
                      </a:endParaRPr>
                    </a:p>
                  </a:txBody>
                  <a:tcPr anchor="ctr"/>
                </a:tc>
                <a:tc>
                  <a:txBody>
                    <a:bodyPr/>
                    <a:lstStyle/>
                    <a:p>
                      <a:pPr algn="ctr">
                        <a:lnSpc>
                          <a:spcPct val="150000"/>
                        </a:lnSpc>
                      </a:pPr>
                      <a:endParaRPr lang="zh-CN" altLang="en-US" sz="2400" b="0" i="0" dirty="0">
                        <a:latin typeface="FZLanTingHeiS-R-GB" panose="02000000000000000000" pitchFamily="2" charset="-122"/>
                        <a:ea typeface="FZLanTingHeiS-R-GB" panose="02000000000000000000" pitchFamily="2" charset="-122"/>
                        <a:cs typeface="Microsoft YaHei" charset="-122"/>
                      </a:endParaRPr>
                    </a:p>
                  </a:txBody>
                  <a:tcPr anchor="ctr"/>
                </a:tc>
                <a:tc>
                  <a:txBody>
                    <a:bodyPr/>
                    <a:lstStyle/>
                    <a:p>
                      <a:pPr algn="ctr">
                        <a:lnSpc>
                          <a:spcPct val="150000"/>
                        </a:lnSpc>
                      </a:pPr>
                      <a:endParaRPr lang="zh-CN" altLang="en-US" sz="2400" b="0" i="0" dirty="0">
                        <a:latin typeface="FZLanTingHeiS-R-GB" panose="02000000000000000000" pitchFamily="2" charset="-122"/>
                        <a:ea typeface="FZLanTingHeiS-R-GB" panose="02000000000000000000" pitchFamily="2" charset="-122"/>
                        <a:cs typeface="Microsoft YaHei" charset="-122"/>
                      </a:endParaRPr>
                    </a:p>
                  </a:txBody>
                  <a:tcPr anchor="ctr"/>
                </a:tc>
                <a:extLst>
                  <a:ext uri="{0D108BD9-81ED-4DB2-BD59-A6C34878D82A}">
                    <a16:rowId xmlns:a16="http://schemas.microsoft.com/office/drawing/2014/main" val="10003"/>
                  </a:ext>
                </a:extLst>
              </a:tr>
            </a:tbl>
          </a:graphicData>
        </a:graphic>
      </p:graphicFrame>
      <p:sp>
        <p:nvSpPr>
          <p:cNvPr id="11" name="圆角矩形 10"/>
          <p:cNvSpPr/>
          <p:nvPr/>
        </p:nvSpPr>
        <p:spPr>
          <a:xfrm>
            <a:off x="334126" y="1429760"/>
            <a:ext cx="5253873"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a:latin typeface="FZLanTingHeiS-R-GB" panose="02000000000000000000" pitchFamily="2" charset="-122"/>
                <a:ea typeface="FZLanTingHeiS-R-GB" panose="02000000000000000000" pitchFamily="2" charset="-122"/>
                <a:cs typeface="Microsoft YaHei" charset="-122"/>
              </a:rPr>
              <a:t>四、需求价格弹性的应用</a:t>
            </a:r>
            <a:r>
              <a:rPr kumimoji="1" lang="en-US" altLang="zh-CN" sz="2000" dirty="0">
                <a:latin typeface="FZLanTingHeiS-R-GB" panose="02000000000000000000" pitchFamily="2" charset="-122"/>
                <a:ea typeface="FZLanTingHeiS-R-GB" panose="02000000000000000000" pitchFamily="2" charset="-122"/>
                <a:cs typeface="Microsoft YaHei" charset="-122"/>
              </a:rPr>
              <a:t>【</a:t>
            </a:r>
            <a:r>
              <a:rPr kumimoji="1" lang="zh-CN" altLang="en-US" sz="2000" dirty="0">
                <a:latin typeface="FZLanTingHeiS-R-GB" panose="02000000000000000000" pitchFamily="2" charset="-122"/>
                <a:ea typeface="FZLanTingHeiS-R-GB" panose="02000000000000000000" pitchFamily="2" charset="-122"/>
                <a:cs typeface="Microsoft YaHei" charset="-122"/>
              </a:rPr>
              <a:t>选择、计算</a:t>
            </a:r>
            <a:r>
              <a:rPr kumimoji="1" lang="en-US" altLang="zh-CN" sz="2000" dirty="0">
                <a:latin typeface="FZLanTingHeiS-R-GB" panose="02000000000000000000" pitchFamily="2" charset="-122"/>
                <a:ea typeface="FZLanTingHeiS-R-GB" panose="02000000000000000000" pitchFamily="2" charset="-122"/>
                <a:cs typeface="Microsoft YaHei" charset="-122"/>
              </a:rPr>
              <a:t>】</a:t>
            </a:r>
            <a:endParaRPr kumimoji="1" lang="zh-CN" altLang="en-US" sz="2000" dirty="0">
              <a:latin typeface="FZLanTingHeiS-R-GB" panose="02000000000000000000" pitchFamily="2" charset="-122"/>
              <a:ea typeface="FZLanTingHeiS-R-GB" panose="02000000000000000000" pitchFamily="2" charset="-122"/>
              <a:cs typeface="Microsoft YaHei" charset="-122"/>
            </a:endParaRPr>
          </a:p>
        </p:txBody>
      </p:sp>
    </p:spTree>
    <p:extLst>
      <p:ext uri="{BB962C8B-B14F-4D97-AF65-F5344CB8AC3E}">
        <p14:creationId xmlns:p14="http://schemas.microsoft.com/office/powerpoint/2010/main" val="38458915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4767262" cy="543062"/>
          </a:xfrm>
          <a:prstGeom prst="rect">
            <a:avLst/>
          </a:prstGeom>
          <a:noFill/>
        </p:spPr>
        <p:txBody>
          <a:bodyPr wrap="square" lIns="111090" tIns="55545" rIns="111090" bIns="55545" rtlCol="0">
            <a:spAutoFit/>
          </a:bodyPr>
          <a:lstStyle/>
          <a:p>
            <a:pPr lvl="0"/>
            <a:r>
              <a:rPr lang="en-US" altLang="zh-CN" sz="2800" dirty="0">
                <a:latin typeface="FZLanTingHeiS-R-GB" panose="02000000000000000000" pitchFamily="2" charset="-122"/>
                <a:ea typeface="FZLanTingHeiS-R-GB" panose="02000000000000000000" pitchFamily="2" charset="-122"/>
                <a:cs typeface="Microsoft YaHei" charset="-122"/>
              </a:rPr>
              <a:t>4.1.1</a:t>
            </a:r>
            <a:r>
              <a:rPr lang="zh-CN" altLang="en-US" sz="2800" dirty="0">
                <a:latin typeface="FZLanTingHeiS-R-GB" panose="02000000000000000000" pitchFamily="2" charset="-122"/>
                <a:ea typeface="FZLanTingHeiS-R-GB" panose="02000000000000000000" pitchFamily="2" charset="-122"/>
                <a:cs typeface="Microsoft YaHei" charset="-122"/>
              </a:rPr>
              <a:t> 需求价格弹性</a:t>
            </a:r>
          </a:p>
        </p:txBody>
      </p:sp>
      <p:sp>
        <p:nvSpPr>
          <p:cNvPr id="19" name="文本框 18"/>
          <p:cNvSpPr txBox="1"/>
          <p:nvPr/>
        </p:nvSpPr>
        <p:spPr>
          <a:xfrm>
            <a:off x="334127" y="2222943"/>
            <a:ext cx="11633284" cy="506229"/>
          </a:xfrm>
          <a:prstGeom prst="rect">
            <a:avLst/>
          </a:prstGeom>
          <a:noFill/>
        </p:spPr>
        <p:txBody>
          <a:bodyPr wrap="square" rtlCol="0">
            <a:spAutoFit/>
          </a:bodyPr>
          <a:lstStyle/>
          <a:p>
            <a:pPr>
              <a:lnSpc>
                <a:spcPct val="150000"/>
              </a:lnSpc>
            </a:pPr>
            <a:r>
              <a:rPr kumimoji="1" lang="en-US" altLang="zh-CN" sz="2000" dirty="0">
                <a:latin typeface="FZLanTingHeiS-R-GB" panose="02000000000000000000" pitchFamily="2" charset="-122"/>
                <a:ea typeface="FZLanTingHeiS-R-GB" panose="02000000000000000000" pitchFamily="2" charset="-122"/>
                <a:cs typeface="Microsoft YaHei" charset="-122"/>
              </a:rPr>
              <a:t>1</a:t>
            </a:r>
            <a:r>
              <a:rPr kumimoji="1" lang="zh-CN" altLang="en-US" sz="2000" dirty="0">
                <a:latin typeface="FZLanTingHeiS-R-GB" panose="02000000000000000000" pitchFamily="2" charset="-122"/>
                <a:ea typeface="FZLanTingHeiS-R-GB" panose="02000000000000000000" pitchFamily="2" charset="-122"/>
                <a:cs typeface="Microsoft YaHei" charset="-122"/>
              </a:rPr>
              <a:t>、</a:t>
            </a:r>
            <a:r>
              <a:rPr kumimoji="1" lang="en-US" altLang="zh-CN" sz="2000" dirty="0">
                <a:latin typeface="FZLanTingHeiS-R-GB" panose="02000000000000000000" pitchFamily="2" charset="-122"/>
                <a:ea typeface="FZLanTingHeiS-R-GB" panose="02000000000000000000" pitchFamily="2" charset="-122"/>
                <a:cs typeface="Microsoft YaHei" charset="-122"/>
              </a:rPr>
              <a:t>E</a:t>
            </a:r>
            <a:r>
              <a:rPr kumimoji="1" lang="en-US" altLang="zh-CN" sz="2000" baseline="-25000" dirty="0">
                <a:latin typeface="FZLanTingHeiS-R-GB" panose="02000000000000000000" pitchFamily="2" charset="-122"/>
                <a:ea typeface="FZLanTingHeiS-R-GB" panose="02000000000000000000" pitchFamily="2" charset="-122"/>
                <a:cs typeface="Microsoft YaHei" charset="-122"/>
              </a:rPr>
              <a:t>d</a:t>
            </a:r>
            <a:r>
              <a:rPr kumimoji="1" lang="zh-CN" altLang="en-US" sz="2000" dirty="0">
                <a:latin typeface="FZLanTingHeiS-R-GB" panose="02000000000000000000" pitchFamily="2" charset="-122"/>
                <a:ea typeface="FZLanTingHeiS-R-GB" panose="02000000000000000000" pitchFamily="2" charset="-122"/>
                <a:cs typeface="Microsoft YaHei" charset="-122"/>
              </a:rPr>
              <a:t>＞</a:t>
            </a:r>
            <a:r>
              <a:rPr kumimoji="1" lang="en-US" altLang="zh-CN" sz="2000" dirty="0">
                <a:latin typeface="FZLanTingHeiS-R-GB" panose="02000000000000000000" pitchFamily="2" charset="-122"/>
                <a:ea typeface="FZLanTingHeiS-R-GB" panose="02000000000000000000" pitchFamily="2" charset="-122"/>
                <a:cs typeface="Microsoft YaHei" charset="-122"/>
              </a:rPr>
              <a:t>1</a:t>
            </a:r>
            <a:r>
              <a:rPr kumimoji="1" lang="zh-CN" altLang="en-US" sz="2000" dirty="0">
                <a:latin typeface="FZLanTingHeiS-R-GB" panose="02000000000000000000" pitchFamily="2" charset="-122"/>
                <a:ea typeface="FZLanTingHeiS-R-GB" panose="02000000000000000000" pitchFamily="2" charset="-122"/>
                <a:cs typeface="Microsoft YaHei" charset="-122"/>
              </a:rPr>
              <a:t>，当需求富有弹性时，需求量的相对变化大于价格的相对变化。</a:t>
            </a:r>
            <a:endParaRPr kumimoji="1" lang="en-US" altLang="zh-CN" sz="2000" dirty="0">
              <a:latin typeface="FZLanTingHeiS-R-GB" panose="02000000000000000000" pitchFamily="2" charset="-122"/>
              <a:ea typeface="FZLanTingHeiS-R-GB" panose="02000000000000000000" pitchFamily="2" charset="-122"/>
              <a:cs typeface="Microsoft YaHei" charset="-122"/>
            </a:endParaRPr>
          </a:p>
        </p:txBody>
      </p:sp>
      <p:graphicFrame>
        <p:nvGraphicFramePr>
          <p:cNvPr id="9" name="图表 8"/>
          <p:cNvGraphicFramePr/>
          <p:nvPr/>
        </p:nvGraphicFramePr>
        <p:xfrm>
          <a:off x="8566484" y="98338"/>
          <a:ext cx="4555957" cy="157832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 name="图片 1"/>
          <p:cNvPicPr>
            <a:picLocks noChangeAspect="1"/>
          </p:cNvPicPr>
          <p:nvPr/>
        </p:nvPicPr>
        <p:blipFill>
          <a:blip r:embed="rId8"/>
          <a:stretch>
            <a:fillRect/>
          </a:stretch>
        </p:blipFill>
        <p:spPr>
          <a:xfrm>
            <a:off x="9249611" y="2910053"/>
            <a:ext cx="2717800" cy="2717800"/>
          </a:xfrm>
          <a:prstGeom prst="rect">
            <a:avLst/>
          </a:prstGeom>
        </p:spPr>
      </p:pic>
      <p:sp>
        <p:nvSpPr>
          <p:cNvPr id="7" name="矩形 6"/>
          <p:cNvSpPr/>
          <p:nvPr/>
        </p:nvSpPr>
        <p:spPr>
          <a:xfrm>
            <a:off x="0" y="156725"/>
            <a:ext cx="2108269" cy="276999"/>
          </a:xfrm>
          <a:prstGeom prst="rect">
            <a:avLst/>
          </a:prstGeom>
        </p:spPr>
        <p:txBody>
          <a:bodyPr wrap="none">
            <a:spAutoFit/>
          </a:bodyPr>
          <a:lstStyle/>
          <a:p>
            <a:r>
              <a:rPr lang="en-US" altLang="zh-CN" sz="1200">
                <a:solidFill>
                  <a:schemeClr val="bg1">
                    <a:lumMod val="75000"/>
                  </a:schemeClr>
                </a:solidFill>
                <a:latin typeface="SimSun" charset="-122"/>
                <a:ea typeface="SimSun" charset="-122"/>
                <a:cs typeface="SimSun" charset="-122"/>
              </a:rPr>
              <a:t>4.1.1.4</a:t>
            </a:r>
            <a:r>
              <a:rPr lang="zh-CN" altLang="en-US" sz="1200" dirty="0">
                <a:solidFill>
                  <a:schemeClr val="bg1">
                    <a:lumMod val="75000"/>
                  </a:schemeClr>
                </a:solidFill>
                <a:latin typeface="SimSun" charset="-122"/>
                <a:ea typeface="SimSun" charset="-122"/>
                <a:cs typeface="SimSun" charset="-122"/>
              </a:rPr>
              <a:t>需求价格弹性的应用</a:t>
            </a:r>
          </a:p>
        </p:txBody>
      </p:sp>
      <p:graphicFrame>
        <p:nvGraphicFramePr>
          <p:cNvPr id="3" name="表格 2"/>
          <p:cNvGraphicFramePr>
            <a:graphicFrameLocks noGrp="1"/>
          </p:cNvGraphicFramePr>
          <p:nvPr>
            <p:extLst>
              <p:ext uri="{D42A27DB-BD31-4B8C-83A1-F6EECF244321}">
                <p14:modId xmlns:p14="http://schemas.microsoft.com/office/powerpoint/2010/main" val="1891986064"/>
              </p:ext>
            </p:extLst>
          </p:nvPr>
        </p:nvGraphicFramePr>
        <p:xfrm>
          <a:off x="627328" y="2975306"/>
          <a:ext cx="8242270" cy="2342136"/>
        </p:xfrm>
        <a:graphic>
          <a:graphicData uri="http://schemas.openxmlformats.org/drawingml/2006/table">
            <a:tbl>
              <a:tblPr firstRow="1" bandRow="1">
                <a:tableStyleId>{5940675A-B579-460E-94D1-54222C63F5DA}</a:tableStyleId>
              </a:tblPr>
              <a:tblGrid>
                <a:gridCol w="1648454">
                  <a:extLst>
                    <a:ext uri="{9D8B030D-6E8A-4147-A177-3AD203B41FA5}">
                      <a16:colId xmlns:a16="http://schemas.microsoft.com/office/drawing/2014/main" val="20000"/>
                    </a:ext>
                  </a:extLst>
                </a:gridCol>
                <a:gridCol w="1648454">
                  <a:extLst>
                    <a:ext uri="{9D8B030D-6E8A-4147-A177-3AD203B41FA5}">
                      <a16:colId xmlns:a16="http://schemas.microsoft.com/office/drawing/2014/main" val="20001"/>
                    </a:ext>
                  </a:extLst>
                </a:gridCol>
                <a:gridCol w="1648454">
                  <a:extLst>
                    <a:ext uri="{9D8B030D-6E8A-4147-A177-3AD203B41FA5}">
                      <a16:colId xmlns:a16="http://schemas.microsoft.com/office/drawing/2014/main" val="20002"/>
                    </a:ext>
                  </a:extLst>
                </a:gridCol>
                <a:gridCol w="1648454">
                  <a:extLst>
                    <a:ext uri="{9D8B030D-6E8A-4147-A177-3AD203B41FA5}">
                      <a16:colId xmlns:a16="http://schemas.microsoft.com/office/drawing/2014/main" val="20003"/>
                    </a:ext>
                  </a:extLst>
                </a:gridCol>
                <a:gridCol w="1648454">
                  <a:extLst>
                    <a:ext uri="{9D8B030D-6E8A-4147-A177-3AD203B41FA5}">
                      <a16:colId xmlns:a16="http://schemas.microsoft.com/office/drawing/2014/main" val="20004"/>
                    </a:ext>
                  </a:extLst>
                </a:gridCol>
              </a:tblGrid>
              <a:tr h="483220">
                <a:tc>
                  <a:txBody>
                    <a:bodyPr/>
                    <a:lstStyle/>
                    <a:p>
                      <a:pPr algn="ctr">
                        <a:lnSpc>
                          <a:spcPct val="150000"/>
                        </a:lnSpc>
                      </a:pPr>
                      <a:endParaRPr lang="zh-CN" altLang="en-US" sz="2400" b="0" i="0" dirty="0">
                        <a:latin typeface="FZLanTingHeiS-R-GB" panose="02000000000000000000" pitchFamily="2" charset="-122"/>
                        <a:ea typeface="FZLanTingHeiS-R-GB" panose="02000000000000000000" pitchFamily="2" charset="-122"/>
                        <a:cs typeface="Microsoft YaHei" charset="-122"/>
                      </a:endParaRPr>
                    </a:p>
                  </a:txBody>
                  <a:tcPr anchor="ctr"/>
                </a:tc>
                <a:tc>
                  <a:txBody>
                    <a:bodyPr/>
                    <a:lstStyle/>
                    <a:p>
                      <a:pPr algn="ctr">
                        <a:lnSpc>
                          <a:spcPct val="150000"/>
                        </a:lnSpc>
                      </a:pPr>
                      <a:r>
                        <a:rPr lang="zh-CN" altLang="en-US" sz="2400" b="0" i="0" dirty="0">
                          <a:latin typeface="FZLanTingHeiS-R-GB" panose="02000000000000000000" pitchFamily="2" charset="-122"/>
                          <a:ea typeface="FZLanTingHeiS-R-GB" panose="02000000000000000000" pitchFamily="2" charset="-122"/>
                          <a:cs typeface="Microsoft YaHei" charset="-122"/>
                        </a:rPr>
                        <a:t>原价</a:t>
                      </a:r>
                    </a:p>
                  </a:txBody>
                  <a:tcPr anchor="ctr"/>
                </a:tc>
                <a:tc>
                  <a:txBody>
                    <a:bodyPr/>
                    <a:lstStyle/>
                    <a:p>
                      <a:pPr algn="ctr">
                        <a:lnSpc>
                          <a:spcPct val="150000"/>
                        </a:lnSpc>
                      </a:pPr>
                      <a:r>
                        <a:rPr lang="zh-CN" altLang="en-US" sz="2400" b="0" i="0" dirty="0">
                          <a:latin typeface="FZLanTingHeiS-R-GB" panose="02000000000000000000" pitchFamily="2" charset="-122"/>
                          <a:ea typeface="FZLanTingHeiS-R-GB" panose="02000000000000000000" pitchFamily="2" charset="-122"/>
                          <a:cs typeface="Microsoft YaHei" charset="-122"/>
                        </a:rPr>
                        <a:t>降价后</a:t>
                      </a:r>
                    </a:p>
                  </a:txBody>
                  <a:tcPr anchor="ctr"/>
                </a:tc>
                <a:tc>
                  <a:txBody>
                    <a:bodyPr/>
                    <a:lstStyle/>
                    <a:p>
                      <a:pPr algn="ctr">
                        <a:lnSpc>
                          <a:spcPct val="150000"/>
                        </a:lnSpc>
                      </a:pPr>
                      <a:r>
                        <a:rPr lang="zh-CN" altLang="en-US" sz="2400" b="0" i="0" dirty="0">
                          <a:latin typeface="FZLanTingHeiS-R-GB" panose="02000000000000000000" pitchFamily="2" charset="-122"/>
                          <a:ea typeface="FZLanTingHeiS-R-GB" panose="02000000000000000000" pitchFamily="2" charset="-122"/>
                          <a:cs typeface="Microsoft YaHei" charset="-122"/>
                        </a:rPr>
                        <a:t>提价后</a:t>
                      </a:r>
                    </a:p>
                  </a:txBody>
                  <a:tcPr anchor="ctr"/>
                </a:tc>
                <a:tc>
                  <a:txBody>
                    <a:bodyPr/>
                    <a:lstStyle/>
                    <a:p>
                      <a:pPr algn="ctr">
                        <a:lnSpc>
                          <a:spcPct val="150000"/>
                        </a:lnSpc>
                      </a:pPr>
                      <a:r>
                        <a:rPr lang="zh-CN" altLang="en-US" sz="2400" b="0" i="0" dirty="0">
                          <a:latin typeface="FZLanTingHeiS-R-GB" panose="02000000000000000000" pitchFamily="2" charset="-122"/>
                          <a:ea typeface="FZLanTingHeiS-R-GB" panose="02000000000000000000" pitchFamily="2" charset="-122"/>
                          <a:cs typeface="Microsoft YaHei" charset="-122"/>
                        </a:rPr>
                        <a:t>百分比</a:t>
                      </a:r>
                    </a:p>
                  </a:txBody>
                  <a:tcPr anchor="ctr"/>
                </a:tc>
                <a:extLst>
                  <a:ext uri="{0D108BD9-81ED-4DB2-BD59-A6C34878D82A}">
                    <a16:rowId xmlns:a16="http://schemas.microsoft.com/office/drawing/2014/main" val="10000"/>
                  </a:ext>
                </a:extLst>
              </a:tr>
              <a:tr h="483220">
                <a:tc>
                  <a:txBody>
                    <a:bodyPr/>
                    <a:lstStyle/>
                    <a:p>
                      <a:pPr algn="ctr">
                        <a:lnSpc>
                          <a:spcPct val="150000"/>
                        </a:lnSpc>
                      </a:pPr>
                      <a:r>
                        <a:rPr lang="zh-CN" altLang="en-US" sz="2400" b="0" i="0" dirty="0">
                          <a:latin typeface="FZLanTingHeiS-R-GB" panose="02000000000000000000" pitchFamily="2" charset="-122"/>
                          <a:ea typeface="FZLanTingHeiS-R-GB" panose="02000000000000000000" pitchFamily="2" charset="-122"/>
                          <a:cs typeface="Microsoft YaHei" charset="-122"/>
                        </a:rPr>
                        <a:t>价格</a:t>
                      </a:r>
                    </a:p>
                  </a:txBody>
                  <a:tcPr anchor="ctr"/>
                </a:tc>
                <a:tc>
                  <a:txBody>
                    <a:bodyPr/>
                    <a:lstStyle/>
                    <a:p>
                      <a:pPr algn="ctr">
                        <a:lnSpc>
                          <a:spcPct val="150000"/>
                        </a:lnSpc>
                      </a:pPr>
                      <a:r>
                        <a:rPr lang="en-US" altLang="zh-CN" sz="2400" b="0" i="0" dirty="0">
                          <a:latin typeface="FZLanTingHeiS-R-GB" panose="02000000000000000000" pitchFamily="2" charset="-122"/>
                          <a:ea typeface="FZLanTingHeiS-R-GB" panose="02000000000000000000" pitchFamily="2" charset="-122"/>
                          <a:cs typeface="Microsoft YaHei" charset="-122"/>
                        </a:rPr>
                        <a:t>10</a:t>
                      </a:r>
                      <a:endParaRPr lang="zh-CN" altLang="en-US" sz="2400" b="0" i="0" dirty="0">
                        <a:latin typeface="FZLanTingHeiS-R-GB" panose="02000000000000000000" pitchFamily="2" charset="-122"/>
                        <a:ea typeface="FZLanTingHeiS-R-GB" panose="02000000000000000000" pitchFamily="2" charset="-122"/>
                        <a:cs typeface="Microsoft YaHei" charset="-122"/>
                      </a:endParaRPr>
                    </a:p>
                  </a:txBody>
                  <a:tcPr anchor="ctr"/>
                </a:tc>
                <a:tc>
                  <a:txBody>
                    <a:bodyPr/>
                    <a:lstStyle/>
                    <a:p>
                      <a:pPr algn="ctr">
                        <a:lnSpc>
                          <a:spcPct val="150000"/>
                        </a:lnSpc>
                      </a:pPr>
                      <a:r>
                        <a:rPr lang="en-US" altLang="zh-CN" sz="2400" b="0" i="0" dirty="0">
                          <a:latin typeface="FZLanTingHeiS-R-GB" panose="02000000000000000000" pitchFamily="2" charset="-122"/>
                          <a:ea typeface="FZLanTingHeiS-R-GB" panose="02000000000000000000" pitchFamily="2" charset="-122"/>
                          <a:cs typeface="Microsoft YaHei" charset="-122"/>
                        </a:rPr>
                        <a:t>9</a:t>
                      </a:r>
                      <a:endParaRPr lang="zh-CN" altLang="en-US" sz="2400" b="0" i="0" dirty="0">
                        <a:latin typeface="FZLanTingHeiS-R-GB" panose="02000000000000000000" pitchFamily="2" charset="-122"/>
                        <a:ea typeface="FZLanTingHeiS-R-GB" panose="02000000000000000000" pitchFamily="2" charset="-122"/>
                        <a:cs typeface="Microsoft YaHei" charset="-122"/>
                      </a:endParaRPr>
                    </a:p>
                  </a:txBody>
                  <a:tcPr anchor="ctr"/>
                </a:tc>
                <a:tc>
                  <a:txBody>
                    <a:bodyPr/>
                    <a:lstStyle/>
                    <a:p>
                      <a:pPr algn="ctr">
                        <a:lnSpc>
                          <a:spcPct val="150000"/>
                        </a:lnSpc>
                      </a:pPr>
                      <a:r>
                        <a:rPr lang="en-US" altLang="zh-CN" sz="2400" b="0" i="0" dirty="0">
                          <a:latin typeface="FZLanTingHeiS-R-GB" panose="02000000000000000000" pitchFamily="2" charset="-122"/>
                          <a:ea typeface="FZLanTingHeiS-R-GB" panose="02000000000000000000" pitchFamily="2" charset="-122"/>
                          <a:cs typeface="Microsoft YaHei" charset="-122"/>
                        </a:rPr>
                        <a:t>11</a:t>
                      </a:r>
                      <a:endParaRPr lang="zh-CN" altLang="en-US" sz="2400" b="0" i="0" dirty="0">
                        <a:latin typeface="FZLanTingHeiS-R-GB" panose="02000000000000000000" pitchFamily="2" charset="-122"/>
                        <a:ea typeface="FZLanTingHeiS-R-GB" panose="02000000000000000000" pitchFamily="2" charset="-122"/>
                        <a:cs typeface="Microsoft YaHei" charset="-122"/>
                      </a:endParaRPr>
                    </a:p>
                  </a:txBody>
                  <a:tcPr anchor="ctr"/>
                </a:tc>
                <a:tc>
                  <a:txBody>
                    <a:bodyPr/>
                    <a:lstStyle/>
                    <a:p>
                      <a:pPr algn="ctr">
                        <a:lnSpc>
                          <a:spcPct val="150000"/>
                        </a:lnSpc>
                      </a:pPr>
                      <a:r>
                        <a:rPr lang="en-US" altLang="zh-CN" sz="2400" b="0" i="0" dirty="0">
                          <a:latin typeface="FZLanTingHeiS-R-GB" panose="02000000000000000000" pitchFamily="2" charset="-122"/>
                          <a:ea typeface="FZLanTingHeiS-R-GB" panose="02000000000000000000" pitchFamily="2" charset="-122"/>
                          <a:cs typeface="Microsoft YaHei" charset="-122"/>
                        </a:rPr>
                        <a:t>10%</a:t>
                      </a:r>
                      <a:endParaRPr lang="zh-CN" altLang="en-US" sz="2400" b="0" i="0" dirty="0">
                        <a:latin typeface="FZLanTingHeiS-R-GB" panose="02000000000000000000" pitchFamily="2" charset="-122"/>
                        <a:ea typeface="FZLanTingHeiS-R-GB" panose="02000000000000000000" pitchFamily="2" charset="-122"/>
                        <a:cs typeface="Microsoft YaHei" charset="-122"/>
                      </a:endParaRPr>
                    </a:p>
                  </a:txBody>
                  <a:tcPr anchor="ctr"/>
                </a:tc>
                <a:extLst>
                  <a:ext uri="{0D108BD9-81ED-4DB2-BD59-A6C34878D82A}">
                    <a16:rowId xmlns:a16="http://schemas.microsoft.com/office/drawing/2014/main" val="10001"/>
                  </a:ext>
                </a:extLst>
              </a:tr>
              <a:tr h="483220">
                <a:tc>
                  <a:txBody>
                    <a:bodyPr/>
                    <a:lstStyle/>
                    <a:p>
                      <a:pPr algn="ctr">
                        <a:lnSpc>
                          <a:spcPct val="150000"/>
                        </a:lnSpc>
                      </a:pPr>
                      <a:r>
                        <a:rPr lang="zh-CN" altLang="en-US" sz="2400" b="0" i="0" dirty="0">
                          <a:latin typeface="FZLanTingHeiS-R-GB" panose="02000000000000000000" pitchFamily="2" charset="-122"/>
                          <a:ea typeface="FZLanTingHeiS-R-GB" panose="02000000000000000000" pitchFamily="2" charset="-122"/>
                          <a:cs typeface="Microsoft YaHei" charset="-122"/>
                        </a:rPr>
                        <a:t>需求量</a:t>
                      </a:r>
                    </a:p>
                  </a:txBody>
                  <a:tcPr anchor="ctr"/>
                </a:tc>
                <a:tc>
                  <a:txBody>
                    <a:bodyPr/>
                    <a:lstStyle/>
                    <a:p>
                      <a:pPr algn="ctr">
                        <a:lnSpc>
                          <a:spcPct val="150000"/>
                        </a:lnSpc>
                      </a:pPr>
                      <a:r>
                        <a:rPr lang="en-US" altLang="zh-CN" sz="2400" b="0" i="0" dirty="0">
                          <a:latin typeface="FZLanTingHeiS-R-GB" panose="02000000000000000000" pitchFamily="2" charset="-122"/>
                          <a:ea typeface="FZLanTingHeiS-R-GB" panose="02000000000000000000" pitchFamily="2" charset="-122"/>
                          <a:cs typeface="Microsoft YaHei" charset="-122"/>
                        </a:rPr>
                        <a:t>100</a:t>
                      </a:r>
                      <a:endParaRPr lang="zh-CN" altLang="en-US" sz="2400" b="0" i="0" dirty="0">
                        <a:latin typeface="FZLanTingHeiS-R-GB" panose="02000000000000000000" pitchFamily="2" charset="-122"/>
                        <a:ea typeface="FZLanTingHeiS-R-GB" panose="02000000000000000000" pitchFamily="2" charset="-122"/>
                        <a:cs typeface="Microsoft YaHei" charset="-122"/>
                      </a:endParaRPr>
                    </a:p>
                  </a:txBody>
                  <a:tcPr anchor="ctr"/>
                </a:tc>
                <a:tc>
                  <a:txBody>
                    <a:bodyPr/>
                    <a:lstStyle/>
                    <a:p>
                      <a:pPr algn="ctr">
                        <a:lnSpc>
                          <a:spcPct val="150000"/>
                        </a:lnSpc>
                      </a:pPr>
                      <a:r>
                        <a:rPr lang="en-US" altLang="zh-CN" sz="2400" b="0" i="0" dirty="0">
                          <a:latin typeface="FZLanTingHeiS-R-GB" panose="02000000000000000000" pitchFamily="2" charset="-122"/>
                          <a:ea typeface="FZLanTingHeiS-R-GB" panose="02000000000000000000" pitchFamily="2" charset="-122"/>
                          <a:cs typeface="Microsoft YaHei" charset="-122"/>
                        </a:rPr>
                        <a:t>120</a:t>
                      </a:r>
                      <a:endParaRPr lang="zh-CN" altLang="en-US" sz="2400" b="0" i="0" dirty="0">
                        <a:latin typeface="FZLanTingHeiS-R-GB" panose="02000000000000000000" pitchFamily="2" charset="-122"/>
                        <a:ea typeface="FZLanTingHeiS-R-GB" panose="02000000000000000000" pitchFamily="2" charset="-122"/>
                        <a:cs typeface="Microsoft YaHei" charset="-122"/>
                      </a:endParaRPr>
                    </a:p>
                  </a:txBody>
                  <a:tcPr anchor="ctr"/>
                </a:tc>
                <a:tc>
                  <a:txBody>
                    <a:bodyPr/>
                    <a:lstStyle/>
                    <a:p>
                      <a:pPr algn="ctr">
                        <a:lnSpc>
                          <a:spcPct val="150000"/>
                        </a:lnSpc>
                      </a:pPr>
                      <a:r>
                        <a:rPr lang="en-US" altLang="zh-CN" sz="2400" b="0" i="0" dirty="0">
                          <a:latin typeface="FZLanTingHeiS-R-GB" panose="02000000000000000000" pitchFamily="2" charset="-122"/>
                          <a:ea typeface="FZLanTingHeiS-R-GB" panose="02000000000000000000" pitchFamily="2" charset="-122"/>
                          <a:cs typeface="Microsoft YaHei" charset="-122"/>
                        </a:rPr>
                        <a:t>80</a:t>
                      </a:r>
                      <a:endParaRPr lang="zh-CN" altLang="en-US" sz="2400" b="0" i="0" dirty="0">
                        <a:latin typeface="FZLanTingHeiS-R-GB" panose="02000000000000000000" pitchFamily="2" charset="-122"/>
                        <a:ea typeface="FZLanTingHeiS-R-GB" panose="02000000000000000000" pitchFamily="2" charset="-122"/>
                        <a:cs typeface="Microsoft YaHei" charset="-122"/>
                      </a:endParaRPr>
                    </a:p>
                  </a:txBody>
                  <a:tcPr anchor="ctr"/>
                </a:tc>
                <a:tc>
                  <a:txBody>
                    <a:bodyPr/>
                    <a:lstStyle/>
                    <a:p>
                      <a:pPr algn="ctr">
                        <a:lnSpc>
                          <a:spcPct val="150000"/>
                        </a:lnSpc>
                      </a:pPr>
                      <a:r>
                        <a:rPr lang="en-US" altLang="zh-CN" sz="2400" b="0" i="0" dirty="0">
                          <a:latin typeface="FZLanTingHeiS-R-GB" panose="02000000000000000000" pitchFamily="2" charset="-122"/>
                          <a:ea typeface="FZLanTingHeiS-R-GB" panose="02000000000000000000" pitchFamily="2" charset="-122"/>
                          <a:cs typeface="Microsoft YaHei" charset="-122"/>
                        </a:rPr>
                        <a:t>20%</a:t>
                      </a:r>
                      <a:endParaRPr lang="zh-CN" altLang="en-US" sz="2400" b="0" i="0" dirty="0">
                        <a:latin typeface="FZLanTingHeiS-R-GB" panose="02000000000000000000" pitchFamily="2" charset="-122"/>
                        <a:ea typeface="FZLanTingHeiS-R-GB" panose="02000000000000000000" pitchFamily="2" charset="-122"/>
                        <a:cs typeface="Microsoft YaHei" charset="-122"/>
                      </a:endParaRPr>
                    </a:p>
                  </a:txBody>
                  <a:tcPr anchor="ctr"/>
                </a:tc>
                <a:extLst>
                  <a:ext uri="{0D108BD9-81ED-4DB2-BD59-A6C34878D82A}">
                    <a16:rowId xmlns:a16="http://schemas.microsoft.com/office/drawing/2014/main" val="10002"/>
                  </a:ext>
                </a:extLst>
              </a:tr>
              <a:tr h="483220">
                <a:tc>
                  <a:txBody>
                    <a:bodyPr/>
                    <a:lstStyle/>
                    <a:p>
                      <a:pPr algn="ctr">
                        <a:lnSpc>
                          <a:spcPct val="150000"/>
                        </a:lnSpc>
                      </a:pPr>
                      <a:r>
                        <a:rPr lang="zh-CN" altLang="en-US" sz="2400" b="0" i="0" dirty="0">
                          <a:latin typeface="FZLanTingHeiS-R-GB" panose="02000000000000000000" pitchFamily="2" charset="-122"/>
                          <a:ea typeface="FZLanTingHeiS-R-GB" panose="02000000000000000000" pitchFamily="2" charset="-122"/>
                          <a:cs typeface="Microsoft YaHei" charset="-122"/>
                        </a:rPr>
                        <a:t>销售收入</a:t>
                      </a:r>
                    </a:p>
                  </a:txBody>
                  <a:tcPr anchor="ctr"/>
                </a:tc>
                <a:tc>
                  <a:txBody>
                    <a:bodyPr/>
                    <a:lstStyle/>
                    <a:p>
                      <a:pPr algn="ctr">
                        <a:lnSpc>
                          <a:spcPct val="150000"/>
                        </a:lnSpc>
                      </a:pPr>
                      <a:r>
                        <a:rPr lang="en-US" altLang="zh-CN" sz="2400" b="0" i="0" dirty="0">
                          <a:solidFill>
                            <a:schemeClr val="bg1"/>
                          </a:solidFill>
                          <a:latin typeface="FZLanTingHeiS-R-GB" panose="02000000000000000000" pitchFamily="2" charset="-122"/>
                          <a:ea typeface="FZLanTingHeiS-R-GB" panose="02000000000000000000" pitchFamily="2" charset="-122"/>
                          <a:cs typeface="Microsoft YaHei" charset="-122"/>
                        </a:rPr>
                        <a:t>1000</a:t>
                      </a:r>
                      <a:endParaRPr lang="zh-CN" altLang="en-US" sz="2400" b="0" i="0" dirty="0">
                        <a:solidFill>
                          <a:schemeClr val="bg1"/>
                        </a:solidFill>
                        <a:latin typeface="FZLanTingHeiS-R-GB" panose="02000000000000000000" pitchFamily="2" charset="-122"/>
                        <a:ea typeface="FZLanTingHeiS-R-GB" panose="02000000000000000000" pitchFamily="2" charset="-122"/>
                        <a:cs typeface="Microsoft YaHei" charset="-122"/>
                      </a:endParaRPr>
                    </a:p>
                  </a:txBody>
                  <a:tcPr anchor="ctr"/>
                </a:tc>
                <a:tc>
                  <a:txBody>
                    <a:bodyPr/>
                    <a:lstStyle/>
                    <a:p>
                      <a:pPr algn="ctr">
                        <a:lnSpc>
                          <a:spcPct val="150000"/>
                        </a:lnSpc>
                      </a:pPr>
                      <a:r>
                        <a:rPr lang="en-US" altLang="zh-CN" sz="2400" b="0" i="0" dirty="0">
                          <a:solidFill>
                            <a:schemeClr val="bg1"/>
                          </a:solidFill>
                          <a:latin typeface="FZLanTingHeiS-R-GB" panose="02000000000000000000" pitchFamily="2" charset="-122"/>
                          <a:ea typeface="FZLanTingHeiS-R-GB" panose="02000000000000000000" pitchFamily="2" charset="-122"/>
                          <a:cs typeface="Microsoft YaHei" charset="-122"/>
                        </a:rPr>
                        <a:t>1080</a:t>
                      </a:r>
                      <a:endParaRPr lang="zh-CN" altLang="en-US" sz="2400" b="0" i="0" dirty="0">
                        <a:solidFill>
                          <a:schemeClr val="bg1"/>
                        </a:solidFill>
                        <a:latin typeface="FZLanTingHeiS-R-GB" panose="02000000000000000000" pitchFamily="2" charset="-122"/>
                        <a:ea typeface="FZLanTingHeiS-R-GB" panose="02000000000000000000" pitchFamily="2" charset="-122"/>
                        <a:cs typeface="Microsoft YaHei" charset="-122"/>
                      </a:endParaRPr>
                    </a:p>
                  </a:txBody>
                  <a:tcPr anchor="ctr"/>
                </a:tc>
                <a:tc>
                  <a:txBody>
                    <a:bodyPr/>
                    <a:lstStyle/>
                    <a:p>
                      <a:pPr algn="ctr">
                        <a:lnSpc>
                          <a:spcPct val="150000"/>
                        </a:lnSpc>
                      </a:pPr>
                      <a:r>
                        <a:rPr lang="en-US" altLang="zh-CN" sz="2400" b="0" i="0" dirty="0">
                          <a:solidFill>
                            <a:schemeClr val="bg1"/>
                          </a:solidFill>
                          <a:latin typeface="FZLanTingHeiS-R-GB" panose="02000000000000000000" pitchFamily="2" charset="-122"/>
                          <a:ea typeface="FZLanTingHeiS-R-GB" panose="02000000000000000000" pitchFamily="2" charset="-122"/>
                          <a:cs typeface="Microsoft YaHei" charset="-122"/>
                        </a:rPr>
                        <a:t>880</a:t>
                      </a:r>
                      <a:endParaRPr lang="zh-CN" altLang="en-US" sz="2400" b="0" i="0" dirty="0">
                        <a:solidFill>
                          <a:schemeClr val="bg1"/>
                        </a:solidFill>
                        <a:latin typeface="FZLanTingHeiS-R-GB" panose="02000000000000000000" pitchFamily="2" charset="-122"/>
                        <a:ea typeface="FZLanTingHeiS-R-GB" panose="02000000000000000000" pitchFamily="2" charset="-122"/>
                        <a:cs typeface="Microsoft YaHei" charset="-122"/>
                      </a:endParaRPr>
                    </a:p>
                  </a:txBody>
                  <a:tcPr anchor="ctr"/>
                </a:tc>
                <a:tc>
                  <a:txBody>
                    <a:bodyPr/>
                    <a:lstStyle/>
                    <a:p>
                      <a:pPr algn="ctr">
                        <a:lnSpc>
                          <a:spcPct val="150000"/>
                        </a:lnSpc>
                      </a:pPr>
                      <a:endParaRPr lang="zh-CN" altLang="en-US" sz="2400" b="0" i="0" dirty="0">
                        <a:latin typeface="FZLanTingHeiS-R-GB" panose="02000000000000000000" pitchFamily="2" charset="-122"/>
                        <a:ea typeface="FZLanTingHeiS-R-GB" panose="02000000000000000000" pitchFamily="2" charset="-122"/>
                        <a:cs typeface="Microsoft YaHei" charset="-122"/>
                      </a:endParaRPr>
                    </a:p>
                  </a:txBody>
                  <a:tcPr anchor="ctr"/>
                </a:tc>
                <a:extLst>
                  <a:ext uri="{0D108BD9-81ED-4DB2-BD59-A6C34878D82A}">
                    <a16:rowId xmlns:a16="http://schemas.microsoft.com/office/drawing/2014/main" val="10003"/>
                  </a:ext>
                </a:extLst>
              </a:tr>
            </a:tbl>
          </a:graphicData>
        </a:graphic>
      </p:graphicFrame>
      <p:sp>
        <p:nvSpPr>
          <p:cNvPr id="10" name="圆角矩形 9"/>
          <p:cNvSpPr/>
          <p:nvPr/>
        </p:nvSpPr>
        <p:spPr>
          <a:xfrm>
            <a:off x="334126" y="1429760"/>
            <a:ext cx="5253873"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a:latin typeface="FZLanTingHeiS-R-GB" panose="02000000000000000000" pitchFamily="2" charset="-122"/>
                <a:ea typeface="FZLanTingHeiS-R-GB" panose="02000000000000000000" pitchFamily="2" charset="-122"/>
                <a:cs typeface="Microsoft YaHei" charset="-122"/>
              </a:rPr>
              <a:t>四、需求价格弹性的应用</a:t>
            </a:r>
            <a:r>
              <a:rPr kumimoji="1" lang="en-US" altLang="zh-CN" sz="2000" dirty="0">
                <a:latin typeface="FZLanTingHeiS-R-GB" panose="02000000000000000000" pitchFamily="2" charset="-122"/>
                <a:ea typeface="FZLanTingHeiS-R-GB" panose="02000000000000000000" pitchFamily="2" charset="-122"/>
                <a:cs typeface="Microsoft YaHei" charset="-122"/>
              </a:rPr>
              <a:t>【</a:t>
            </a:r>
            <a:r>
              <a:rPr kumimoji="1" lang="zh-CN" altLang="en-US" sz="2000" dirty="0">
                <a:latin typeface="FZLanTingHeiS-R-GB" panose="02000000000000000000" pitchFamily="2" charset="-122"/>
                <a:ea typeface="FZLanTingHeiS-R-GB" panose="02000000000000000000" pitchFamily="2" charset="-122"/>
                <a:cs typeface="Microsoft YaHei" charset="-122"/>
              </a:rPr>
              <a:t>选择、计算</a:t>
            </a:r>
            <a:r>
              <a:rPr kumimoji="1" lang="en-US" altLang="zh-CN" sz="2000" dirty="0">
                <a:latin typeface="FZLanTingHeiS-R-GB" panose="02000000000000000000" pitchFamily="2" charset="-122"/>
                <a:ea typeface="FZLanTingHeiS-R-GB" panose="02000000000000000000" pitchFamily="2" charset="-122"/>
                <a:cs typeface="Microsoft YaHei" charset="-122"/>
              </a:rPr>
              <a:t>】</a:t>
            </a:r>
            <a:endParaRPr kumimoji="1" lang="zh-CN" altLang="en-US" sz="2000" dirty="0">
              <a:latin typeface="FZLanTingHeiS-R-GB" panose="02000000000000000000" pitchFamily="2" charset="-122"/>
              <a:ea typeface="FZLanTingHeiS-R-GB" panose="02000000000000000000" pitchFamily="2" charset="-122"/>
              <a:cs typeface="Microsoft YaHei" charset="-122"/>
            </a:endParaRPr>
          </a:p>
        </p:txBody>
      </p:sp>
    </p:spTree>
    <p:extLst>
      <p:ext uri="{BB962C8B-B14F-4D97-AF65-F5344CB8AC3E}">
        <p14:creationId xmlns:p14="http://schemas.microsoft.com/office/powerpoint/2010/main" val="121030096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4767262" cy="543062"/>
          </a:xfrm>
          <a:prstGeom prst="rect">
            <a:avLst/>
          </a:prstGeom>
          <a:noFill/>
        </p:spPr>
        <p:txBody>
          <a:bodyPr wrap="square" lIns="111090" tIns="55545" rIns="111090" bIns="55545" rtlCol="0">
            <a:spAutoFit/>
          </a:bodyPr>
          <a:lstStyle/>
          <a:p>
            <a:pPr lvl="0"/>
            <a:r>
              <a:rPr lang="en-US" altLang="zh-CN" sz="2800" dirty="0">
                <a:latin typeface="FZLanTingHeiS-R-GB" panose="02000000000000000000" pitchFamily="2" charset="-122"/>
                <a:ea typeface="FZLanTingHeiS-R-GB" panose="02000000000000000000" pitchFamily="2" charset="-122"/>
                <a:cs typeface="Microsoft YaHei" charset="-122"/>
              </a:rPr>
              <a:t>4.1.1</a:t>
            </a:r>
            <a:r>
              <a:rPr lang="zh-CN" altLang="en-US" sz="2800" dirty="0">
                <a:latin typeface="FZLanTingHeiS-R-GB" panose="02000000000000000000" pitchFamily="2" charset="-122"/>
                <a:ea typeface="FZLanTingHeiS-R-GB" panose="02000000000000000000" pitchFamily="2" charset="-122"/>
                <a:cs typeface="Microsoft YaHei" charset="-122"/>
              </a:rPr>
              <a:t> 需求价格弹性</a:t>
            </a:r>
          </a:p>
        </p:txBody>
      </p:sp>
      <p:sp>
        <p:nvSpPr>
          <p:cNvPr id="19" name="文本框 18"/>
          <p:cNvSpPr txBox="1"/>
          <p:nvPr/>
        </p:nvSpPr>
        <p:spPr>
          <a:xfrm>
            <a:off x="334127" y="2222943"/>
            <a:ext cx="11633284" cy="506229"/>
          </a:xfrm>
          <a:prstGeom prst="rect">
            <a:avLst/>
          </a:prstGeom>
          <a:noFill/>
        </p:spPr>
        <p:txBody>
          <a:bodyPr wrap="square" rtlCol="0">
            <a:spAutoFit/>
          </a:bodyPr>
          <a:lstStyle/>
          <a:p>
            <a:pPr>
              <a:lnSpc>
                <a:spcPct val="150000"/>
              </a:lnSpc>
            </a:pPr>
            <a:r>
              <a:rPr kumimoji="1" lang="en-US" altLang="zh-CN" sz="2000" dirty="0">
                <a:latin typeface="FZLanTingHeiS-R-GB" panose="02000000000000000000" pitchFamily="2" charset="-122"/>
                <a:ea typeface="FZLanTingHeiS-R-GB" panose="02000000000000000000" pitchFamily="2" charset="-122"/>
                <a:cs typeface="Microsoft YaHei" charset="-122"/>
              </a:rPr>
              <a:t>1</a:t>
            </a:r>
            <a:r>
              <a:rPr kumimoji="1" lang="zh-CN" altLang="en-US" sz="2000" dirty="0">
                <a:latin typeface="FZLanTingHeiS-R-GB" panose="02000000000000000000" pitchFamily="2" charset="-122"/>
                <a:ea typeface="FZLanTingHeiS-R-GB" panose="02000000000000000000" pitchFamily="2" charset="-122"/>
                <a:cs typeface="Microsoft YaHei" charset="-122"/>
              </a:rPr>
              <a:t>、</a:t>
            </a:r>
            <a:r>
              <a:rPr kumimoji="1" lang="en-US" altLang="zh-CN" sz="2000" dirty="0">
                <a:latin typeface="FZLanTingHeiS-R-GB" panose="02000000000000000000" pitchFamily="2" charset="-122"/>
                <a:ea typeface="FZLanTingHeiS-R-GB" panose="02000000000000000000" pitchFamily="2" charset="-122"/>
                <a:cs typeface="Microsoft YaHei" charset="-122"/>
              </a:rPr>
              <a:t>E</a:t>
            </a:r>
            <a:r>
              <a:rPr kumimoji="1" lang="en-US" altLang="zh-CN" sz="2000" baseline="-25000" dirty="0">
                <a:latin typeface="FZLanTingHeiS-R-GB" panose="02000000000000000000" pitchFamily="2" charset="-122"/>
                <a:ea typeface="FZLanTingHeiS-R-GB" panose="02000000000000000000" pitchFamily="2" charset="-122"/>
                <a:cs typeface="Microsoft YaHei" charset="-122"/>
              </a:rPr>
              <a:t>d</a:t>
            </a:r>
            <a:r>
              <a:rPr kumimoji="1" lang="zh-CN" altLang="en-US" sz="2000" dirty="0">
                <a:latin typeface="FZLanTingHeiS-R-GB" panose="02000000000000000000" pitchFamily="2" charset="-122"/>
                <a:ea typeface="FZLanTingHeiS-R-GB" panose="02000000000000000000" pitchFamily="2" charset="-122"/>
                <a:cs typeface="Microsoft YaHei" charset="-122"/>
              </a:rPr>
              <a:t>＞</a:t>
            </a:r>
            <a:r>
              <a:rPr kumimoji="1" lang="en-US" altLang="zh-CN" sz="2000" dirty="0">
                <a:latin typeface="FZLanTingHeiS-R-GB" panose="02000000000000000000" pitchFamily="2" charset="-122"/>
                <a:ea typeface="FZLanTingHeiS-R-GB" panose="02000000000000000000" pitchFamily="2" charset="-122"/>
                <a:cs typeface="Microsoft YaHei" charset="-122"/>
              </a:rPr>
              <a:t>1</a:t>
            </a:r>
            <a:r>
              <a:rPr kumimoji="1" lang="zh-CN" altLang="en-US" sz="2000" dirty="0">
                <a:latin typeface="FZLanTingHeiS-R-GB" panose="02000000000000000000" pitchFamily="2" charset="-122"/>
                <a:ea typeface="FZLanTingHeiS-R-GB" panose="02000000000000000000" pitchFamily="2" charset="-122"/>
                <a:cs typeface="Microsoft YaHei" charset="-122"/>
              </a:rPr>
              <a:t>，当需求富有弹性时，需求量的相对变化大于价格的相对变化。</a:t>
            </a:r>
            <a:endParaRPr kumimoji="1" lang="en-US" altLang="zh-CN" sz="2000" dirty="0">
              <a:latin typeface="FZLanTingHeiS-R-GB" panose="02000000000000000000" pitchFamily="2" charset="-122"/>
              <a:ea typeface="FZLanTingHeiS-R-GB" panose="02000000000000000000" pitchFamily="2" charset="-122"/>
              <a:cs typeface="Microsoft YaHei" charset="-122"/>
            </a:endParaRPr>
          </a:p>
        </p:txBody>
      </p:sp>
      <p:graphicFrame>
        <p:nvGraphicFramePr>
          <p:cNvPr id="9" name="图表 8"/>
          <p:cNvGraphicFramePr/>
          <p:nvPr/>
        </p:nvGraphicFramePr>
        <p:xfrm>
          <a:off x="8566484" y="98338"/>
          <a:ext cx="4555957" cy="157832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 name="图片 1"/>
          <p:cNvPicPr>
            <a:picLocks noChangeAspect="1"/>
          </p:cNvPicPr>
          <p:nvPr/>
        </p:nvPicPr>
        <p:blipFill>
          <a:blip r:embed="rId8"/>
          <a:stretch>
            <a:fillRect/>
          </a:stretch>
        </p:blipFill>
        <p:spPr>
          <a:xfrm>
            <a:off x="9249611" y="2910053"/>
            <a:ext cx="2717800" cy="2717800"/>
          </a:xfrm>
          <a:prstGeom prst="rect">
            <a:avLst/>
          </a:prstGeom>
        </p:spPr>
      </p:pic>
      <p:sp>
        <p:nvSpPr>
          <p:cNvPr id="7" name="矩形 6"/>
          <p:cNvSpPr/>
          <p:nvPr/>
        </p:nvSpPr>
        <p:spPr>
          <a:xfrm>
            <a:off x="0" y="156725"/>
            <a:ext cx="2108269" cy="276999"/>
          </a:xfrm>
          <a:prstGeom prst="rect">
            <a:avLst/>
          </a:prstGeom>
        </p:spPr>
        <p:txBody>
          <a:bodyPr wrap="none">
            <a:spAutoFit/>
          </a:bodyPr>
          <a:lstStyle/>
          <a:p>
            <a:r>
              <a:rPr lang="en-US" altLang="zh-CN" sz="1200">
                <a:solidFill>
                  <a:schemeClr val="bg1">
                    <a:lumMod val="75000"/>
                  </a:schemeClr>
                </a:solidFill>
                <a:latin typeface="SimSun" charset="-122"/>
                <a:ea typeface="SimSun" charset="-122"/>
                <a:cs typeface="SimSun" charset="-122"/>
              </a:rPr>
              <a:t>4.1.1.4</a:t>
            </a:r>
            <a:r>
              <a:rPr lang="zh-CN" altLang="en-US" sz="1200" dirty="0">
                <a:solidFill>
                  <a:schemeClr val="bg1">
                    <a:lumMod val="75000"/>
                  </a:schemeClr>
                </a:solidFill>
                <a:latin typeface="SimSun" charset="-122"/>
                <a:ea typeface="SimSun" charset="-122"/>
                <a:cs typeface="SimSun" charset="-122"/>
              </a:rPr>
              <a:t>需求价格弹性的应用</a:t>
            </a:r>
          </a:p>
        </p:txBody>
      </p:sp>
      <p:graphicFrame>
        <p:nvGraphicFramePr>
          <p:cNvPr id="3" name="表格 2"/>
          <p:cNvGraphicFramePr>
            <a:graphicFrameLocks noGrp="1"/>
          </p:cNvGraphicFramePr>
          <p:nvPr>
            <p:extLst>
              <p:ext uri="{D42A27DB-BD31-4B8C-83A1-F6EECF244321}">
                <p14:modId xmlns:p14="http://schemas.microsoft.com/office/powerpoint/2010/main" val="1837959033"/>
              </p:ext>
            </p:extLst>
          </p:nvPr>
        </p:nvGraphicFramePr>
        <p:xfrm>
          <a:off x="627328" y="2975306"/>
          <a:ext cx="8242270" cy="2342136"/>
        </p:xfrm>
        <a:graphic>
          <a:graphicData uri="http://schemas.openxmlformats.org/drawingml/2006/table">
            <a:tbl>
              <a:tblPr firstRow="1" bandRow="1">
                <a:tableStyleId>{5940675A-B579-460E-94D1-54222C63F5DA}</a:tableStyleId>
              </a:tblPr>
              <a:tblGrid>
                <a:gridCol w="1648454">
                  <a:extLst>
                    <a:ext uri="{9D8B030D-6E8A-4147-A177-3AD203B41FA5}">
                      <a16:colId xmlns:a16="http://schemas.microsoft.com/office/drawing/2014/main" val="20000"/>
                    </a:ext>
                  </a:extLst>
                </a:gridCol>
                <a:gridCol w="1648454">
                  <a:extLst>
                    <a:ext uri="{9D8B030D-6E8A-4147-A177-3AD203B41FA5}">
                      <a16:colId xmlns:a16="http://schemas.microsoft.com/office/drawing/2014/main" val="20001"/>
                    </a:ext>
                  </a:extLst>
                </a:gridCol>
                <a:gridCol w="1648454">
                  <a:extLst>
                    <a:ext uri="{9D8B030D-6E8A-4147-A177-3AD203B41FA5}">
                      <a16:colId xmlns:a16="http://schemas.microsoft.com/office/drawing/2014/main" val="20002"/>
                    </a:ext>
                  </a:extLst>
                </a:gridCol>
                <a:gridCol w="1648454">
                  <a:extLst>
                    <a:ext uri="{9D8B030D-6E8A-4147-A177-3AD203B41FA5}">
                      <a16:colId xmlns:a16="http://schemas.microsoft.com/office/drawing/2014/main" val="20003"/>
                    </a:ext>
                  </a:extLst>
                </a:gridCol>
                <a:gridCol w="1648454">
                  <a:extLst>
                    <a:ext uri="{9D8B030D-6E8A-4147-A177-3AD203B41FA5}">
                      <a16:colId xmlns:a16="http://schemas.microsoft.com/office/drawing/2014/main" val="20004"/>
                    </a:ext>
                  </a:extLst>
                </a:gridCol>
              </a:tblGrid>
              <a:tr h="483220">
                <a:tc>
                  <a:txBody>
                    <a:bodyPr/>
                    <a:lstStyle/>
                    <a:p>
                      <a:pPr algn="ctr">
                        <a:lnSpc>
                          <a:spcPct val="150000"/>
                        </a:lnSpc>
                      </a:pPr>
                      <a:endParaRPr lang="zh-CN" altLang="en-US" sz="2400" b="0" i="0" dirty="0">
                        <a:latin typeface="FZLanTingHeiS-R-GB" panose="02000000000000000000" pitchFamily="2" charset="-122"/>
                        <a:ea typeface="FZLanTingHeiS-R-GB" panose="02000000000000000000" pitchFamily="2" charset="-122"/>
                        <a:cs typeface="Microsoft YaHei" charset="-122"/>
                      </a:endParaRPr>
                    </a:p>
                  </a:txBody>
                  <a:tcPr anchor="ctr"/>
                </a:tc>
                <a:tc>
                  <a:txBody>
                    <a:bodyPr/>
                    <a:lstStyle/>
                    <a:p>
                      <a:pPr algn="ctr">
                        <a:lnSpc>
                          <a:spcPct val="150000"/>
                        </a:lnSpc>
                      </a:pPr>
                      <a:r>
                        <a:rPr lang="zh-CN" altLang="en-US" sz="2400" b="0" i="0" dirty="0">
                          <a:latin typeface="FZLanTingHeiS-R-GB" panose="02000000000000000000" pitchFamily="2" charset="-122"/>
                          <a:ea typeface="FZLanTingHeiS-R-GB" panose="02000000000000000000" pitchFamily="2" charset="-122"/>
                          <a:cs typeface="Microsoft YaHei" charset="-122"/>
                        </a:rPr>
                        <a:t>原价</a:t>
                      </a:r>
                    </a:p>
                  </a:txBody>
                  <a:tcPr anchor="ctr"/>
                </a:tc>
                <a:tc>
                  <a:txBody>
                    <a:bodyPr/>
                    <a:lstStyle/>
                    <a:p>
                      <a:pPr algn="ctr">
                        <a:lnSpc>
                          <a:spcPct val="150000"/>
                        </a:lnSpc>
                      </a:pPr>
                      <a:r>
                        <a:rPr lang="zh-CN" altLang="en-US" sz="2400" b="0" i="0" dirty="0">
                          <a:latin typeface="FZLanTingHeiS-R-GB" panose="02000000000000000000" pitchFamily="2" charset="-122"/>
                          <a:ea typeface="FZLanTingHeiS-R-GB" panose="02000000000000000000" pitchFamily="2" charset="-122"/>
                          <a:cs typeface="Microsoft YaHei" charset="-122"/>
                        </a:rPr>
                        <a:t>降价后</a:t>
                      </a:r>
                    </a:p>
                  </a:txBody>
                  <a:tcPr anchor="ctr"/>
                </a:tc>
                <a:tc>
                  <a:txBody>
                    <a:bodyPr/>
                    <a:lstStyle/>
                    <a:p>
                      <a:pPr algn="ctr">
                        <a:lnSpc>
                          <a:spcPct val="150000"/>
                        </a:lnSpc>
                      </a:pPr>
                      <a:r>
                        <a:rPr lang="zh-CN" altLang="en-US" sz="2400" b="0" i="0" dirty="0">
                          <a:latin typeface="FZLanTingHeiS-R-GB" panose="02000000000000000000" pitchFamily="2" charset="-122"/>
                          <a:ea typeface="FZLanTingHeiS-R-GB" panose="02000000000000000000" pitchFamily="2" charset="-122"/>
                          <a:cs typeface="Microsoft YaHei" charset="-122"/>
                        </a:rPr>
                        <a:t>提价后</a:t>
                      </a:r>
                    </a:p>
                  </a:txBody>
                  <a:tcPr anchor="ctr"/>
                </a:tc>
                <a:tc>
                  <a:txBody>
                    <a:bodyPr/>
                    <a:lstStyle/>
                    <a:p>
                      <a:pPr algn="ctr">
                        <a:lnSpc>
                          <a:spcPct val="150000"/>
                        </a:lnSpc>
                      </a:pPr>
                      <a:r>
                        <a:rPr lang="zh-CN" altLang="en-US" sz="2400" b="0" i="0" dirty="0">
                          <a:latin typeface="FZLanTingHeiS-R-GB" panose="02000000000000000000" pitchFamily="2" charset="-122"/>
                          <a:ea typeface="FZLanTingHeiS-R-GB" panose="02000000000000000000" pitchFamily="2" charset="-122"/>
                          <a:cs typeface="Microsoft YaHei" charset="-122"/>
                        </a:rPr>
                        <a:t>百分比</a:t>
                      </a:r>
                    </a:p>
                  </a:txBody>
                  <a:tcPr anchor="ctr"/>
                </a:tc>
                <a:extLst>
                  <a:ext uri="{0D108BD9-81ED-4DB2-BD59-A6C34878D82A}">
                    <a16:rowId xmlns:a16="http://schemas.microsoft.com/office/drawing/2014/main" val="10000"/>
                  </a:ext>
                </a:extLst>
              </a:tr>
              <a:tr h="483220">
                <a:tc>
                  <a:txBody>
                    <a:bodyPr/>
                    <a:lstStyle/>
                    <a:p>
                      <a:pPr algn="ctr">
                        <a:lnSpc>
                          <a:spcPct val="150000"/>
                        </a:lnSpc>
                      </a:pPr>
                      <a:r>
                        <a:rPr lang="zh-CN" altLang="en-US" sz="2400" b="0" i="0" dirty="0">
                          <a:latin typeface="FZLanTingHeiS-R-GB" panose="02000000000000000000" pitchFamily="2" charset="-122"/>
                          <a:ea typeface="FZLanTingHeiS-R-GB" panose="02000000000000000000" pitchFamily="2" charset="-122"/>
                          <a:cs typeface="Microsoft YaHei" charset="-122"/>
                        </a:rPr>
                        <a:t>价格</a:t>
                      </a:r>
                    </a:p>
                  </a:txBody>
                  <a:tcPr anchor="ctr"/>
                </a:tc>
                <a:tc>
                  <a:txBody>
                    <a:bodyPr/>
                    <a:lstStyle/>
                    <a:p>
                      <a:pPr algn="ctr">
                        <a:lnSpc>
                          <a:spcPct val="150000"/>
                        </a:lnSpc>
                      </a:pPr>
                      <a:r>
                        <a:rPr lang="en-US" altLang="zh-CN" sz="2400" b="0" i="0" dirty="0">
                          <a:latin typeface="FZLanTingHeiS-R-GB" panose="02000000000000000000" pitchFamily="2" charset="-122"/>
                          <a:ea typeface="FZLanTingHeiS-R-GB" panose="02000000000000000000" pitchFamily="2" charset="-122"/>
                          <a:cs typeface="Microsoft YaHei" charset="-122"/>
                        </a:rPr>
                        <a:t>10</a:t>
                      </a:r>
                      <a:endParaRPr lang="zh-CN" altLang="en-US" sz="2400" b="0" i="0" dirty="0">
                        <a:latin typeface="FZLanTingHeiS-R-GB" panose="02000000000000000000" pitchFamily="2" charset="-122"/>
                        <a:ea typeface="FZLanTingHeiS-R-GB" panose="02000000000000000000" pitchFamily="2" charset="-122"/>
                        <a:cs typeface="Microsoft YaHei" charset="-122"/>
                      </a:endParaRPr>
                    </a:p>
                  </a:txBody>
                  <a:tcPr anchor="ctr"/>
                </a:tc>
                <a:tc>
                  <a:txBody>
                    <a:bodyPr/>
                    <a:lstStyle/>
                    <a:p>
                      <a:pPr algn="ctr">
                        <a:lnSpc>
                          <a:spcPct val="150000"/>
                        </a:lnSpc>
                      </a:pPr>
                      <a:r>
                        <a:rPr lang="en-US" altLang="zh-CN" sz="2400" b="0" i="0" dirty="0">
                          <a:latin typeface="FZLanTingHeiS-R-GB" panose="02000000000000000000" pitchFamily="2" charset="-122"/>
                          <a:ea typeface="FZLanTingHeiS-R-GB" panose="02000000000000000000" pitchFamily="2" charset="-122"/>
                          <a:cs typeface="Microsoft YaHei" charset="-122"/>
                        </a:rPr>
                        <a:t>9</a:t>
                      </a:r>
                      <a:endParaRPr lang="zh-CN" altLang="en-US" sz="2400" b="0" i="0" dirty="0">
                        <a:latin typeface="FZLanTingHeiS-R-GB" panose="02000000000000000000" pitchFamily="2" charset="-122"/>
                        <a:ea typeface="FZLanTingHeiS-R-GB" panose="02000000000000000000" pitchFamily="2" charset="-122"/>
                        <a:cs typeface="Microsoft YaHei" charset="-122"/>
                      </a:endParaRPr>
                    </a:p>
                  </a:txBody>
                  <a:tcPr anchor="ctr"/>
                </a:tc>
                <a:tc>
                  <a:txBody>
                    <a:bodyPr/>
                    <a:lstStyle/>
                    <a:p>
                      <a:pPr algn="ctr">
                        <a:lnSpc>
                          <a:spcPct val="150000"/>
                        </a:lnSpc>
                      </a:pPr>
                      <a:r>
                        <a:rPr lang="en-US" altLang="zh-CN" sz="2400" b="0" i="0" dirty="0">
                          <a:latin typeface="FZLanTingHeiS-R-GB" panose="02000000000000000000" pitchFamily="2" charset="-122"/>
                          <a:ea typeface="FZLanTingHeiS-R-GB" panose="02000000000000000000" pitchFamily="2" charset="-122"/>
                          <a:cs typeface="Microsoft YaHei" charset="-122"/>
                        </a:rPr>
                        <a:t>11</a:t>
                      </a:r>
                      <a:endParaRPr lang="zh-CN" altLang="en-US" sz="2400" b="0" i="0" dirty="0">
                        <a:latin typeface="FZLanTingHeiS-R-GB" panose="02000000000000000000" pitchFamily="2" charset="-122"/>
                        <a:ea typeface="FZLanTingHeiS-R-GB" panose="02000000000000000000" pitchFamily="2" charset="-122"/>
                        <a:cs typeface="Microsoft YaHei" charset="-122"/>
                      </a:endParaRPr>
                    </a:p>
                  </a:txBody>
                  <a:tcPr anchor="ctr"/>
                </a:tc>
                <a:tc>
                  <a:txBody>
                    <a:bodyPr/>
                    <a:lstStyle/>
                    <a:p>
                      <a:pPr algn="ctr">
                        <a:lnSpc>
                          <a:spcPct val="150000"/>
                        </a:lnSpc>
                      </a:pPr>
                      <a:r>
                        <a:rPr lang="en-US" altLang="zh-CN" sz="2400" b="0" i="0" dirty="0">
                          <a:latin typeface="FZLanTingHeiS-R-GB" panose="02000000000000000000" pitchFamily="2" charset="-122"/>
                          <a:ea typeface="FZLanTingHeiS-R-GB" panose="02000000000000000000" pitchFamily="2" charset="-122"/>
                          <a:cs typeface="Microsoft YaHei" charset="-122"/>
                        </a:rPr>
                        <a:t>10%</a:t>
                      </a:r>
                      <a:endParaRPr lang="zh-CN" altLang="en-US" sz="2400" b="0" i="0" dirty="0">
                        <a:latin typeface="FZLanTingHeiS-R-GB" panose="02000000000000000000" pitchFamily="2" charset="-122"/>
                        <a:ea typeface="FZLanTingHeiS-R-GB" panose="02000000000000000000" pitchFamily="2" charset="-122"/>
                        <a:cs typeface="Microsoft YaHei" charset="-122"/>
                      </a:endParaRPr>
                    </a:p>
                  </a:txBody>
                  <a:tcPr anchor="ctr"/>
                </a:tc>
                <a:extLst>
                  <a:ext uri="{0D108BD9-81ED-4DB2-BD59-A6C34878D82A}">
                    <a16:rowId xmlns:a16="http://schemas.microsoft.com/office/drawing/2014/main" val="10001"/>
                  </a:ext>
                </a:extLst>
              </a:tr>
              <a:tr h="483220">
                <a:tc>
                  <a:txBody>
                    <a:bodyPr/>
                    <a:lstStyle/>
                    <a:p>
                      <a:pPr algn="ctr">
                        <a:lnSpc>
                          <a:spcPct val="150000"/>
                        </a:lnSpc>
                      </a:pPr>
                      <a:r>
                        <a:rPr lang="zh-CN" altLang="en-US" sz="2400" b="0" i="0" dirty="0">
                          <a:latin typeface="FZLanTingHeiS-R-GB" panose="02000000000000000000" pitchFamily="2" charset="-122"/>
                          <a:ea typeface="FZLanTingHeiS-R-GB" panose="02000000000000000000" pitchFamily="2" charset="-122"/>
                          <a:cs typeface="Microsoft YaHei" charset="-122"/>
                        </a:rPr>
                        <a:t>需求量</a:t>
                      </a:r>
                    </a:p>
                  </a:txBody>
                  <a:tcPr anchor="ctr"/>
                </a:tc>
                <a:tc>
                  <a:txBody>
                    <a:bodyPr/>
                    <a:lstStyle/>
                    <a:p>
                      <a:pPr algn="ctr">
                        <a:lnSpc>
                          <a:spcPct val="150000"/>
                        </a:lnSpc>
                      </a:pPr>
                      <a:r>
                        <a:rPr lang="en-US" altLang="zh-CN" sz="2400" b="0" i="0" dirty="0">
                          <a:latin typeface="FZLanTingHeiS-R-GB" panose="02000000000000000000" pitchFamily="2" charset="-122"/>
                          <a:ea typeface="FZLanTingHeiS-R-GB" panose="02000000000000000000" pitchFamily="2" charset="-122"/>
                          <a:cs typeface="Microsoft YaHei" charset="-122"/>
                        </a:rPr>
                        <a:t>100</a:t>
                      </a:r>
                      <a:endParaRPr lang="zh-CN" altLang="en-US" sz="2400" b="0" i="0" dirty="0">
                        <a:latin typeface="FZLanTingHeiS-R-GB" panose="02000000000000000000" pitchFamily="2" charset="-122"/>
                        <a:ea typeface="FZLanTingHeiS-R-GB" panose="02000000000000000000" pitchFamily="2" charset="-122"/>
                        <a:cs typeface="Microsoft YaHei" charset="-122"/>
                      </a:endParaRPr>
                    </a:p>
                  </a:txBody>
                  <a:tcPr anchor="ctr"/>
                </a:tc>
                <a:tc>
                  <a:txBody>
                    <a:bodyPr/>
                    <a:lstStyle/>
                    <a:p>
                      <a:pPr algn="ctr">
                        <a:lnSpc>
                          <a:spcPct val="150000"/>
                        </a:lnSpc>
                      </a:pPr>
                      <a:r>
                        <a:rPr lang="en-US" altLang="zh-CN" sz="2400" b="0" i="0" dirty="0">
                          <a:latin typeface="FZLanTingHeiS-R-GB" panose="02000000000000000000" pitchFamily="2" charset="-122"/>
                          <a:ea typeface="FZLanTingHeiS-R-GB" panose="02000000000000000000" pitchFamily="2" charset="-122"/>
                          <a:cs typeface="Microsoft YaHei" charset="-122"/>
                        </a:rPr>
                        <a:t>120</a:t>
                      </a:r>
                      <a:endParaRPr lang="zh-CN" altLang="en-US" sz="2400" b="0" i="0" dirty="0">
                        <a:latin typeface="FZLanTingHeiS-R-GB" panose="02000000000000000000" pitchFamily="2" charset="-122"/>
                        <a:ea typeface="FZLanTingHeiS-R-GB" panose="02000000000000000000" pitchFamily="2" charset="-122"/>
                        <a:cs typeface="Microsoft YaHei" charset="-122"/>
                      </a:endParaRPr>
                    </a:p>
                  </a:txBody>
                  <a:tcPr anchor="ctr"/>
                </a:tc>
                <a:tc>
                  <a:txBody>
                    <a:bodyPr/>
                    <a:lstStyle/>
                    <a:p>
                      <a:pPr algn="ctr">
                        <a:lnSpc>
                          <a:spcPct val="150000"/>
                        </a:lnSpc>
                      </a:pPr>
                      <a:r>
                        <a:rPr lang="en-US" altLang="zh-CN" sz="2400" b="0" i="0" dirty="0">
                          <a:latin typeface="FZLanTingHeiS-R-GB" panose="02000000000000000000" pitchFamily="2" charset="-122"/>
                          <a:ea typeface="FZLanTingHeiS-R-GB" panose="02000000000000000000" pitchFamily="2" charset="-122"/>
                          <a:cs typeface="Microsoft YaHei" charset="-122"/>
                        </a:rPr>
                        <a:t>80</a:t>
                      </a:r>
                      <a:endParaRPr lang="zh-CN" altLang="en-US" sz="2400" b="0" i="0" dirty="0">
                        <a:latin typeface="FZLanTingHeiS-R-GB" panose="02000000000000000000" pitchFamily="2" charset="-122"/>
                        <a:ea typeface="FZLanTingHeiS-R-GB" panose="02000000000000000000" pitchFamily="2" charset="-122"/>
                        <a:cs typeface="Microsoft YaHei" charset="-122"/>
                      </a:endParaRPr>
                    </a:p>
                  </a:txBody>
                  <a:tcPr anchor="ctr"/>
                </a:tc>
                <a:tc>
                  <a:txBody>
                    <a:bodyPr/>
                    <a:lstStyle/>
                    <a:p>
                      <a:pPr algn="ctr">
                        <a:lnSpc>
                          <a:spcPct val="150000"/>
                        </a:lnSpc>
                      </a:pPr>
                      <a:r>
                        <a:rPr lang="en-US" altLang="zh-CN" sz="2400" b="0" i="0" dirty="0">
                          <a:latin typeface="FZLanTingHeiS-R-GB" panose="02000000000000000000" pitchFamily="2" charset="-122"/>
                          <a:ea typeface="FZLanTingHeiS-R-GB" panose="02000000000000000000" pitchFamily="2" charset="-122"/>
                          <a:cs typeface="Microsoft YaHei" charset="-122"/>
                        </a:rPr>
                        <a:t>20%</a:t>
                      </a:r>
                      <a:endParaRPr lang="zh-CN" altLang="en-US" sz="2400" b="0" i="0" dirty="0">
                        <a:latin typeface="FZLanTingHeiS-R-GB" panose="02000000000000000000" pitchFamily="2" charset="-122"/>
                        <a:ea typeface="FZLanTingHeiS-R-GB" panose="02000000000000000000" pitchFamily="2" charset="-122"/>
                        <a:cs typeface="Microsoft YaHei" charset="-122"/>
                      </a:endParaRPr>
                    </a:p>
                  </a:txBody>
                  <a:tcPr anchor="ctr"/>
                </a:tc>
                <a:extLst>
                  <a:ext uri="{0D108BD9-81ED-4DB2-BD59-A6C34878D82A}">
                    <a16:rowId xmlns:a16="http://schemas.microsoft.com/office/drawing/2014/main" val="10002"/>
                  </a:ext>
                </a:extLst>
              </a:tr>
              <a:tr h="483220">
                <a:tc>
                  <a:txBody>
                    <a:bodyPr/>
                    <a:lstStyle/>
                    <a:p>
                      <a:pPr algn="ctr">
                        <a:lnSpc>
                          <a:spcPct val="150000"/>
                        </a:lnSpc>
                      </a:pPr>
                      <a:r>
                        <a:rPr lang="zh-CN" altLang="en-US" sz="2400" b="0" i="0" dirty="0">
                          <a:latin typeface="FZLanTingHeiS-R-GB" panose="02000000000000000000" pitchFamily="2" charset="-122"/>
                          <a:ea typeface="FZLanTingHeiS-R-GB" panose="02000000000000000000" pitchFamily="2" charset="-122"/>
                          <a:cs typeface="Microsoft YaHei" charset="-122"/>
                        </a:rPr>
                        <a:t>销售收入</a:t>
                      </a:r>
                    </a:p>
                  </a:txBody>
                  <a:tcPr anchor="ctr"/>
                </a:tc>
                <a:tc>
                  <a:txBody>
                    <a:bodyPr/>
                    <a:lstStyle/>
                    <a:p>
                      <a:pPr algn="ctr">
                        <a:lnSpc>
                          <a:spcPct val="150000"/>
                        </a:lnSpc>
                      </a:pPr>
                      <a:r>
                        <a:rPr lang="en-US" altLang="zh-CN" sz="2400" b="0" i="0" dirty="0">
                          <a:latin typeface="FZLanTingHeiS-R-GB" panose="02000000000000000000" pitchFamily="2" charset="-122"/>
                          <a:ea typeface="FZLanTingHeiS-R-GB" panose="02000000000000000000" pitchFamily="2" charset="-122"/>
                          <a:cs typeface="Microsoft YaHei" charset="-122"/>
                        </a:rPr>
                        <a:t>1000</a:t>
                      </a:r>
                      <a:endParaRPr lang="zh-CN" altLang="en-US" sz="2400" b="0" i="0" dirty="0">
                        <a:latin typeface="FZLanTingHeiS-R-GB" panose="02000000000000000000" pitchFamily="2" charset="-122"/>
                        <a:ea typeface="FZLanTingHeiS-R-GB" panose="02000000000000000000" pitchFamily="2" charset="-122"/>
                        <a:cs typeface="Microsoft YaHei" charset="-122"/>
                      </a:endParaRPr>
                    </a:p>
                  </a:txBody>
                  <a:tcPr anchor="ctr"/>
                </a:tc>
                <a:tc>
                  <a:txBody>
                    <a:bodyPr/>
                    <a:lstStyle/>
                    <a:p>
                      <a:pPr algn="ctr">
                        <a:lnSpc>
                          <a:spcPct val="150000"/>
                        </a:lnSpc>
                      </a:pPr>
                      <a:r>
                        <a:rPr lang="en-US" altLang="zh-CN" sz="2400" b="0" i="0" dirty="0">
                          <a:solidFill>
                            <a:schemeClr val="bg1"/>
                          </a:solidFill>
                          <a:latin typeface="FZLanTingHeiS-R-GB" panose="02000000000000000000" pitchFamily="2" charset="-122"/>
                          <a:ea typeface="FZLanTingHeiS-R-GB" panose="02000000000000000000" pitchFamily="2" charset="-122"/>
                          <a:cs typeface="Microsoft YaHei" charset="-122"/>
                        </a:rPr>
                        <a:t>1080</a:t>
                      </a:r>
                      <a:endParaRPr lang="zh-CN" altLang="en-US" sz="2400" b="0" i="0" dirty="0">
                        <a:solidFill>
                          <a:schemeClr val="bg1"/>
                        </a:solidFill>
                        <a:latin typeface="FZLanTingHeiS-R-GB" panose="02000000000000000000" pitchFamily="2" charset="-122"/>
                        <a:ea typeface="FZLanTingHeiS-R-GB" panose="02000000000000000000" pitchFamily="2" charset="-122"/>
                        <a:cs typeface="Microsoft YaHei" charset="-122"/>
                      </a:endParaRPr>
                    </a:p>
                  </a:txBody>
                  <a:tcPr anchor="ctr"/>
                </a:tc>
                <a:tc>
                  <a:txBody>
                    <a:bodyPr/>
                    <a:lstStyle/>
                    <a:p>
                      <a:pPr algn="ctr">
                        <a:lnSpc>
                          <a:spcPct val="150000"/>
                        </a:lnSpc>
                      </a:pPr>
                      <a:r>
                        <a:rPr lang="en-US" altLang="zh-CN" sz="2400" b="0" i="0" dirty="0">
                          <a:solidFill>
                            <a:schemeClr val="bg1"/>
                          </a:solidFill>
                          <a:latin typeface="FZLanTingHeiS-R-GB" panose="02000000000000000000" pitchFamily="2" charset="-122"/>
                          <a:ea typeface="FZLanTingHeiS-R-GB" panose="02000000000000000000" pitchFamily="2" charset="-122"/>
                          <a:cs typeface="Microsoft YaHei" charset="-122"/>
                        </a:rPr>
                        <a:t>880</a:t>
                      </a:r>
                      <a:endParaRPr lang="zh-CN" altLang="en-US" sz="2400" b="0" i="0" dirty="0">
                        <a:solidFill>
                          <a:schemeClr val="bg1"/>
                        </a:solidFill>
                        <a:latin typeface="FZLanTingHeiS-R-GB" panose="02000000000000000000" pitchFamily="2" charset="-122"/>
                        <a:ea typeface="FZLanTingHeiS-R-GB" panose="02000000000000000000" pitchFamily="2" charset="-122"/>
                        <a:cs typeface="Microsoft YaHei" charset="-122"/>
                      </a:endParaRPr>
                    </a:p>
                  </a:txBody>
                  <a:tcPr anchor="ctr"/>
                </a:tc>
                <a:tc>
                  <a:txBody>
                    <a:bodyPr/>
                    <a:lstStyle/>
                    <a:p>
                      <a:pPr algn="ctr">
                        <a:lnSpc>
                          <a:spcPct val="150000"/>
                        </a:lnSpc>
                      </a:pPr>
                      <a:endParaRPr lang="zh-CN" altLang="en-US" sz="2400" b="0" i="0" dirty="0">
                        <a:latin typeface="FZLanTingHeiS-R-GB" panose="02000000000000000000" pitchFamily="2" charset="-122"/>
                        <a:ea typeface="FZLanTingHeiS-R-GB" panose="02000000000000000000" pitchFamily="2" charset="-122"/>
                        <a:cs typeface="Microsoft YaHei" charset="-122"/>
                      </a:endParaRPr>
                    </a:p>
                  </a:txBody>
                  <a:tcPr anchor="ctr"/>
                </a:tc>
                <a:extLst>
                  <a:ext uri="{0D108BD9-81ED-4DB2-BD59-A6C34878D82A}">
                    <a16:rowId xmlns:a16="http://schemas.microsoft.com/office/drawing/2014/main" val="10003"/>
                  </a:ext>
                </a:extLst>
              </a:tr>
            </a:tbl>
          </a:graphicData>
        </a:graphic>
      </p:graphicFrame>
      <p:sp>
        <p:nvSpPr>
          <p:cNvPr id="10" name="圆角矩形 9"/>
          <p:cNvSpPr/>
          <p:nvPr/>
        </p:nvSpPr>
        <p:spPr>
          <a:xfrm>
            <a:off x="334126" y="1429760"/>
            <a:ext cx="5253873"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a:latin typeface="FZLanTingHeiS-R-GB" panose="02000000000000000000" pitchFamily="2" charset="-122"/>
                <a:ea typeface="FZLanTingHeiS-R-GB" panose="02000000000000000000" pitchFamily="2" charset="-122"/>
                <a:cs typeface="Microsoft YaHei" charset="-122"/>
              </a:rPr>
              <a:t>四、需求价格弹性的应用</a:t>
            </a:r>
            <a:r>
              <a:rPr kumimoji="1" lang="en-US" altLang="zh-CN" sz="2000" dirty="0">
                <a:latin typeface="FZLanTingHeiS-R-GB" panose="02000000000000000000" pitchFamily="2" charset="-122"/>
                <a:ea typeface="FZLanTingHeiS-R-GB" panose="02000000000000000000" pitchFamily="2" charset="-122"/>
                <a:cs typeface="Microsoft YaHei" charset="-122"/>
              </a:rPr>
              <a:t>【</a:t>
            </a:r>
            <a:r>
              <a:rPr kumimoji="1" lang="zh-CN" altLang="en-US" sz="2000" dirty="0">
                <a:latin typeface="FZLanTingHeiS-R-GB" panose="02000000000000000000" pitchFamily="2" charset="-122"/>
                <a:ea typeface="FZLanTingHeiS-R-GB" panose="02000000000000000000" pitchFamily="2" charset="-122"/>
                <a:cs typeface="Microsoft YaHei" charset="-122"/>
              </a:rPr>
              <a:t>选择、计算</a:t>
            </a:r>
            <a:r>
              <a:rPr kumimoji="1" lang="en-US" altLang="zh-CN" sz="2000" dirty="0">
                <a:latin typeface="FZLanTingHeiS-R-GB" panose="02000000000000000000" pitchFamily="2" charset="-122"/>
                <a:ea typeface="FZLanTingHeiS-R-GB" panose="02000000000000000000" pitchFamily="2" charset="-122"/>
                <a:cs typeface="Microsoft YaHei" charset="-122"/>
              </a:rPr>
              <a:t>】</a:t>
            </a:r>
            <a:endParaRPr kumimoji="1" lang="zh-CN" altLang="en-US" sz="2000" dirty="0">
              <a:latin typeface="FZLanTingHeiS-R-GB" panose="02000000000000000000" pitchFamily="2" charset="-122"/>
              <a:ea typeface="FZLanTingHeiS-R-GB" panose="02000000000000000000" pitchFamily="2" charset="-122"/>
              <a:cs typeface="Microsoft YaHei" charset="-122"/>
            </a:endParaRPr>
          </a:p>
        </p:txBody>
      </p:sp>
    </p:spTree>
    <p:extLst>
      <p:ext uri="{BB962C8B-B14F-4D97-AF65-F5344CB8AC3E}">
        <p14:creationId xmlns:p14="http://schemas.microsoft.com/office/powerpoint/2010/main" val="367031956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4767262" cy="543062"/>
          </a:xfrm>
          <a:prstGeom prst="rect">
            <a:avLst/>
          </a:prstGeom>
          <a:noFill/>
        </p:spPr>
        <p:txBody>
          <a:bodyPr wrap="square" lIns="111090" tIns="55545" rIns="111090" bIns="55545" rtlCol="0">
            <a:spAutoFit/>
          </a:bodyPr>
          <a:lstStyle/>
          <a:p>
            <a:pPr lvl="0"/>
            <a:r>
              <a:rPr lang="en-US" altLang="zh-CN" sz="2800" dirty="0">
                <a:latin typeface="FZLanTingHeiS-R-GB" panose="02000000000000000000" pitchFamily="2" charset="-122"/>
                <a:ea typeface="FZLanTingHeiS-R-GB" panose="02000000000000000000" pitchFamily="2" charset="-122"/>
                <a:cs typeface="Microsoft YaHei" charset="-122"/>
              </a:rPr>
              <a:t>4.1.1</a:t>
            </a:r>
            <a:r>
              <a:rPr lang="zh-CN" altLang="en-US" sz="2800" dirty="0">
                <a:latin typeface="FZLanTingHeiS-R-GB" panose="02000000000000000000" pitchFamily="2" charset="-122"/>
                <a:ea typeface="FZLanTingHeiS-R-GB" panose="02000000000000000000" pitchFamily="2" charset="-122"/>
                <a:cs typeface="Microsoft YaHei" charset="-122"/>
              </a:rPr>
              <a:t> 需求价格弹性</a:t>
            </a:r>
          </a:p>
        </p:txBody>
      </p:sp>
      <p:sp>
        <p:nvSpPr>
          <p:cNvPr id="19" name="文本框 18"/>
          <p:cNvSpPr txBox="1"/>
          <p:nvPr/>
        </p:nvSpPr>
        <p:spPr>
          <a:xfrm>
            <a:off x="334127" y="2222943"/>
            <a:ext cx="11633284" cy="506229"/>
          </a:xfrm>
          <a:prstGeom prst="rect">
            <a:avLst/>
          </a:prstGeom>
          <a:noFill/>
        </p:spPr>
        <p:txBody>
          <a:bodyPr wrap="square" rtlCol="0">
            <a:spAutoFit/>
          </a:bodyPr>
          <a:lstStyle/>
          <a:p>
            <a:pPr>
              <a:lnSpc>
                <a:spcPct val="150000"/>
              </a:lnSpc>
            </a:pPr>
            <a:r>
              <a:rPr kumimoji="1" lang="en-US" altLang="zh-CN" sz="2000" dirty="0">
                <a:latin typeface="FZLanTingHeiS-R-GB" panose="02000000000000000000" pitchFamily="2" charset="-122"/>
                <a:ea typeface="FZLanTingHeiS-R-GB" panose="02000000000000000000" pitchFamily="2" charset="-122"/>
                <a:cs typeface="Microsoft YaHei" charset="-122"/>
              </a:rPr>
              <a:t>1</a:t>
            </a:r>
            <a:r>
              <a:rPr kumimoji="1" lang="zh-CN" altLang="en-US" sz="2000" dirty="0">
                <a:latin typeface="FZLanTingHeiS-R-GB" panose="02000000000000000000" pitchFamily="2" charset="-122"/>
                <a:ea typeface="FZLanTingHeiS-R-GB" panose="02000000000000000000" pitchFamily="2" charset="-122"/>
                <a:cs typeface="Microsoft YaHei" charset="-122"/>
              </a:rPr>
              <a:t>、</a:t>
            </a:r>
            <a:r>
              <a:rPr kumimoji="1" lang="en-US" altLang="zh-CN" sz="2000" dirty="0">
                <a:latin typeface="FZLanTingHeiS-R-GB" panose="02000000000000000000" pitchFamily="2" charset="-122"/>
                <a:ea typeface="FZLanTingHeiS-R-GB" panose="02000000000000000000" pitchFamily="2" charset="-122"/>
                <a:cs typeface="Microsoft YaHei" charset="-122"/>
              </a:rPr>
              <a:t>E</a:t>
            </a:r>
            <a:r>
              <a:rPr kumimoji="1" lang="en-US" altLang="zh-CN" sz="2000" baseline="-25000" dirty="0">
                <a:latin typeface="FZLanTingHeiS-R-GB" panose="02000000000000000000" pitchFamily="2" charset="-122"/>
                <a:ea typeface="FZLanTingHeiS-R-GB" panose="02000000000000000000" pitchFamily="2" charset="-122"/>
                <a:cs typeface="Microsoft YaHei" charset="-122"/>
              </a:rPr>
              <a:t>d</a:t>
            </a:r>
            <a:r>
              <a:rPr kumimoji="1" lang="zh-CN" altLang="en-US" sz="2000" dirty="0">
                <a:latin typeface="FZLanTingHeiS-R-GB" panose="02000000000000000000" pitchFamily="2" charset="-122"/>
                <a:ea typeface="FZLanTingHeiS-R-GB" panose="02000000000000000000" pitchFamily="2" charset="-122"/>
                <a:cs typeface="Microsoft YaHei" charset="-122"/>
              </a:rPr>
              <a:t>＞</a:t>
            </a:r>
            <a:r>
              <a:rPr kumimoji="1" lang="en-US" altLang="zh-CN" sz="2000" dirty="0">
                <a:latin typeface="FZLanTingHeiS-R-GB" panose="02000000000000000000" pitchFamily="2" charset="-122"/>
                <a:ea typeface="FZLanTingHeiS-R-GB" panose="02000000000000000000" pitchFamily="2" charset="-122"/>
                <a:cs typeface="Microsoft YaHei" charset="-122"/>
              </a:rPr>
              <a:t>1</a:t>
            </a:r>
            <a:r>
              <a:rPr kumimoji="1" lang="zh-CN" altLang="en-US" sz="2000" dirty="0">
                <a:latin typeface="FZLanTingHeiS-R-GB" panose="02000000000000000000" pitchFamily="2" charset="-122"/>
                <a:ea typeface="FZLanTingHeiS-R-GB" panose="02000000000000000000" pitchFamily="2" charset="-122"/>
                <a:cs typeface="Microsoft YaHei" charset="-122"/>
              </a:rPr>
              <a:t>，当需求富有弹性时，需求量的相对变化大于价格的相对变化。</a:t>
            </a:r>
            <a:endParaRPr kumimoji="1" lang="en-US" altLang="zh-CN" sz="2000" dirty="0">
              <a:latin typeface="FZLanTingHeiS-R-GB" panose="02000000000000000000" pitchFamily="2" charset="-122"/>
              <a:ea typeface="FZLanTingHeiS-R-GB" panose="02000000000000000000" pitchFamily="2" charset="-122"/>
              <a:cs typeface="Microsoft YaHei" charset="-122"/>
            </a:endParaRPr>
          </a:p>
        </p:txBody>
      </p:sp>
      <p:graphicFrame>
        <p:nvGraphicFramePr>
          <p:cNvPr id="9" name="图表 8"/>
          <p:cNvGraphicFramePr/>
          <p:nvPr/>
        </p:nvGraphicFramePr>
        <p:xfrm>
          <a:off x="8566484" y="98338"/>
          <a:ext cx="4555957" cy="157832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 name="图片 1"/>
          <p:cNvPicPr>
            <a:picLocks noChangeAspect="1"/>
          </p:cNvPicPr>
          <p:nvPr/>
        </p:nvPicPr>
        <p:blipFill>
          <a:blip r:embed="rId8"/>
          <a:stretch>
            <a:fillRect/>
          </a:stretch>
        </p:blipFill>
        <p:spPr>
          <a:xfrm>
            <a:off x="9249611" y="2910053"/>
            <a:ext cx="2717800" cy="2717800"/>
          </a:xfrm>
          <a:prstGeom prst="rect">
            <a:avLst/>
          </a:prstGeom>
        </p:spPr>
      </p:pic>
      <p:sp>
        <p:nvSpPr>
          <p:cNvPr id="7" name="矩形 6"/>
          <p:cNvSpPr/>
          <p:nvPr/>
        </p:nvSpPr>
        <p:spPr>
          <a:xfrm>
            <a:off x="0" y="156725"/>
            <a:ext cx="2108269" cy="276999"/>
          </a:xfrm>
          <a:prstGeom prst="rect">
            <a:avLst/>
          </a:prstGeom>
        </p:spPr>
        <p:txBody>
          <a:bodyPr wrap="none">
            <a:spAutoFit/>
          </a:bodyPr>
          <a:lstStyle/>
          <a:p>
            <a:r>
              <a:rPr lang="en-US" altLang="zh-CN" sz="1200">
                <a:solidFill>
                  <a:schemeClr val="bg1">
                    <a:lumMod val="75000"/>
                  </a:schemeClr>
                </a:solidFill>
                <a:latin typeface="SimSun" charset="-122"/>
                <a:ea typeface="SimSun" charset="-122"/>
                <a:cs typeface="SimSun" charset="-122"/>
              </a:rPr>
              <a:t>4.1.1.4</a:t>
            </a:r>
            <a:r>
              <a:rPr lang="zh-CN" altLang="en-US" sz="1200" dirty="0">
                <a:solidFill>
                  <a:schemeClr val="bg1">
                    <a:lumMod val="75000"/>
                  </a:schemeClr>
                </a:solidFill>
                <a:latin typeface="SimSun" charset="-122"/>
                <a:ea typeface="SimSun" charset="-122"/>
                <a:cs typeface="SimSun" charset="-122"/>
              </a:rPr>
              <a:t>需求价格弹性的应用</a:t>
            </a:r>
          </a:p>
        </p:txBody>
      </p:sp>
      <p:graphicFrame>
        <p:nvGraphicFramePr>
          <p:cNvPr id="3" name="表格 2"/>
          <p:cNvGraphicFramePr>
            <a:graphicFrameLocks noGrp="1"/>
          </p:cNvGraphicFramePr>
          <p:nvPr>
            <p:extLst>
              <p:ext uri="{D42A27DB-BD31-4B8C-83A1-F6EECF244321}">
                <p14:modId xmlns:p14="http://schemas.microsoft.com/office/powerpoint/2010/main" val="2470840725"/>
              </p:ext>
            </p:extLst>
          </p:nvPr>
        </p:nvGraphicFramePr>
        <p:xfrm>
          <a:off x="627328" y="2975306"/>
          <a:ext cx="8242270" cy="2342136"/>
        </p:xfrm>
        <a:graphic>
          <a:graphicData uri="http://schemas.openxmlformats.org/drawingml/2006/table">
            <a:tbl>
              <a:tblPr firstRow="1" bandRow="1">
                <a:tableStyleId>{5940675A-B579-460E-94D1-54222C63F5DA}</a:tableStyleId>
              </a:tblPr>
              <a:tblGrid>
                <a:gridCol w="1648454">
                  <a:extLst>
                    <a:ext uri="{9D8B030D-6E8A-4147-A177-3AD203B41FA5}">
                      <a16:colId xmlns:a16="http://schemas.microsoft.com/office/drawing/2014/main" val="20000"/>
                    </a:ext>
                  </a:extLst>
                </a:gridCol>
                <a:gridCol w="1648454">
                  <a:extLst>
                    <a:ext uri="{9D8B030D-6E8A-4147-A177-3AD203B41FA5}">
                      <a16:colId xmlns:a16="http://schemas.microsoft.com/office/drawing/2014/main" val="20001"/>
                    </a:ext>
                  </a:extLst>
                </a:gridCol>
                <a:gridCol w="1648454">
                  <a:extLst>
                    <a:ext uri="{9D8B030D-6E8A-4147-A177-3AD203B41FA5}">
                      <a16:colId xmlns:a16="http://schemas.microsoft.com/office/drawing/2014/main" val="20002"/>
                    </a:ext>
                  </a:extLst>
                </a:gridCol>
                <a:gridCol w="1648454">
                  <a:extLst>
                    <a:ext uri="{9D8B030D-6E8A-4147-A177-3AD203B41FA5}">
                      <a16:colId xmlns:a16="http://schemas.microsoft.com/office/drawing/2014/main" val="20003"/>
                    </a:ext>
                  </a:extLst>
                </a:gridCol>
                <a:gridCol w="1648454">
                  <a:extLst>
                    <a:ext uri="{9D8B030D-6E8A-4147-A177-3AD203B41FA5}">
                      <a16:colId xmlns:a16="http://schemas.microsoft.com/office/drawing/2014/main" val="20004"/>
                    </a:ext>
                  </a:extLst>
                </a:gridCol>
              </a:tblGrid>
              <a:tr h="483220">
                <a:tc>
                  <a:txBody>
                    <a:bodyPr/>
                    <a:lstStyle/>
                    <a:p>
                      <a:pPr algn="ctr">
                        <a:lnSpc>
                          <a:spcPct val="150000"/>
                        </a:lnSpc>
                      </a:pPr>
                      <a:endParaRPr lang="zh-CN" altLang="en-US" sz="2400" b="0" i="0" dirty="0">
                        <a:latin typeface="FZLanTingHeiS-R-GB" panose="02000000000000000000" pitchFamily="2" charset="-122"/>
                        <a:ea typeface="FZLanTingHeiS-R-GB" panose="02000000000000000000" pitchFamily="2" charset="-122"/>
                        <a:cs typeface="Microsoft YaHei" charset="-122"/>
                      </a:endParaRPr>
                    </a:p>
                  </a:txBody>
                  <a:tcPr anchor="ctr"/>
                </a:tc>
                <a:tc>
                  <a:txBody>
                    <a:bodyPr/>
                    <a:lstStyle/>
                    <a:p>
                      <a:pPr algn="ctr">
                        <a:lnSpc>
                          <a:spcPct val="150000"/>
                        </a:lnSpc>
                      </a:pPr>
                      <a:r>
                        <a:rPr lang="zh-CN" altLang="en-US" sz="2400" b="0" i="0" dirty="0">
                          <a:latin typeface="FZLanTingHeiS-R-GB" panose="02000000000000000000" pitchFamily="2" charset="-122"/>
                          <a:ea typeface="FZLanTingHeiS-R-GB" panose="02000000000000000000" pitchFamily="2" charset="-122"/>
                          <a:cs typeface="Microsoft YaHei" charset="-122"/>
                        </a:rPr>
                        <a:t>原价</a:t>
                      </a:r>
                    </a:p>
                  </a:txBody>
                  <a:tcPr anchor="ctr"/>
                </a:tc>
                <a:tc>
                  <a:txBody>
                    <a:bodyPr/>
                    <a:lstStyle/>
                    <a:p>
                      <a:pPr algn="ctr">
                        <a:lnSpc>
                          <a:spcPct val="150000"/>
                        </a:lnSpc>
                      </a:pPr>
                      <a:r>
                        <a:rPr lang="zh-CN" altLang="en-US" sz="2400" b="0" i="0" dirty="0">
                          <a:latin typeface="FZLanTingHeiS-R-GB" panose="02000000000000000000" pitchFamily="2" charset="-122"/>
                          <a:ea typeface="FZLanTingHeiS-R-GB" panose="02000000000000000000" pitchFamily="2" charset="-122"/>
                          <a:cs typeface="Microsoft YaHei" charset="-122"/>
                        </a:rPr>
                        <a:t>降价后</a:t>
                      </a:r>
                    </a:p>
                  </a:txBody>
                  <a:tcPr anchor="ctr"/>
                </a:tc>
                <a:tc>
                  <a:txBody>
                    <a:bodyPr/>
                    <a:lstStyle/>
                    <a:p>
                      <a:pPr algn="ctr">
                        <a:lnSpc>
                          <a:spcPct val="150000"/>
                        </a:lnSpc>
                      </a:pPr>
                      <a:r>
                        <a:rPr lang="zh-CN" altLang="en-US" sz="2400" b="0" i="0" dirty="0">
                          <a:latin typeface="FZLanTingHeiS-R-GB" panose="02000000000000000000" pitchFamily="2" charset="-122"/>
                          <a:ea typeface="FZLanTingHeiS-R-GB" panose="02000000000000000000" pitchFamily="2" charset="-122"/>
                          <a:cs typeface="Microsoft YaHei" charset="-122"/>
                        </a:rPr>
                        <a:t>提价后</a:t>
                      </a:r>
                    </a:p>
                  </a:txBody>
                  <a:tcPr anchor="ctr"/>
                </a:tc>
                <a:tc>
                  <a:txBody>
                    <a:bodyPr/>
                    <a:lstStyle/>
                    <a:p>
                      <a:pPr algn="ctr">
                        <a:lnSpc>
                          <a:spcPct val="150000"/>
                        </a:lnSpc>
                      </a:pPr>
                      <a:r>
                        <a:rPr lang="zh-CN" altLang="en-US" sz="2400" b="0" i="0" dirty="0">
                          <a:latin typeface="FZLanTingHeiS-R-GB" panose="02000000000000000000" pitchFamily="2" charset="-122"/>
                          <a:ea typeface="FZLanTingHeiS-R-GB" panose="02000000000000000000" pitchFamily="2" charset="-122"/>
                          <a:cs typeface="Microsoft YaHei" charset="-122"/>
                        </a:rPr>
                        <a:t>百分比</a:t>
                      </a:r>
                    </a:p>
                  </a:txBody>
                  <a:tcPr anchor="ctr"/>
                </a:tc>
                <a:extLst>
                  <a:ext uri="{0D108BD9-81ED-4DB2-BD59-A6C34878D82A}">
                    <a16:rowId xmlns:a16="http://schemas.microsoft.com/office/drawing/2014/main" val="10000"/>
                  </a:ext>
                </a:extLst>
              </a:tr>
              <a:tr h="483220">
                <a:tc>
                  <a:txBody>
                    <a:bodyPr/>
                    <a:lstStyle/>
                    <a:p>
                      <a:pPr algn="ctr">
                        <a:lnSpc>
                          <a:spcPct val="150000"/>
                        </a:lnSpc>
                      </a:pPr>
                      <a:r>
                        <a:rPr lang="zh-CN" altLang="en-US" sz="2400" b="0" i="0" dirty="0">
                          <a:latin typeface="FZLanTingHeiS-R-GB" panose="02000000000000000000" pitchFamily="2" charset="-122"/>
                          <a:ea typeface="FZLanTingHeiS-R-GB" panose="02000000000000000000" pitchFamily="2" charset="-122"/>
                          <a:cs typeface="Microsoft YaHei" charset="-122"/>
                        </a:rPr>
                        <a:t>价格</a:t>
                      </a:r>
                    </a:p>
                  </a:txBody>
                  <a:tcPr anchor="ctr"/>
                </a:tc>
                <a:tc>
                  <a:txBody>
                    <a:bodyPr/>
                    <a:lstStyle/>
                    <a:p>
                      <a:pPr algn="ctr">
                        <a:lnSpc>
                          <a:spcPct val="150000"/>
                        </a:lnSpc>
                      </a:pPr>
                      <a:r>
                        <a:rPr lang="en-US" altLang="zh-CN" sz="2400" b="0" i="0" dirty="0">
                          <a:latin typeface="FZLanTingHeiS-R-GB" panose="02000000000000000000" pitchFamily="2" charset="-122"/>
                          <a:ea typeface="FZLanTingHeiS-R-GB" panose="02000000000000000000" pitchFamily="2" charset="-122"/>
                          <a:cs typeface="Microsoft YaHei" charset="-122"/>
                        </a:rPr>
                        <a:t>10</a:t>
                      </a:r>
                      <a:endParaRPr lang="zh-CN" altLang="en-US" sz="2400" b="0" i="0" dirty="0">
                        <a:latin typeface="FZLanTingHeiS-R-GB" panose="02000000000000000000" pitchFamily="2" charset="-122"/>
                        <a:ea typeface="FZLanTingHeiS-R-GB" panose="02000000000000000000" pitchFamily="2" charset="-122"/>
                        <a:cs typeface="Microsoft YaHei" charset="-122"/>
                      </a:endParaRPr>
                    </a:p>
                  </a:txBody>
                  <a:tcPr anchor="ctr"/>
                </a:tc>
                <a:tc>
                  <a:txBody>
                    <a:bodyPr/>
                    <a:lstStyle/>
                    <a:p>
                      <a:pPr algn="ctr">
                        <a:lnSpc>
                          <a:spcPct val="150000"/>
                        </a:lnSpc>
                      </a:pPr>
                      <a:r>
                        <a:rPr lang="en-US" altLang="zh-CN" sz="2400" b="0" i="0" dirty="0">
                          <a:latin typeface="FZLanTingHeiS-R-GB" panose="02000000000000000000" pitchFamily="2" charset="-122"/>
                          <a:ea typeface="FZLanTingHeiS-R-GB" panose="02000000000000000000" pitchFamily="2" charset="-122"/>
                          <a:cs typeface="Microsoft YaHei" charset="-122"/>
                        </a:rPr>
                        <a:t>9</a:t>
                      </a:r>
                      <a:endParaRPr lang="zh-CN" altLang="en-US" sz="2400" b="0" i="0" dirty="0">
                        <a:latin typeface="FZLanTingHeiS-R-GB" panose="02000000000000000000" pitchFamily="2" charset="-122"/>
                        <a:ea typeface="FZLanTingHeiS-R-GB" panose="02000000000000000000" pitchFamily="2" charset="-122"/>
                        <a:cs typeface="Microsoft YaHei" charset="-122"/>
                      </a:endParaRPr>
                    </a:p>
                  </a:txBody>
                  <a:tcPr anchor="ctr"/>
                </a:tc>
                <a:tc>
                  <a:txBody>
                    <a:bodyPr/>
                    <a:lstStyle/>
                    <a:p>
                      <a:pPr algn="ctr">
                        <a:lnSpc>
                          <a:spcPct val="150000"/>
                        </a:lnSpc>
                      </a:pPr>
                      <a:r>
                        <a:rPr lang="en-US" altLang="zh-CN" sz="2400" b="0" i="0" dirty="0">
                          <a:latin typeface="FZLanTingHeiS-R-GB" panose="02000000000000000000" pitchFamily="2" charset="-122"/>
                          <a:ea typeface="FZLanTingHeiS-R-GB" panose="02000000000000000000" pitchFamily="2" charset="-122"/>
                          <a:cs typeface="Microsoft YaHei" charset="-122"/>
                        </a:rPr>
                        <a:t>11</a:t>
                      </a:r>
                      <a:endParaRPr lang="zh-CN" altLang="en-US" sz="2400" b="0" i="0" dirty="0">
                        <a:latin typeface="FZLanTingHeiS-R-GB" panose="02000000000000000000" pitchFamily="2" charset="-122"/>
                        <a:ea typeface="FZLanTingHeiS-R-GB" panose="02000000000000000000" pitchFamily="2" charset="-122"/>
                        <a:cs typeface="Microsoft YaHei" charset="-122"/>
                      </a:endParaRPr>
                    </a:p>
                  </a:txBody>
                  <a:tcPr anchor="ctr"/>
                </a:tc>
                <a:tc>
                  <a:txBody>
                    <a:bodyPr/>
                    <a:lstStyle/>
                    <a:p>
                      <a:pPr algn="ctr">
                        <a:lnSpc>
                          <a:spcPct val="150000"/>
                        </a:lnSpc>
                      </a:pPr>
                      <a:r>
                        <a:rPr lang="en-US" altLang="zh-CN" sz="2400" b="0" i="0" dirty="0">
                          <a:latin typeface="FZLanTingHeiS-R-GB" panose="02000000000000000000" pitchFamily="2" charset="-122"/>
                          <a:ea typeface="FZLanTingHeiS-R-GB" panose="02000000000000000000" pitchFamily="2" charset="-122"/>
                          <a:cs typeface="Microsoft YaHei" charset="-122"/>
                        </a:rPr>
                        <a:t>10%</a:t>
                      </a:r>
                      <a:endParaRPr lang="zh-CN" altLang="en-US" sz="2400" b="0" i="0" dirty="0">
                        <a:latin typeface="FZLanTingHeiS-R-GB" panose="02000000000000000000" pitchFamily="2" charset="-122"/>
                        <a:ea typeface="FZLanTingHeiS-R-GB" panose="02000000000000000000" pitchFamily="2" charset="-122"/>
                        <a:cs typeface="Microsoft YaHei" charset="-122"/>
                      </a:endParaRPr>
                    </a:p>
                  </a:txBody>
                  <a:tcPr anchor="ctr"/>
                </a:tc>
                <a:extLst>
                  <a:ext uri="{0D108BD9-81ED-4DB2-BD59-A6C34878D82A}">
                    <a16:rowId xmlns:a16="http://schemas.microsoft.com/office/drawing/2014/main" val="10001"/>
                  </a:ext>
                </a:extLst>
              </a:tr>
              <a:tr h="483220">
                <a:tc>
                  <a:txBody>
                    <a:bodyPr/>
                    <a:lstStyle/>
                    <a:p>
                      <a:pPr algn="ctr">
                        <a:lnSpc>
                          <a:spcPct val="150000"/>
                        </a:lnSpc>
                      </a:pPr>
                      <a:r>
                        <a:rPr lang="zh-CN" altLang="en-US" sz="2400" b="0" i="0" dirty="0">
                          <a:latin typeface="FZLanTingHeiS-R-GB" panose="02000000000000000000" pitchFamily="2" charset="-122"/>
                          <a:ea typeface="FZLanTingHeiS-R-GB" panose="02000000000000000000" pitchFamily="2" charset="-122"/>
                          <a:cs typeface="Microsoft YaHei" charset="-122"/>
                        </a:rPr>
                        <a:t>需求量</a:t>
                      </a:r>
                    </a:p>
                  </a:txBody>
                  <a:tcPr anchor="ctr"/>
                </a:tc>
                <a:tc>
                  <a:txBody>
                    <a:bodyPr/>
                    <a:lstStyle/>
                    <a:p>
                      <a:pPr algn="ctr">
                        <a:lnSpc>
                          <a:spcPct val="150000"/>
                        </a:lnSpc>
                      </a:pPr>
                      <a:r>
                        <a:rPr lang="en-US" altLang="zh-CN" sz="2400" b="0" i="0" dirty="0">
                          <a:latin typeface="FZLanTingHeiS-R-GB" panose="02000000000000000000" pitchFamily="2" charset="-122"/>
                          <a:ea typeface="FZLanTingHeiS-R-GB" panose="02000000000000000000" pitchFamily="2" charset="-122"/>
                          <a:cs typeface="Microsoft YaHei" charset="-122"/>
                        </a:rPr>
                        <a:t>100</a:t>
                      </a:r>
                      <a:endParaRPr lang="zh-CN" altLang="en-US" sz="2400" b="0" i="0" dirty="0">
                        <a:latin typeface="FZLanTingHeiS-R-GB" panose="02000000000000000000" pitchFamily="2" charset="-122"/>
                        <a:ea typeface="FZLanTingHeiS-R-GB" panose="02000000000000000000" pitchFamily="2" charset="-122"/>
                        <a:cs typeface="Microsoft YaHei" charset="-122"/>
                      </a:endParaRPr>
                    </a:p>
                  </a:txBody>
                  <a:tcPr anchor="ctr"/>
                </a:tc>
                <a:tc>
                  <a:txBody>
                    <a:bodyPr/>
                    <a:lstStyle/>
                    <a:p>
                      <a:pPr algn="ctr">
                        <a:lnSpc>
                          <a:spcPct val="150000"/>
                        </a:lnSpc>
                      </a:pPr>
                      <a:r>
                        <a:rPr lang="en-US" altLang="zh-CN" sz="2400" b="0" i="0" dirty="0">
                          <a:latin typeface="FZLanTingHeiS-R-GB" panose="02000000000000000000" pitchFamily="2" charset="-122"/>
                          <a:ea typeface="FZLanTingHeiS-R-GB" panose="02000000000000000000" pitchFamily="2" charset="-122"/>
                          <a:cs typeface="Microsoft YaHei" charset="-122"/>
                        </a:rPr>
                        <a:t>120</a:t>
                      </a:r>
                      <a:endParaRPr lang="zh-CN" altLang="en-US" sz="2400" b="0" i="0" dirty="0">
                        <a:latin typeface="FZLanTingHeiS-R-GB" panose="02000000000000000000" pitchFamily="2" charset="-122"/>
                        <a:ea typeface="FZLanTingHeiS-R-GB" panose="02000000000000000000" pitchFamily="2" charset="-122"/>
                        <a:cs typeface="Microsoft YaHei" charset="-122"/>
                      </a:endParaRPr>
                    </a:p>
                  </a:txBody>
                  <a:tcPr anchor="ctr"/>
                </a:tc>
                <a:tc>
                  <a:txBody>
                    <a:bodyPr/>
                    <a:lstStyle/>
                    <a:p>
                      <a:pPr algn="ctr">
                        <a:lnSpc>
                          <a:spcPct val="150000"/>
                        </a:lnSpc>
                      </a:pPr>
                      <a:r>
                        <a:rPr lang="en-US" altLang="zh-CN" sz="2400" b="0" i="0" dirty="0">
                          <a:latin typeface="FZLanTingHeiS-R-GB" panose="02000000000000000000" pitchFamily="2" charset="-122"/>
                          <a:ea typeface="FZLanTingHeiS-R-GB" panose="02000000000000000000" pitchFamily="2" charset="-122"/>
                          <a:cs typeface="Microsoft YaHei" charset="-122"/>
                        </a:rPr>
                        <a:t>80</a:t>
                      </a:r>
                      <a:endParaRPr lang="zh-CN" altLang="en-US" sz="2400" b="0" i="0" dirty="0">
                        <a:latin typeface="FZLanTingHeiS-R-GB" panose="02000000000000000000" pitchFamily="2" charset="-122"/>
                        <a:ea typeface="FZLanTingHeiS-R-GB" panose="02000000000000000000" pitchFamily="2" charset="-122"/>
                        <a:cs typeface="Microsoft YaHei" charset="-122"/>
                      </a:endParaRPr>
                    </a:p>
                  </a:txBody>
                  <a:tcPr anchor="ctr"/>
                </a:tc>
                <a:tc>
                  <a:txBody>
                    <a:bodyPr/>
                    <a:lstStyle/>
                    <a:p>
                      <a:pPr algn="ctr">
                        <a:lnSpc>
                          <a:spcPct val="150000"/>
                        </a:lnSpc>
                      </a:pPr>
                      <a:r>
                        <a:rPr lang="en-US" altLang="zh-CN" sz="2400" b="0" i="0" dirty="0">
                          <a:latin typeface="FZLanTingHeiS-R-GB" panose="02000000000000000000" pitchFamily="2" charset="-122"/>
                          <a:ea typeface="FZLanTingHeiS-R-GB" panose="02000000000000000000" pitchFamily="2" charset="-122"/>
                          <a:cs typeface="Microsoft YaHei" charset="-122"/>
                        </a:rPr>
                        <a:t>20%</a:t>
                      </a:r>
                      <a:endParaRPr lang="zh-CN" altLang="en-US" sz="2400" b="0" i="0" dirty="0">
                        <a:latin typeface="FZLanTingHeiS-R-GB" panose="02000000000000000000" pitchFamily="2" charset="-122"/>
                        <a:ea typeface="FZLanTingHeiS-R-GB" panose="02000000000000000000" pitchFamily="2" charset="-122"/>
                        <a:cs typeface="Microsoft YaHei" charset="-122"/>
                      </a:endParaRPr>
                    </a:p>
                  </a:txBody>
                  <a:tcPr anchor="ctr"/>
                </a:tc>
                <a:extLst>
                  <a:ext uri="{0D108BD9-81ED-4DB2-BD59-A6C34878D82A}">
                    <a16:rowId xmlns:a16="http://schemas.microsoft.com/office/drawing/2014/main" val="10002"/>
                  </a:ext>
                </a:extLst>
              </a:tr>
              <a:tr h="483220">
                <a:tc>
                  <a:txBody>
                    <a:bodyPr/>
                    <a:lstStyle/>
                    <a:p>
                      <a:pPr algn="ctr">
                        <a:lnSpc>
                          <a:spcPct val="150000"/>
                        </a:lnSpc>
                      </a:pPr>
                      <a:r>
                        <a:rPr lang="zh-CN" altLang="en-US" sz="2400" b="0" i="0" dirty="0">
                          <a:latin typeface="FZLanTingHeiS-R-GB" panose="02000000000000000000" pitchFamily="2" charset="-122"/>
                          <a:ea typeface="FZLanTingHeiS-R-GB" panose="02000000000000000000" pitchFamily="2" charset="-122"/>
                          <a:cs typeface="Microsoft YaHei" charset="-122"/>
                        </a:rPr>
                        <a:t>销售收入</a:t>
                      </a:r>
                    </a:p>
                  </a:txBody>
                  <a:tcPr anchor="ctr"/>
                </a:tc>
                <a:tc>
                  <a:txBody>
                    <a:bodyPr/>
                    <a:lstStyle/>
                    <a:p>
                      <a:pPr algn="ctr">
                        <a:lnSpc>
                          <a:spcPct val="150000"/>
                        </a:lnSpc>
                      </a:pPr>
                      <a:r>
                        <a:rPr lang="en-US" altLang="zh-CN" sz="2400" b="0" i="0" dirty="0">
                          <a:latin typeface="FZLanTingHeiS-R-GB" panose="02000000000000000000" pitchFamily="2" charset="-122"/>
                          <a:ea typeface="FZLanTingHeiS-R-GB" panose="02000000000000000000" pitchFamily="2" charset="-122"/>
                          <a:cs typeface="Microsoft YaHei" charset="-122"/>
                        </a:rPr>
                        <a:t>1000</a:t>
                      </a:r>
                      <a:endParaRPr lang="zh-CN" altLang="en-US" sz="2400" b="0" i="0" dirty="0">
                        <a:latin typeface="FZLanTingHeiS-R-GB" panose="02000000000000000000" pitchFamily="2" charset="-122"/>
                        <a:ea typeface="FZLanTingHeiS-R-GB" panose="02000000000000000000" pitchFamily="2" charset="-122"/>
                        <a:cs typeface="Microsoft YaHei" charset="-122"/>
                      </a:endParaRPr>
                    </a:p>
                  </a:txBody>
                  <a:tcPr anchor="ctr"/>
                </a:tc>
                <a:tc>
                  <a:txBody>
                    <a:bodyPr/>
                    <a:lstStyle/>
                    <a:p>
                      <a:pPr algn="ctr">
                        <a:lnSpc>
                          <a:spcPct val="150000"/>
                        </a:lnSpc>
                      </a:pPr>
                      <a:r>
                        <a:rPr lang="en-US" altLang="zh-CN" sz="2400" b="0" i="0" dirty="0">
                          <a:latin typeface="FZLanTingHeiS-R-GB" panose="02000000000000000000" pitchFamily="2" charset="-122"/>
                          <a:ea typeface="FZLanTingHeiS-R-GB" panose="02000000000000000000" pitchFamily="2" charset="-122"/>
                          <a:cs typeface="Microsoft YaHei" charset="-122"/>
                        </a:rPr>
                        <a:t>1080</a:t>
                      </a:r>
                      <a:endParaRPr lang="zh-CN" altLang="en-US" sz="2400" b="0" i="0" dirty="0">
                        <a:latin typeface="FZLanTingHeiS-R-GB" panose="02000000000000000000" pitchFamily="2" charset="-122"/>
                        <a:ea typeface="FZLanTingHeiS-R-GB" panose="02000000000000000000" pitchFamily="2" charset="-122"/>
                        <a:cs typeface="Microsoft YaHei" charset="-122"/>
                      </a:endParaRPr>
                    </a:p>
                  </a:txBody>
                  <a:tcPr anchor="ctr"/>
                </a:tc>
                <a:tc>
                  <a:txBody>
                    <a:bodyPr/>
                    <a:lstStyle/>
                    <a:p>
                      <a:pPr algn="ctr">
                        <a:lnSpc>
                          <a:spcPct val="150000"/>
                        </a:lnSpc>
                      </a:pPr>
                      <a:r>
                        <a:rPr lang="en-US" altLang="zh-CN" sz="2400" b="0" i="0" dirty="0">
                          <a:solidFill>
                            <a:schemeClr val="bg1"/>
                          </a:solidFill>
                          <a:latin typeface="FZLanTingHeiS-R-GB" panose="02000000000000000000" pitchFamily="2" charset="-122"/>
                          <a:ea typeface="FZLanTingHeiS-R-GB" panose="02000000000000000000" pitchFamily="2" charset="-122"/>
                          <a:cs typeface="Microsoft YaHei" charset="-122"/>
                        </a:rPr>
                        <a:t>880</a:t>
                      </a:r>
                      <a:endParaRPr lang="zh-CN" altLang="en-US" sz="2400" b="0" i="0" dirty="0">
                        <a:solidFill>
                          <a:schemeClr val="bg1"/>
                        </a:solidFill>
                        <a:latin typeface="FZLanTingHeiS-R-GB" panose="02000000000000000000" pitchFamily="2" charset="-122"/>
                        <a:ea typeface="FZLanTingHeiS-R-GB" panose="02000000000000000000" pitchFamily="2" charset="-122"/>
                        <a:cs typeface="Microsoft YaHei" charset="-122"/>
                      </a:endParaRPr>
                    </a:p>
                  </a:txBody>
                  <a:tcPr anchor="ctr"/>
                </a:tc>
                <a:tc>
                  <a:txBody>
                    <a:bodyPr/>
                    <a:lstStyle/>
                    <a:p>
                      <a:pPr algn="ctr">
                        <a:lnSpc>
                          <a:spcPct val="150000"/>
                        </a:lnSpc>
                      </a:pPr>
                      <a:endParaRPr lang="zh-CN" altLang="en-US" sz="2400" b="0" i="0" dirty="0">
                        <a:latin typeface="FZLanTingHeiS-R-GB" panose="02000000000000000000" pitchFamily="2" charset="-122"/>
                        <a:ea typeface="FZLanTingHeiS-R-GB" panose="02000000000000000000" pitchFamily="2" charset="-122"/>
                        <a:cs typeface="Microsoft YaHei" charset="-122"/>
                      </a:endParaRPr>
                    </a:p>
                  </a:txBody>
                  <a:tcPr anchor="ctr"/>
                </a:tc>
                <a:extLst>
                  <a:ext uri="{0D108BD9-81ED-4DB2-BD59-A6C34878D82A}">
                    <a16:rowId xmlns:a16="http://schemas.microsoft.com/office/drawing/2014/main" val="10003"/>
                  </a:ext>
                </a:extLst>
              </a:tr>
            </a:tbl>
          </a:graphicData>
        </a:graphic>
      </p:graphicFrame>
      <p:sp>
        <p:nvSpPr>
          <p:cNvPr id="10" name="圆角矩形 9"/>
          <p:cNvSpPr/>
          <p:nvPr/>
        </p:nvSpPr>
        <p:spPr>
          <a:xfrm>
            <a:off x="334126" y="1429760"/>
            <a:ext cx="5253873"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a:latin typeface="FZLanTingHeiS-R-GB" panose="02000000000000000000" pitchFamily="2" charset="-122"/>
                <a:ea typeface="FZLanTingHeiS-R-GB" panose="02000000000000000000" pitchFamily="2" charset="-122"/>
                <a:cs typeface="Microsoft YaHei" charset="-122"/>
              </a:rPr>
              <a:t>四、需求价格弹性的应用</a:t>
            </a:r>
            <a:r>
              <a:rPr kumimoji="1" lang="en-US" altLang="zh-CN" sz="2000" dirty="0">
                <a:latin typeface="FZLanTingHeiS-R-GB" panose="02000000000000000000" pitchFamily="2" charset="-122"/>
                <a:ea typeface="FZLanTingHeiS-R-GB" panose="02000000000000000000" pitchFamily="2" charset="-122"/>
                <a:cs typeface="Microsoft YaHei" charset="-122"/>
              </a:rPr>
              <a:t>【</a:t>
            </a:r>
            <a:r>
              <a:rPr kumimoji="1" lang="zh-CN" altLang="en-US" sz="2000" dirty="0">
                <a:latin typeface="FZLanTingHeiS-R-GB" panose="02000000000000000000" pitchFamily="2" charset="-122"/>
                <a:ea typeface="FZLanTingHeiS-R-GB" panose="02000000000000000000" pitchFamily="2" charset="-122"/>
                <a:cs typeface="Microsoft YaHei" charset="-122"/>
              </a:rPr>
              <a:t>选择、计算</a:t>
            </a:r>
            <a:r>
              <a:rPr kumimoji="1" lang="en-US" altLang="zh-CN" sz="2000" dirty="0">
                <a:latin typeface="FZLanTingHeiS-R-GB" panose="02000000000000000000" pitchFamily="2" charset="-122"/>
                <a:ea typeface="FZLanTingHeiS-R-GB" panose="02000000000000000000" pitchFamily="2" charset="-122"/>
                <a:cs typeface="Microsoft YaHei" charset="-122"/>
              </a:rPr>
              <a:t>】</a:t>
            </a:r>
            <a:endParaRPr kumimoji="1" lang="zh-CN" altLang="en-US" sz="2000" dirty="0">
              <a:latin typeface="FZLanTingHeiS-R-GB" panose="02000000000000000000" pitchFamily="2" charset="-122"/>
              <a:ea typeface="FZLanTingHeiS-R-GB" panose="02000000000000000000" pitchFamily="2" charset="-122"/>
              <a:cs typeface="Microsoft YaHei" charset="-122"/>
            </a:endParaRPr>
          </a:p>
        </p:txBody>
      </p:sp>
    </p:spTree>
    <p:extLst>
      <p:ext uri="{BB962C8B-B14F-4D97-AF65-F5344CB8AC3E}">
        <p14:creationId xmlns:p14="http://schemas.microsoft.com/office/powerpoint/2010/main" val="56127682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4767262" cy="543062"/>
          </a:xfrm>
          <a:prstGeom prst="rect">
            <a:avLst/>
          </a:prstGeom>
          <a:noFill/>
        </p:spPr>
        <p:txBody>
          <a:bodyPr wrap="square" lIns="111090" tIns="55545" rIns="111090" bIns="55545" rtlCol="0">
            <a:spAutoFit/>
          </a:bodyPr>
          <a:lstStyle/>
          <a:p>
            <a:pPr lvl="0"/>
            <a:r>
              <a:rPr lang="en-US" altLang="zh-CN" sz="2800" dirty="0">
                <a:latin typeface="FZLanTingHeiS-R-GB" panose="02000000000000000000" pitchFamily="2" charset="-122"/>
                <a:ea typeface="FZLanTingHeiS-R-GB" panose="02000000000000000000" pitchFamily="2" charset="-122"/>
                <a:cs typeface="Microsoft YaHei" charset="-122"/>
              </a:rPr>
              <a:t>4.1.1</a:t>
            </a:r>
            <a:r>
              <a:rPr lang="zh-CN" altLang="en-US" sz="2800" dirty="0">
                <a:latin typeface="FZLanTingHeiS-R-GB" panose="02000000000000000000" pitchFamily="2" charset="-122"/>
                <a:ea typeface="FZLanTingHeiS-R-GB" panose="02000000000000000000" pitchFamily="2" charset="-122"/>
                <a:cs typeface="Microsoft YaHei" charset="-122"/>
              </a:rPr>
              <a:t> 需求价格弹性</a:t>
            </a:r>
          </a:p>
        </p:txBody>
      </p:sp>
      <p:sp>
        <p:nvSpPr>
          <p:cNvPr id="19" name="文本框 18"/>
          <p:cNvSpPr txBox="1"/>
          <p:nvPr/>
        </p:nvSpPr>
        <p:spPr>
          <a:xfrm>
            <a:off x="334127" y="2222943"/>
            <a:ext cx="11633284" cy="506229"/>
          </a:xfrm>
          <a:prstGeom prst="rect">
            <a:avLst/>
          </a:prstGeom>
          <a:noFill/>
        </p:spPr>
        <p:txBody>
          <a:bodyPr wrap="square" rtlCol="0">
            <a:spAutoFit/>
          </a:bodyPr>
          <a:lstStyle/>
          <a:p>
            <a:pPr>
              <a:lnSpc>
                <a:spcPct val="150000"/>
              </a:lnSpc>
            </a:pPr>
            <a:r>
              <a:rPr kumimoji="1" lang="en-US" altLang="zh-CN" sz="2000" dirty="0">
                <a:latin typeface="FZLanTingHeiS-R-GB" panose="02000000000000000000" pitchFamily="2" charset="-122"/>
                <a:ea typeface="FZLanTingHeiS-R-GB" panose="02000000000000000000" pitchFamily="2" charset="-122"/>
                <a:cs typeface="Microsoft YaHei" charset="-122"/>
              </a:rPr>
              <a:t>1</a:t>
            </a:r>
            <a:r>
              <a:rPr kumimoji="1" lang="zh-CN" altLang="en-US" sz="2000" dirty="0">
                <a:latin typeface="FZLanTingHeiS-R-GB" panose="02000000000000000000" pitchFamily="2" charset="-122"/>
                <a:ea typeface="FZLanTingHeiS-R-GB" panose="02000000000000000000" pitchFamily="2" charset="-122"/>
                <a:cs typeface="Microsoft YaHei" charset="-122"/>
              </a:rPr>
              <a:t>、</a:t>
            </a:r>
            <a:r>
              <a:rPr kumimoji="1" lang="en-US" altLang="zh-CN" sz="2000" dirty="0">
                <a:latin typeface="FZLanTingHeiS-R-GB" panose="02000000000000000000" pitchFamily="2" charset="-122"/>
                <a:ea typeface="FZLanTingHeiS-R-GB" panose="02000000000000000000" pitchFamily="2" charset="-122"/>
                <a:cs typeface="Microsoft YaHei" charset="-122"/>
              </a:rPr>
              <a:t>E</a:t>
            </a:r>
            <a:r>
              <a:rPr kumimoji="1" lang="en-US" altLang="zh-CN" sz="2000" baseline="-25000" dirty="0">
                <a:latin typeface="FZLanTingHeiS-R-GB" panose="02000000000000000000" pitchFamily="2" charset="-122"/>
                <a:ea typeface="FZLanTingHeiS-R-GB" panose="02000000000000000000" pitchFamily="2" charset="-122"/>
                <a:cs typeface="Microsoft YaHei" charset="-122"/>
              </a:rPr>
              <a:t>d</a:t>
            </a:r>
            <a:r>
              <a:rPr kumimoji="1" lang="zh-CN" altLang="en-US" sz="2000" dirty="0">
                <a:latin typeface="FZLanTingHeiS-R-GB" panose="02000000000000000000" pitchFamily="2" charset="-122"/>
                <a:ea typeface="FZLanTingHeiS-R-GB" panose="02000000000000000000" pitchFamily="2" charset="-122"/>
                <a:cs typeface="Microsoft YaHei" charset="-122"/>
              </a:rPr>
              <a:t>＞</a:t>
            </a:r>
            <a:r>
              <a:rPr kumimoji="1" lang="en-US" altLang="zh-CN" sz="2000" dirty="0">
                <a:latin typeface="FZLanTingHeiS-R-GB" panose="02000000000000000000" pitchFamily="2" charset="-122"/>
                <a:ea typeface="FZLanTingHeiS-R-GB" panose="02000000000000000000" pitchFamily="2" charset="-122"/>
                <a:cs typeface="Microsoft YaHei" charset="-122"/>
              </a:rPr>
              <a:t>1</a:t>
            </a:r>
            <a:r>
              <a:rPr kumimoji="1" lang="zh-CN" altLang="en-US" sz="2000" dirty="0">
                <a:latin typeface="FZLanTingHeiS-R-GB" panose="02000000000000000000" pitchFamily="2" charset="-122"/>
                <a:ea typeface="FZLanTingHeiS-R-GB" panose="02000000000000000000" pitchFamily="2" charset="-122"/>
                <a:cs typeface="Microsoft YaHei" charset="-122"/>
              </a:rPr>
              <a:t>，当需求富有弹性时，需求量的相对变化大于价格的相对变化。</a:t>
            </a:r>
            <a:endParaRPr kumimoji="1" lang="en-US" altLang="zh-CN" sz="2000" dirty="0">
              <a:latin typeface="FZLanTingHeiS-R-GB" panose="02000000000000000000" pitchFamily="2" charset="-122"/>
              <a:ea typeface="FZLanTingHeiS-R-GB" panose="02000000000000000000" pitchFamily="2" charset="-122"/>
              <a:cs typeface="Microsoft YaHei" charset="-122"/>
            </a:endParaRPr>
          </a:p>
        </p:txBody>
      </p:sp>
      <p:graphicFrame>
        <p:nvGraphicFramePr>
          <p:cNvPr id="9" name="图表 8"/>
          <p:cNvGraphicFramePr/>
          <p:nvPr/>
        </p:nvGraphicFramePr>
        <p:xfrm>
          <a:off x="8566484" y="98338"/>
          <a:ext cx="4555957" cy="157832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 name="图片 1"/>
          <p:cNvPicPr>
            <a:picLocks noChangeAspect="1"/>
          </p:cNvPicPr>
          <p:nvPr/>
        </p:nvPicPr>
        <p:blipFill>
          <a:blip r:embed="rId8"/>
          <a:stretch>
            <a:fillRect/>
          </a:stretch>
        </p:blipFill>
        <p:spPr>
          <a:xfrm>
            <a:off x="9249611" y="2910053"/>
            <a:ext cx="2717800" cy="2717800"/>
          </a:xfrm>
          <a:prstGeom prst="rect">
            <a:avLst/>
          </a:prstGeom>
        </p:spPr>
      </p:pic>
      <p:sp>
        <p:nvSpPr>
          <p:cNvPr id="7" name="矩形 6"/>
          <p:cNvSpPr/>
          <p:nvPr/>
        </p:nvSpPr>
        <p:spPr>
          <a:xfrm>
            <a:off x="0" y="156725"/>
            <a:ext cx="2108269" cy="276999"/>
          </a:xfrm>
          <a:prstGeom prst="rect">
            <a:avLst/>
          </a:prstGeom>
        </p:spPr>
        <p:txBody>
          <a:bodyPr wrap="none">
            <a:spAutoFit/>
          </a:bodyPr>
          <a:lstStyle/>
          <a:p>
            <a:r>
              <a:rPr lang="en-US" altLang="zh-CN" sz="1200">
                <a:solidFill>
                  <a:schemeClr val="bg1">
                    <a:lumMod val="75000"/>
                  </a:schemeClr>
                </a:solidFill>
                <a:latin typeface="SimSun" charset="-122"/>
                <a:ea typeface="SimSun" charset="-122"/>
                <a:cs typeface="SimSun" charset="-122"/>
              </a:rPr>
              <a:t>4.1.1.4</a:t>
            </a:r>
            <a:r>
              <a:rPr lang="zh-CN" altLang="en-US" sz="1200" dirty="0">
                <a:solidFill>
                  <a:schemeClr val="bg1">
                    <a:lumMod val="75000"/>
                  </a:schemeClr>
                </a:solidFill>
                <a:latin typeface="SimSun" charset="-122"/>
                <a:ea typeface="SimSun" charset="-122"/>
                <a:cs typeface="SimSun" charset="-122"/>
              </a:rPr>
              <a:t>需求价格弹性的应用</a:t>
            </a:r>
          </a:p>
        </p:txBody>
      </p:sp>
      <p:graphicFrame>
        <p:nvGraphicFramePr>
          <p:cNvPr id="3" name="表格 2"/>
          <p:cNvGraphicFramePr>
            <a:graphicFrameLocks noGrp="1"/>
          </p:cNvGraphicFramePr>
          <p:nvPr>
            <p:extLst>
              <p:ext uri="{D42A27DB-BD31-4B8C-83A1-F6EECF244321}">
                <p14:modId xmlns:p14="http://schemas.microsoft.com/office/powerpoint/2010/main" val="1079256117"/>
              </p:ext>
            </p:extLst>
          </p:nvPr>
        </p:nvGraphicFramePr>
        <p:xfrm>
          <a:off x="627328" y="2975306"/>
          <a:ext cx="8242270" cy="2342136"/>
        </p:xfrm>
        <a:graphic>
          <a:graphicData uri="http://schemas.openxmlformats.org/drawingml/2006/table">
            <a:tbl>
              <a:tblPr firstRow="1" bandRow="1">
                <a:tableStyleId>{5940675A-B579-460E-94D1-54222C63F5DA}</a:tableStyleId>
              </a:tblPr>
              <a:tblGrid>
                <a:gridCol w="1648454">
                  <a:extLst>
                    <a:ext uri="{9D8B030D-6E8A-4147-A177-3AD203B41FA5}">
                      <a16:colId xmlns:a16="http://schemas.microsoft.com/office/drawing/2014/main" val="20000"/>
                    </a:ext>
                  </a:extLst>
                </a:gridCol>
                <a:gridCol w="1648454">
                  <a:extLst>
                    <a:ext uri="{9D8B030D-6E8A-4147-A177-3AD203B41FA5}">
                      <a16:colId xmlns:a16="http://schemas.microsoft.com/office/drawing/2014/main" val="20001"/>
                    </a:ext>
                  </a:extLst>
                </a:gridCol>
                <a:gridCol w="1648454">
                  <a:extLst>
                    <a:ext uri="{9D8B030D-6E8A-4147-A177-3AD203B41FA5}">
                      <a16:colId xmlns:a16="http://schemas.microsoft.com/office/drawing/2014/main" val="20002"/>
                    </a:ext>
                  </a:extLst>
                </a:gridCol>
                <a:gridCol w="1648454">
                  <a:extLst>
                    <a:ext uri="{9D8B030D-6E8A-4147-A177-3AD203B41FA5}">
                      <a16:colId xmlns:a16="http://schemas.microsoft.com/office/drawing/2014/main" val="20003"/>
                    </a:ext>
                  </a:extLst>
                </a:gridCol>
                <a:gridCol w="1648454">
                  <a:extLst>
                    <a:ext uri="{9D8B030D-6E8A-4147-A177-3AD203B41FA5}">
                      <a16:colId xmlns:a16="http://schemas.microsoft.com/office/drawing/2014/main" val="20004"/>
                    </a:ext>
                  </a:extLst>
                </a:gridCol>
              </a:tblGrid>
              <a:tr h="483220">
                <a:tc>
                  <a:txBody>
                    <a:bodyPr/>
                    <a:lstStyle/>
                    <a:p>
                      <a:pPr algn="ctr">
                        <a:lnSpc>
                          <a:spcPct val="150000"/>
                        </a:lnSpc>
                      </a:pPr>
                      <a:endParaRPr lang="zh-CN" altLang="en-US" sz="2400" b="0" i="0" dirty="0">
                        <a:latin typeface="FZLanTingHeiS-R-GB" panose="02000000000000000000" pitchFamily="2" charset="-122"/>
                        <a:ea typeface="FZLanTingHeiS-R-GB" panose="02000000000000000000" pitchFamily="2" charset="-122"/>
                        <a:cs typeface="Microsoft YaHei" charset="-122"/>
                      </a:endParaRPr>
                    </a:p>
                  </a:txBody>
                  <a:tcPr anchor="ctr"/>
                </a:tc>
                <a:tc>
                  <a:txBody>
                    <a:bodyPr/>
                    <a:lstStyle/>
                    <a:p>
                      <a:pPr algn="ctr">
                        <a:lnSpc>
                          <a:spcPct val="150000"/>
                        </a:lnSpc>
                      </a:pPr>
                      <a:r>
                        <a:rPr lang="zh-CN" altLang="en-US" sz="2400" b="0" i="0" dirty="0">
                          <a:latin typeface="FZLanTingHeiS-R-GB" panose="02000000000000000000" pitchFamily="2" charset="-122"/>
                          <a:ea typeface="FZLanTingHeiS-R-GB" panose="02000000000000000000" pitchFamily="2" charset="-122"/>
                          <a:cs typeface="Microsoft YaHei" charset="-122"/>
                        </a:rPr>
                        <a:t>原价</a:t>
                      </a:r>
                    </a:p>
                  </a:txBody>
                  <a:tcPr anchor="ctr"/>
                </a:tc>
                <a:tc>
                  <a:txBody>
                    <a:bodyPr/>
                    <a:lstStyle/>
                    <a:p>
                      <a:pPr algn="ctr">
                        <a:lnSpc>
                          <a:spcPct val="150000"/>
                        </a:lnSpc>
                      </a:pPr>
                      <a:r>
                        <a:rPr lang="zh-CN" altLang="en-US" sz="2400" b="0" i="0" dirty="0">
                          <a:latin typeface="FZLanTingHeiS-R-GB" panose="02000000000000000000" pitchFamily="2" charset="-122"/>
                          <a:ea typeface="FZLanTingHeiS-R-GB" panose="02000000000000000000" pitchFamily="2" charset="-122"/>
                          <a:cs typeface="Microsoft YaHei" charset="-122"/>
                        </a:rPr>
                        <a:t>降价后</a:t>
                      </a:r>
                    </a:p>
                  </a:txBody>
                  <a:tcPr anchor="ctr"/>
                </a:tc>
                <a:tc>
                  <a:txBody>
                    <a:bodyPr/>
                    <a:lstStyle/>
                    <a:p>
                      <a:pPr algn="ctr">
                        <a:lnSpc>
                          <a:spcPct val="150000"/>
                        </a:lnSpc>
                      </a:pPr>
                      <a:r>
                        <a:rPr lang="zh-CN" altLang="en-US" sz="2400" b="0" i="0" dirty="0">
                          <a:latin typeface="FZLanTingHeiS-R-GB" panose="02000000000000000000" pitchFamily="2" charset="-122"/>
                          <a:ea typeface="FZLanTingHeiS-R-GB" panose="02000000000000000000" pitchFamily="2" charset="-122"/>
                          <a:cs typeface="Microsoft YaHei" charset="-122"/>
                        </a:rPr>
                        <a:t>提价后</a:t>
                      </a:r>
                    </a:p>
                  </a:txBody>
                  <a:tcPr anchor="ctr"/>
                </a:tc>
                <a:tc>
                  <a:txBody>
                    <a:bodyPr/>
                    <a:lstStyle/>
                    <a:p>
                      <a:pPr algn="ctr">
                        <a:lnSpc>
                          <a:spcPct val="150000"/>
                        </a:lnSpc>
                      </a:pPr>
                      <a:r>
                        <a:rPr lang="zh-CN" altLang="en-US" sz="2400" b="0" i="0" dirty="0">
                          <a:latin typeface="FZLanTingHeiS-R-GB" panose="02000000000000000000" pitchFamily="2" charset="-122"/>
                          <a:ea typeface="FZLanTingHeiS-R-GB" panose="02000000000000000000" pitchFamily="2" charset="-122"/>
                          <a:cs typeface="Microsoft YaHei" charset="-122"/>
                        </a:rPr>
                        <a:t>百分比</a:t>
                      </a:r>
                    </a:p>
                  </a:txBody>
                  <a:tcPr anchor="ctr"/>
                </a:tc>
                <a:extLst>
                  <a:ext uri="{0D108BD9-81ED-4DB2-BD59-A6C34878D82A}">
                    <a16:rowId xmlns:a16="http://schemas.microsoft.com/office/drawing/2014/main" val="10000"/>
                  </a:ext>
                </a:extLst>
              </a:tr>
              <a:tr h="483220">
                <a:tc>
                  <a:txBody>
                    <a:bodyPr/>
                    <a:lstStyle/>
                    <a:p>
                      <a:pPr algn="ctr">
                        <a:lnSpc>
                          <a:spcPct val="150000"/>
                        </a:lnSpc>
                      </a:pPr>
                      <a:r>
                        <a:rPr lang="zh-CN" altLang="en-US" sz="2400" b="0" i="0" dirty="0">
                          <a:latin typeface="FZLanTingHeiS-R-GB" panose="02000000000000000000" pitchFamily="2" charset="-122"/>
                          <a:ea typeface="FZLanTingHeiS-R-GB" panose="02000000000000000000" pitchFamily="2" charset="-122"/>
                          <a:cs typeface="Microsoft YaHei" charset="-122"/>
                        </a:rPr>
                        <a:t>价格</a:t>
                      </a:r>
                    </a:p>
                  </a:txBody>
                  <a:tcPr anchor="ctr"/>
                </a:tc>
                <a:tc>
                  <a:txBody>
                    <a:bodyPr/>
                    <a:lstStyle/>
                    <a:p>
                      <a:pPr algn="ctr">
                        <a:lnSpc>
                          <a:spcPct val="150000"/>
                        </a:lnSpc>
                      </a:pPr>
                      <a:r>
                        <a:rPr lang="en-US" altLang="zh-CN" sz="2400" b="0" i="0" dirty="0">
                          <a:latin typeface="FZLanTingHeiS-R-GB" panose="02000000000000000000" pitchFamily="2" charset="-122"/>
                          <a:ea typeface="FZLanTingHeiS-R-GB" panose="02000000000000000000" pitchFamily="2" charset="-122"/>
                          <a:cs typeface="Microsoft YaHei" charset="-122"/>
                        </a:rPr>
                        <a:t>10</a:t>
                      </a:r>
                      <a:endParaRPr lang="zh-CN" altLang="en-US" sz="2400" b="0" i="0" dirty="0">
                        <a:latin typeface="FZLanTingHeiS-R-GB" panose="02000000000000000000" pitchFamily="2" charset="-122"/>
                        <a:ea typeface="FZLanTingHeiS-R-GB" panose="02000000000000000000" pitchFamily="2" charset="-122"/>
                        <a:cs typeface="Microsoft YaHei" charset="-122"/>
                      </a:endParaRPr>
                    </a:p>
                  </a:txBody>
                  <a:tcPr anchor="ctr"/>
                </a:tc>
                <a:tc>
                  <a:txBody>
                    <a:bodyPr/>
                    <a:lstStyle/>
                    <a:p>
                      <a:pPr algn="ctr">
                        <a:lnSpc>
                          <a:spcPct val="150000"/>
                        </a:lnSpc>
                      </a:pPr>
                      <a:r>
                        <a:rPr lang="en-US" altLang="zh-CN" sz="2400" b="0" i="0" dirty="0">
                          <a:latin typeface="FZLanTingHeiS-R-GB" panose="02000000000000000000" pitchFamily="2" charset="-122"/>
                          <a:ea typeface="FZLanTingHeiS-R-GB" panose="02000000000000000000" pitchFamily="2" charset="-122"/>
                          <a:cs typeface="Microsoft YaHei" charset="-122"/>
                        </a:rPr>
                        <a:t>9</a:t>
                      </a:r>
                      <a:endParaRPr lang="zh-CN" altLang="en-US" sz="2400" b="0" i="0" dirty="0">
                        <a:latin typeface="FZLanTingHeiS-R-GB" panose="02000000000000000000" pitchFamily="2" charset="-122"/>
                        <a:ea typeface="FZLanTingHeiS-R-GB" panose="02000000000000000000" pitchFamily="2" charset="-122"/>
                        <a:cs typeface="Microsoft YaHei" charset="-122"/>
                      </a:endParaRPr>
                    </a:p>
                  </a:txBody>
                  <a:tcPr anchor="ctr"/>
                </a:tc>
                <a:tc>
                  <a:txBody>
                    <a:bodyPr/>
                    <a:lstStyle/>
                    <a:p>
                      <a:pPr algn="ctr">
                        <a:lnSpc>
                          <a:spcPct val="150000"/>
                        </a:lnSpc>
                      </a:pPr>
                      <a:r>
                        <a:rPr lang="en-US" altLang="zh-CN" sz="2400" b="0" i="0" dirty="0">
                          <a:latin typeface="FZLanTingHeiS-R-GB" panose="02000000000000000000" pitchFamily="2" charset="-122"/>
                          <a:ea typeface="FZLanTingHeiS-R-GB" panose="02000000000000000000" pitchFamily="2" charset="-122"/>
                          <a:cs typeface="Microsoft YaHei" charset="-122"/>
                        </a:rPr>
                        <a:t>11</a:t>
                      </a:r>
                      <a:endParaRPr lang="zh-CN" altLang="en-US" sz="2400" b="0" i="0" dirty="0">
                        <a:latin typeface="FZLanTingHeiS-R-GB" panose="02000000000000000000" pitchFamily="2" charset="-122"/>
                        <a:ea typeface="FZLanTingHeiS-R-GB" panose="02000000000000000000" pitchFamily="2" charset="-122"/>
                        <a:cs typeface="Microsoft YaHei" charset="-122"/>
                      </a:endParaRPr>
                    </a:p>
                  </a:txBody>
                  <a:tcPr anchor="ctr"/>
                </a:tc>
                <a:tc>
                  <a:txBody>
                    <a:bodyPr/>
                    <a:lstStyle/>
                    <a:p>
                      <a:pPr algn="ctr">
                        <a:lnSpc>
                          <a:spcPct val="150000"/>
                        </a:lnSpc>
                      </a:pPr>
                      <a:r>
                        <a:rPr lang="en-US" altLang="zh-CN" sz="2400" b="0" i="0" dirty="0">
                          <a:latin typeface="FZLanTingHeiS-R-GB" panose="02000000000000000000" pitchFamily="2" charset="-122"/>
                          <a:ea typeface="FZLanTingHeiS-R-GB" panose="02000000000000000000" pitchFamily="2" charset="-122"/>
                          <a:cs typeface="Microsoft YaHei" charset="-122"/>
                        </a:rPr>
                        <a:t>10%</a:t>
                      </a:r>
                      <a:endParaRPr lang="zh-CN" altLang="en-US" sz="2400" b="0" i="0" dirty="0">
                        <a:latin typeface="FZLanTingHeiS-R-GB" panose="02000000000000000000" pitchFamily="2" charset="-122"/>
                        <a:ea typeface="FZLanTingHeiS-R-GB" panose="02000000000000000000" pitchFamily="2" charset="-122"/>
                        <a:cs typeface="Microsoft YaHei" charset="-122"/>
                      </a:endParaRPr>
                    </a:p>
                  </a:txBody>
                  <a:tcPr anchor="ctr"/>
                </a:tc>
                <a:extLst>
                  <a:ext uri="{0D108BD9-81ED-4DB2-BD59-A6C34878D82A}">
                    <a16:rowId xmlns:a16="http://schemas.microsoft.com/office/drawing/2014/main" val="10001"/>
                  </a:ext>
                </a:extLst>
              </a:tr>
              <a:tr h="483220">
                <a:tc>
                  <a:txBody>
                    <a:bodyPr/>
                    <a:lstStyle/>
                    <a:p>
                      <a:pPr algn="ctr">
                        <a:lnSpc>
                          <a:spcPct val="150000"/>
                        </a:lnSpc>
                      </a:pPr>
                      <a:r>
                        <a:rPr lang="zh-CN" altLang="en-US" sz="2400" b="0" i="0" dirty="0">
                          <a:latin typeface="FZLanTingHeiS-R-GB" panose="02000000000000000000" pitchFamily="2" charset="-122"/>
                          <a:ea typeface="FZLanTingHeiS-R-GB" panose="02000000000000000000" pitchFamily="2" charset="-122"/>
                          <a:cs typeface="Microsoft YaHei" charset="-122"/>
                        </a:rPr>
                        <a:t>需求量</a:t>
                      </a:r>
                    </a:p>
                  </a:txBody>
                  <a:tcPr anchor="ctr"/>
                </a:tc>
                <a:tc>
                  <a:txBody>
                    <a:bodyPr/>
                    <a:lstStyle/>
                    <a:p>
                      <a:pPr algn="ctr">
                        <a:lnSpc>
                          <a:spcPct val="150000"/>
                        </a:lnSpc>
                      </a:pPr>
                      <a:r>
                        <a:rPr lang="en-US" altLang="zh-CN" sz="2400" b="0" i="0" dirty="0">
                          <a:latin typeface="FZLanTingHeiS-R-GB" panose="02000000000000000000" pitchFamily="2" charset="-122"/>
                          <a:ea typeface="FZLanTingHeiS-R-GB" panose="02000000000000000000" pitchFamily="2" charset="-122"/>
                          <a:cs typeface="Microsoft YaHei" charset="-122"/>
                        </a:rPr>
                        <a:t>100</a:t>
                      </a:r>
                      <a:endParaRPr lang="zh-CN" altLang="en-US" sz="2400" b="0" i="0" dirty="0">
                        <a:latin typeface="FZLanTingHeiS-R-GB" panose="02000000000000000000" pitchFamily="2" charset="-122"/>
                        <a:ea typeface="FZLanTingHeiS-R-GB" panose="02000000000000000000" pitchFamily="2" charset="-122"/>
                        <a:cs typeface="Microsoft YaHei" charset="-122"/>
                      </a:endParaRPr>
                    </a:p>
                  </a:txBody>
                  <a:tcPr anchor="ctr"/>
                </a:tc>
                <a:tc>
                  <a:txBody>
                    <a:bodyPr/>
                    <a:lstStyle/>
                    <a:p>
                      <a:pPr algn="ctr">
                        <a:lnSpc>
                          <a:spcPct val="150000"/>
                        </a:lnSpc>
                      </a:pPr>
                      <a:r>
                        <a:rPr lang="en-US" altLang="zh-CN" sz="2400" b="0" i="0" dirty="0">
                          <a:latin typeface="FZLanTingHeiS-R-GB" panose="02000000000000000000" pitchFamily="2" charset="-122"/>
                          <a:ea typeface="FZLanTingHeiS-R-GB" panose="02000000000000000000" pitchFamily="2" charset="-122"/>
                          <a:cs typeface="Microsoft YaHei" charset="-122"/>
                        </a:rPr>
                        <a:t>120</a:t>
                      </a:r>
                      <a:endParaRPr lang="zh-CN" altLang="en-US" sz="2400" b="0" i="0" dirty="0">
                        <a:latin typeface="FZLanTingHeiS-R-GB" panose="02000000000000000000" pitchFamily="2" charset="-122"/>
                        <a:ea typeface="FZLanTingHeiS-R-GB" panose="02000000000000000000" pitchFamily="2" charset="-122"/>
                        <a:cs typeface="Microsoft YaHei" charset="-122"/>
                      </a:endParaRPr>
                    </a:p>
                  </a:txBody>
                  <a:tcPr anchor="ctr"/>
                </a:tc>
                <a:tc>
                  <a:txBody>
                    <a:bodyPr/>
                    <a:lstStyle/>
                    <a:p>
                      <a:pPr algn="ctr">
                        <a:lnSpc>
                          <a:spcPct val="150000"/>
                        </a:lnSpc>
                      </a:pPr>
                      <a:r>
                        <a:rPr lang="en-US" altLang="zh-CN" sz="2400" b="0" i="0" dirty="0">
                          <a:latin typeface="FZLanTingHeiS-R-GB" panose="02000000000000000000" pitchFamily="2" charset="-122"/>
                          <a:ea typeface="FZLanTingHeiS-R-GB" panose="02000000000000000000" pitchFamily="2" charset="-122"/>
                          <a:cs typeface="Microsoft YaHei" charset="-122"/>
                        </a:rPr>
                        <a:t>80</a:t>
                      </a:r>
                      <a:endParaRPr lang="zh-CN" altLang="en-US" sz="2400" b="0" i="0" dirty="0">
                        <a:latin typeface="FZLanTingHeiS-R-GB" panose="02000000000000000000" pitchFamily="2" charset="-122"/>
                        <a:ea typeface="FZLanTingHeiS-R-GB" panose="02000000000000000000" pitchFamily="2" charset="-122"/>
                        <a:cs typeface="Microsoft YaHei" charset="-122"/>
                      </a:endParaRPr>
                    </a:p>
                  </a:txBody>
                  <a:tcPr anchor="ctr"/>
                </a:tc>
                <a:tc>
                  <a:txBody>
                    <a:bodyPr/>
                    <a:lstStyle/>
                    <a:p>
                      <a:pPr algn="ctr">
                        <a:lnSpc>
                          <a:spcPct val="150000"/>
                        </a:lnSpc>
                      </a:pPr>
                      <a:r>
                        <a:rPr lang="en-US" altLang="zh-CN" sz="2400" b="0" i="0" dirty="0">
                          <a:latin typeface="FZLanTingHeiS-R-GB" panose="02000000000000000000" pitchFamily="2" charset="-122"/>
                          <a:ea typeface="FZLanTingHeiS-R-GB" panose="02000000000000000000" pitchFamily="2" charset="-122"/>
                          <a:cs typeface="Microsoft YaHei" charset="-122"/>
                        </a:rPr>
                        <a:t>20%</a:t>
                      </a:r>
                      <a:endParaRPr lang="zh-CN" altLang="en-US" sz="2400" b="0" i="0" dirty="0">
                        <a:latin typeface="FZLanTingHeiS-R-GB" panose="02000000000000000000" pitchFamily="2" charset="-122"/>
                        <a:ea typeface="FZLanTingHeiS-R-GB" panose="02000000000000000000" pitchFamily="2" charset="-122"/>
                        <a:cs typeface="Microsoft YaHei" charset="-122"/>
                      </a:endParaRPr>
                    </a:p>
                  </a:txBody>
                  <a:tcPr anchor="ctr"/>
                </a:tc>
                <a:extLst>
                  <a:ext uri="{0D108BD9-81ED-4DB2-BD59-A6C34878D82A}">
                    <a16:rowId xmlns:a16="http://schemas.microsoft.com/office/drawing/2014/main" val="10002"/>
                  </a:ext>
                </a:extLst>
              </a:tr>
              <a:tr h="483220">
                <a:tc>
                  <a:txBody>
                    <a:bodyPr/>
                    <a:lstStyle/>
                    <a:p>
                      <a:pPr algn="ctr">
                        <a:lnSpc>
                          <a:spcPct val="150000"/>
                        </a:lnSpc>
                      </a:pPr>
                      <a:r>
                        <a:rPr lang="zh-CN" altLang="en-US" sz="2400" b="0" i="0" dirty="0">
                          <a:latin typeface="FZLanTingHeiS-R-GB" panose="02000000000000000000" pitchFamily="2" charset="-122"/>
                          <a:ea typeface="FZLanTingHeiS-R-GB" panose="02000000000000000000" pitchFamily="2" charset="-122"/>
                          <a:cs typeface="Microsoft YaHei" charset="-122"/>
                        </a:rPr>
                        <a:t>销售收入</a:t>
                      </a:r>
                    </a:p>
                  </a:txBody>
                  <a:tcPr anchor="ctr"/>
                </a:tc>
                <a:tc>
                  <a:txBody>
                    <a:bodyPr/>
                    <a:lstStyle/>
                    <a:p>
                      <a:pPr algn="ctr">
                        <a:lnSpc>
                          <a:spcPct val="150000"/>
                        </a:lnSpc>
                      </a:pPr>
                      <a:r>
                        <a:rPr lang="en-US" altLang="zh-CN" sz="2400" b="0" i="0" dirty="0">
                          <a:latin typeface="FZLanTingHeiS-R-GB" panose="02000000000000000000" pitchFamily="2" charset="-122"/>
                          <a:ea typeface="FZLanTingHeiS-R-GB" panose="02000000000000000000" pitchFamily="2" charset="-122"/>
                          <a:cs typeface="Microsoft YaHei" charset="-122"/>
                        </a:rPr>
                        <a:t>1000</a:t>
                      </a:r>
                      <a:endParaRPr lang="zh-CN" altLang="en-US" sz="2400" b="0" i="0" dirty="0">
                        <a:latin typeface="FZLanTingHeiS-R-GB" panose="02000000000000000000" pitchFamily="2" charset="-122"/>
                        <a:ea typeface="FZLanTingHeiS-R-GB" panose="02000000000000000000" pitchFamily="2" charset="-122"/>
                        <a:cs typeface="Microsoft YaHei" charset="-122"/>
                      </a:endParaRPr>
                    </a:p>
                  </a:txBody>
                  <a:tcPr anchor="ctr"/>
                </a:tc>
                <a:tc>
                  <a:txBody>
                    <a:bodyPr/>
                    <a:lstStyle/>
                    <a:p>
                      <a:pPr algn="ctr">
                        <a:lnSpc>
                          <a:spcPct val="150000"/>
                        </a:lnSpc>
                      </a:pPr>
                      <a:r>
                        <a:rPr lang="en-US" altLang="zh-CN" sz="2400" b="0" i="0" dirty="0">
                          <a:latin typeface="FZLanTingHeiS-R-GB" panose="02000000000000000000" pitchFamily="2" charset="-122"/>
                          <a:ea typeface="FZLanTingHeiS-R-GB" panose="02000000000000000000" pitchFamily="2" charset="-122"/>
                          <a:cs typeface="Microsoft YaHei" charset="-122"/>
                        </a:rPr>
                        <a:t>1080</a:t>
                      </a:r>
                      <a:endParaRPr lang="zh-CN" altLang="en-US" sz="2400" b="0" i="0" dirty="0">
                        <a:latin typeface="FZLanTingHeiS-R-GB" panose="02000000000000000000" pitchFamily="2" charset="-122"/>
                        <a:ea typeface="FZLanTingHeiS-R-GB" panose="02000000000000000000" pitchFamily="2" charset="-122"/>
                        <a:cs typeface="Microsoft YaHei" charset="-122"/>
                      </a:endParaRPr>
                    </a:p>
                  </a:txBody>
                  <a:tcPr anchor="ctr"/>
                </a:tc>
                <a:tc>
                  <a:txBody>
                    <a:bodyPr/>
                    <a:lstStyle/>
                    <a:p>
                      <a:pPr algn="ctr">
                        <a:lnSpc>
                          <a:spcPct val="150000"/>
                        </a:lnSpc>
                      </a:pPr>
                      <a:r>
                        <a:rPr lang="en-US" altLang="zh-CN" sz="2400" b="0" i="0" dirty="0">
                          <a:latin typeface="FZLanTingHeiS-R-GB" panose="02000000000000000000" pitchFamily="2" charset="-122"/>
                          <a:ea typeface="FZLanTingHeiS-R-GB" panose="02000000000000000000" pitchFamily="2" charset="-122"/>
                          <a:cs typeface="Microsoft YaHei" charset="-122"/>
                        </a:rPr>
                        <a:t>880</a:t>
                      </a:r>
                      <a:endParaRPr lang="zh-CN" altLang="en-US" sz="2400" b="0" i="0" dirty="0">
                        <a:latin typeface="FZLanTingHeiS-R-GB" panose="02000000000000000000" pitchFamily="2" charset="-122"/>
                        <a:ea typeface="FZLanTingHeiS-R-GB" panose="02000000000000000000" pitchFamily="2" charset="-122"/>
                        <a:cs typeface="Microsoft YaHei" charset="-122"/>
                      </a:endParaRPr>
                    </a:p>
                  </a:txBody>
                  <a:tcPr anchor="ctr"/>
                </a:tc>
                <a:tc>
                  <a:txBody>
                    <a:bodyPr/>
                    <a:lstStyle/>
                    <a:p>
                      <a:pPr algn="ctr">
                        <a:lnSpc>
                          <a:spcPct val="150000"/>
                        </a:lnSpc>
                      </a:pPr>
                      <a:endParaRPr lang="zh-CN" altLang="en-US" sz="2400" b="0" i="0" dirty="0">
                        <a:latin typeface="FZLanTingHeiS-R-GB" panose="02000000000000000000" pitchFamily="2" charset="-122"/>
                        <a:ea typeface="FZLanTingHeiS-R-GB" panose="02000000000000000000" pitchFamily="2" charset="-122"/>
                        <a:cs typeface="Microsoft YaHei" charset="-122"/>
                      </a:endParaRPr>
                    </a:p>
                  </a:txBody>
                  <a:tcPr anchor="ctr"/>
                </a:tc>
                <a:extLst>
                  <a:ext uri="{0D108BD9-81ED-4DB2-BD59-A6C34878D82A}">
                    <a16:rowId xmlns:a16="http://schemas.microsoft.com/office/drawing/2014/main" val="10003"/>
                  </a:ext>
                </a:extLst>
              </a:tr>
            </a:tbl>
          </a:graphicData>
        </a:graphic>
      </p:graphicFrame>
      <p:sp>
        <p:nvSpPr>
          <p:cNvPr id="10" name="圆角矩形 9"/>
          <p:cNvSpPr/>
          <p:nvPr/>
        </p:nvSpPr>
        <p:spPr>
          <a:xfrm>
            <a:off x="334126" y="1429760"/>
            <a:ext cx="5253873"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a:latin typeface="FZLanTingHeiS-R-GB" panose="02000000000000000000" pitchFamily="2" charset="-122"/>
                <a:ea typeface="FZLanTingHeiS-R-GB" panose="02000000000000000000" pitchFamily="2" charset="-122"/>
                <a:cs typeface="Microsoft YaHei" charset="-122"/>
              </a:rPr>
              <a:t>四、需求价格弹性的应用</a:t>
            </a:r>
            <a:r>
              <a:rPr kumimoji="1" lang="en-US" altLang="zh-CN" sz="2000" dirty="0">
                <a:latin typeface="FZLanTingHeiS-R-GB" panose="02000000000000000000" pitchFamily="2" charset="-122"/>
                <a:ea typeface="FZLanTingHeiS-R-GB" panose="02000000000000000000" pitchFamily="2" charset="-122"/>
                <a:cs typeface="Microsoft YaHei" charset="-122"/>
              </a:rPr>
              <a:t>【</a:t>
            </a:r>
            <a:r>
              <a:rPr kumimoji="1" lang="zh-CN" altLang="en-US" sz="2000" dirty="0">
                <a:latin typeface="FZLanTingHeiS-R-GB" panose="02000000000000000000" pitchFamily="2" charset="-122"/>
                <a:ea typeface="FZLanTingHeiS-R-GB" panose="02000000000000000000" pitchFamily="2" charset="-122"/>
                <a:cs typeface="Microsoft YaHei" charset="-122"/>
              </a:rPr>
              <a:t>选择、计算</a:t>
            </a:r>
            <a:r>
              <a:rPr kumimoji="1" lang="en-US" altLang="zh-CN" sz="2000" dirty="0">
                <a:latin typeface="FZLanTingHeiS-R-GB" panose="02000000000000000000" pitchFamily="2" charset="-122"/>
                <a:ea typeface="FZLanTingHeiS-R-GB" panose="02000000000000000000" pitchFamily="2" charset="-122"/>
                <a:cs typeface="Microsoft YaHei" charset="-122"/>
              </a:rPr>
              <a:t>】</a:t>
            </a:r>
            <a:endParaRPr kumimoji="1" lang="zh-CN" altLang="en-US" sz="2000" dirty="0">
              <a:latin typeface="FZLanTingHeiS-R-GB" panose="02000000000000000000" pitchFamily="2" charset="-122"/>
              <a:ea typeface="FZLanTingHeiS-R-GB" panose="02000000000000000000" pitchFamily="2" charset="-122"/>
              <a:cs typeface="Microsoft YaHei" charset="-122"/>
            </a:endParaRPr>
          </a:p>
        </p:txBody>
      </p:sp>
    </p:spTree>
    <p:extLst>
      <p:ext uri="{BB962C8B-B14F-4D97-AF65-F5344CB8AC3E}">
        <p14:creationId xmlns:p14="http://schemas.microsoft.com/office/powerpoint/2010/main" val="366103665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4767262" cy="543062"/>
          </a:xfrm>
          <a:prstGeom prst="rect">
            <a:avLst/>
          </a:prstGeom>
          <a:noFill/>
        </p:spPr>
        <p:txBody>
          <a:bodyPr wrap="square" lIns="111090" tIns="55545" rIns="111090" bIns="55545" rtlCol="0">
            <a:spAutoFit/>
          </a:bodyPr>
          <a:lstStyle/>
          <a:p>
            <a:pPr lvl="0"/>
            <a:r>
              <a:rPr lang="en-US" altLang="zh-CN" sz="2800" dirty="0">
                <a:latin typeface="FZLanTingHeiS-R-GB" panose="02000000000000000000" pitchFamily="2" charset="-122"/>
                <a:ea typeface="FZLanTingHeiS-R-GB" panose="02000000000000000000" pitchFamily="2" charset="-122"/>
                <a:cs typeface="Microsoft YaHei" charset="-122"/>
              </a:rPr>
              <a:t>4.1.1</a:t>
            </a:r>
            <a:r>
              <a:rPr lang="zh-CN" altLang="en-US" sz="2800" dirty="0">
                <a:latin typeface="FZLanTingHeiS-R-GB" panose="02000000000000000000" pitchFamily="2" charset="-122"/>
                <a:ea typeface="FZLanTingHeiS-R-GB" panose="02000000000000000000" pitchFamily="2" charset="-122"/>
                <a:cs typeface="Microsoft YaHei" charset="-122"/>
              </a:rPr>
              <a:t> 需求价格弹性</a:t>
            </a:r>
          </a:p>
        </p:txBody>
      </p:sp>
      <p:sp>
        <p:nvSpPr>
          <p:cNvPr id="19" name="文本框 18"/>
          <p:cNvSpPr txBox="1"/>
          <p:nvPr/>
        </p:nvSpPr>
        <p:spPr>
          <a:xfrm>
            <a:off x="334127" y="2222943"/>
            <a:ext cx="11633284" cy="506229"/>
          </a:xfrm>
          <a:prstGeom prst="rect">
            <a:avLst/>
          </a:prstGeom>
          <a:noFill/>
        </p:spPr>
        <p:txBody>
          <a:bodyPr wrap="square" rtlCol="0">
            <a:spAutoFit/>
          </a:bodyPr>
          <a:lstStyle/>
          <a:p>
            <a:pPr>
              <a:lnSpc>
                <a:spcPct val="150000"/>
              </a:lnSpc>
            </a:pPr>
            <a:r>
              <a:rPr kumimoji="1" lang="en-US" altLang="zh-CN" sz="2000" dirty="0">
                <a:latin typeface="FZLanTingHeiS-R-GB" panose="02000000000000000000" pitchFamily="2" charset="-122"/>
                <a:ea typeface="FZLanTingHeiS-R-GB" panose="02000000000000000000" pitchFamily="2" charset="-122"/>
                <a:cs typeface="Microsoft YaHei" charset="-122"/>
              </a:rPr>
              <a:t>1</a:t>
            </a:r>
            <a:r>
              <a:rPr kumimoji="1" lang="zh-CN" altLang="en-US" sz="2000" dirty="0">
                <a:latin typeface="FZLanTingHeiS-R-GB" panose="02000000000000000000" pitchFamily="2" charset="-122"/>
                <a:ea typeface="FZLanTingHeiS-R-GB" panose="02000000000000000000" pitchFamily="2" charset="-122"/>
                <a:cs typeface="Microsoft YaHei" charset="-122"/>
              </a:rPr>
              <a:t>、</a:t>
            </a:r>
            <a:r>
              <a:rPr kumimoji="1" lang="en-US" altLang="zh-CN" sz="2000" dirty="0">
                <a:latin typeface="FZLanTingHeiS-R-GB" panose="02000000000000000000" pitchFamily="2" charset="-122"/>
                <a:ea typeface="FZLanTingHeiS-R-GB" panose="02000000000000000000" pitchFamily="2" charset="-122"/>
                <a:cs typeface="Microsoft YaHei" charset="-122"/>
              </a:rPr>
              <a:t>E</a:t>
            </a:r>
            <a:r>
              <a:rPr kumimoji="1" lang="en-US" altLang="zh-CN" sz="2000" baseline="-25000" dirty="0">
                <a:latin typeface="FZLanTingHeiS-R-GB" panose="02000000000000000000" pitchFamily="2" charset="-122"/>
                <a:ea typeface="FZLanTingHeiS-R-GB" panose="02000000000000000000" pitchFamily="2" charset="-122"/>
                <a:cs typeface="Microsoft YaHei" charset="-122"/>
              </a:rPr>
              <a:t>d</a:t>
            </a:r>
            <a:r>
              <a:rPr kumimoji="1" lang="zh-CN" altLang="en-US" sz="2000" dirty="0">
                <a:latin typeface="FZLanTingHeiS-R-GB" panose="02000000000000000000" pitchFamily="2" charset="-122"/>
                <a:ea typeface="FZLanTingHeiS-R-GB" panose="02000000000000000000" pitchFamily="2" charset="-122"/>
                <a:cs typeface="Microsoft YaHei" charset="-122"/>
              </a:rPr>
              <a:t>＞</a:t>
            </a:r>
            <a:r>
              <a:rPr kumimoji="1" lang="en-US" altLang="zh-CN" sz="2000" dirty="0">
                <a:latin typeface="FZLanTingHeiS-R-GB" panose="02000000000000000000" pitchFamily="2" charset="-122"/>
                <a:ea typeface="FZLanTingHeiS-R-GB" panose="02000000000000000000" pitchFamily="2" charset="-122"/>
                <a:cs typeface="Microsoft YaHei" charset="-122"/>
              </a:rPr>
              <a:t>1</a:t>
            </a:r>
            <a:r>
              <a:rPr kumimoji="1" lang="zh-CN" altLang="en-US" sz="2000" dirty="0">
                <a:latin typeface="FZLanTingHeiS-R-GB" panose="02000000000000000000" pitchFamily="2" charset="-122"/>
                <a:ea typeface="FZLanTingHeiS-R-GB" panose="02000000000000000000" pitchFamily="2" charset="-122"/>
                <a:cs typeface="Microsoft YaHei" charset="-122"/>
              </a:rPr>
              <a:t>，当需求富有弹性时，需求量的相对变化大于价格的相对变化。</a:t>
            </a:r>
            <a:endParaRPr kumimoji="1" lang="en-US" altLang="zh-CN" sz="2000" dirty="0">
              <a:latin typeface="FZLanTingHeiS-R-GB" panose="02000000000000000000" pitchFamily="2" charset="-122"/>
              <a:ea typeface="FZLanTingHeiS-R-GB" panose="02000000000000000000" pitchFamily="2" charset="-122"/>
              <a:cs typeface="Microsoft YaHei" charset="-122"/>
            </a:endParaRPr>
          </a:p>
        </p:txBody>
      </p:sp>
      <p:graphicFrame>
        <p:nvGraphicFramePr>
          <p:cNvPr id="9" name="图表 8"/>
          <p:cNvGraphicFramePr/>
          <p:nvPr/>
        </p:nvGraphicFramePr>
        <p:xfrm>
          <a:off x="8566484" y="98338"/>
          <a:ext cx="4555957" cy="157832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 name="图片 1"/>
          <p:cNvPicPr>
            <a:picLocks noChangeAspect="1"/>
          </p:cNvPicPr>
          <p:nvPr/>
        </p:nvPicPr>
        <p:blipFill>
          <a:blip r:embed="rId8"/>
          <a:stretch>
            <a:fillRect/>
          </a:stretch>
        </p:blipFill>
        <p:spPr>
          <a:xfrm>
            <a:off x="9249611" y="2910053"/>
            <a:ext cx="2717800" cy="2717800"/>
          </a:xfrm>
          <a:prstGeom prst="rect">
            <a:avLst/>
          </a:prstGeom>
        </p:spPr>
      </p:pic>
      <p:sp>
        <p:nvSpPr>
          <p:cNvPr id="7" name="矩形 6"/>
          <p:cNvSpPr/>
          <p:nvPr/>
        </p:nvSpPr>
        <p:spPr>
          <a:xfrm>
            <a:off x="0" y="156725"/>
            <a:ext cx="2108269" cy="276999"/>
          </a:xfrm>
          <a:prstGeom prst="rect">
            <a:avLst/>
          </a:prstGeom>
        </p:spPr>
        <p:txBody>
          <a:bodyPr wrap="none">
            <a:spAutoFit/>
          </a:bodyPr>
          <a:lstStyle/>
          <a:p>
            <a:r>
              <a:rPr lang="en-US" altLang="zh-CN" sz="1200">
                <a:solidFill>
                  <a:schemeClr val="bg1">
                    <a:lumMod val="75000"/>
                  </a:schemeClr>
                </a:solidFill>
                <a:latin typeface="SimSun" charset="-122"/>
                <a:ea typeface="SimSun" charset="-122"/>
                <a:cs typeface="SimSun" charset="-122"/>
              </a:rPr>
              <a:t>4.1.1.4</a:t>
            </a:r>
            <a:r>
              <a:rPr lang="zh-CN" altLang="en-US" sz="1200" dirty="0">
                <a:solidFill>
                  <a:schemeClr val="bg1">
                    <a:lumMod val="75000"/>
                  </a:schemeClr>
                </a:solidFill>
                <a:latin typeface="SimSun" charset="-122"/>
                <a:ea typeface="SimSun" charset="-122"/>
                <a:cs typeface="SimSun" charset="-122"/>
              </a:rPr>
              <a:t>需求价格弹性的应用</a:t>
            </a:r>
          </a:p>
        </p:txBody>
      </p:sp>
      <p:graphicFrame>
        <p:nvGraphicFramePr>
          <p:cNvPr id="3" name="表格 2"/>
          <p:cNvGraphicFramePr>
            <a:graphicFrameLocks noGrp="1"/>
          </p:cNvGraphicFramePr>
          <p:nvPr>
            <p:extLst>
              <p:ext uri="{D42A27DB-BD31-4B8C-83A1-F6EECF244321}">
                <p14:modId xmlns:p14="http://schemas.microsoft.com/office/powerpoint/2010/main" val="339054315"/>
              </p:ext>
            </p:extLst>
          </p:nvPr>
        </p:nvGraphicFramePr>
        <p:xfrm>
          <a:off x="627328" y="2975306"/>
          <a:ext cx="8242270" cy="2342136"/>
        </p:xfrm>
        <a:graphic>
          <a:graphicData uri="http://schemas.openxmlformats.org/drawingml/2006/table">
            <a:tbl>
              <a:tblPr firstRow="1" bandRow="1">
                <a:tableStyleId>{5940675A-B579-460E-94D1-54222C63F5DA}</a:tableStyleId>
              </a:tblPr>
              <a:tblGrid>
                <a:gridCol w="1648454">
                  <a:extLst>
                    <a:ext uri="{9D8B030D-6E8A-4147-A177-3AD203B41FA5}">
                      <a16:colId xmlns:a16="http://schemas.microsoft.com/office/drawing/2014/main" val="20000"/>
                    </a:ext>
                  </a:extLst>
                </a:gridCol>
                <a:gridCol w="1648454">
                  <a:extLst>
                    <a:ext uri="{9D8B030D-6E8A-4147-A177-3AD203B41FA5}">
                      <a16:colId xmlns:a16="http://schemas.microsoft.com/office/drawing/2014/main" val="20001"/>
                    </a:ext>
                  </a:extLst>
                </a:gridCol>
                <a:gridCol w="1648454">
                  <a:extLst>
                    <a:ext uri="{9D8B030D-6E8A-4147-A177-3AD203B41FA5}">
                      <a16:colId xmlns:a16="http://schemas.microsoft.com/office/drawing/2014/main" val="20002"/>
                    </a:ext>
                  </a:extLst>
                </a:gridCol>
                <a:gridCol w="1648454">
                  <a:extLst>
                    <a:ext uri="{9D8B030D-6E8A-4147-A177-3AD203B41FA5}">
                      <a16:colId xmlns:a16="http://schemas.microsoft.com/office/drawing/2014/main" val="20003"/>
                    </a:ext>
                  </a:extLst>
                </a:gridCol>
                <a:gridCol w="1648454">
                  <a:extLst>
                    <a:ext uri="{9D8B030D-6E8A-4147-A177-3AD203B41FA5}">
                      <a16:colId xmlns:a16="http://schemas.microsoft.com/office/drawing/2014/main" val="20004"/>
                    </a:ext>
                  </a:extLst>
                </a:gridCol>
              </a:tblGrid>
              <a:tr h="483220">
                <a:tc>
                  <a:txBody>
                    <a:bodyPr/>
                    <a:lstStyle/>
                    <a:p>
                      <a:pPr algn="ctr">
                        <a:lnSpc>
                          <a:spcPct val="150000"/>
                        </a:lnSpc>
                      </a:pPr>
                      <a:endParaRPr lang="zh-CN" altLang="en-US" sz="2400" b="0" i="0" dirty="0">
                        <a:latin typeface="FZLanTingHeiS-R-GB" panose="02000000000000000000" pitchFamily="2" charset="-122"/>
                        <a:ea typeface="FZLanTingHeiS-R-GB" panose="02000000000000000000" pitchFamily="2" charset="-122"/>
                        <a:cs typeface="Microsoft YaHei" charset="-122"/>
                      </a:endParaRPr>
                    </a:p>
                  </a:txBody>
                  <a:tcPr anchor="ctr"/>
                </a:tc>
                <a:tc>
                  <a:txBody>
                    <a:bodyPr/>
                    <a:lstStyle/>
                    <a:p>
                      <a:pPr algn="ctr">
                        <a:lnSpc>
                          <a:spcPct val="150000"/>
                        </a:lnSpc>
                      </a:pPr>
                      <a:r>
                        <a:rPr lang="zh-CN" altLang="en-US" sz="2400" b="0" i="0" dirty="0">
                          <a:latin typeface="FZLanTingHeiS-R-GB" panose="02000000000000000000" pitchFamily="2" charset="-122"/>
                          <a:ea typeface="FZLanTingHeiS-R-GB" panose="02000000000000000000" pitchFamily="2" charset="-122"/>
                          <a:cs typeface="Microsoft YaHei" charset="-122"/>
                        </a:rPr>
                        <a:t>原价</a:t>
                      </a:r>
                    </a:p>
                  </a:txBody>
                  <a:tcPr anchor="ctr"/>
                </a:tc>
                <a:tc>
                  <a:txBody>
                    <a:bodyPr/>
                    <a:lstStyle/>
                    <a:p>
                      <a:pPr algn="ctr">
                        <a:lnSpc>
                          <a:spcPct val="150000"/>
                        </a:lnSpc>
                      </a:pPr>
                      <a:r>
                        <a:rPr lang="zh-CN" altLang="en-US" sz="2400" b="0" i="0" dirty="0">
                          <a:latin typeface="FZLanTingHeiS-R-GB" panose="02000000000000000000" pitchFamily="2" charset="-122"/>
                          <a:ea typeface="FZLanTingHeiS-R-GB" panose="02000000000000000000" pitchFamily="2" charset="-122"/>
                          <a:cs typeface="Microsoft YaHei" charset="-122"/>
                        </a:rPr>
                        <a:t>降价后</a:t>
                      </a:r>
                    </a:p>
                  </a:txBody>
                  <a:tcPr anchor="ctr"/>
                </a:tc>
                <a:tc>
                  <a:txBody>
                    <a:bodyPr/>
                    <a:lstStyle/>
                    <a:p>
                      <a:pPr algn="ctr">
                        <a:lnSpc>
                          <a:spcPct val="150000"/>
                        </a:lnSpc>
                      </a:pPr>
                      <a:r>
                        <a:rPr lang="zh-CN" altLang="en-US" sz="2400" b="0" i="0" dirty="0">
                          <a:latin typeface="FZLanTingHeiS-R-GB" panose="02000000000000000000" pitchFamily="2" charset="-122"/>
                          <a:ea typeface="FZLanTingHeiS-R-GB" panose="02000000000000000000" pitchFamily="2" charset="-122"/>
                          <a:cs typeface="Microsoft YaHei" charset="-122"/>
                        </a:rPr>
                        <a:t>提价后</a:t>
                      </a:r>
                    </a:p>
                  </a:txBody>
                  <a:tcPr anchor="ctr"/>
                </a:tc>
                <a:tc>
                  <a:txBody>
                    <a:bodyPr/>
                    <a:lstStyle/>
                    <a:p>
                      <a:pPr algn="ctr">
                        <a:lnSpc>
                          <a:spcPct val="150000"/>
                        </a:lnSpc>
                      </a:pPr>
                      <a:r>
                        <a:rPr lang="zh-CN" altLang="en-US" sz="2400" b="0" i="0" dirty="0">
                          <a:latin typeface="FZLanTingHeiS-R-GB" panose="02000000000000000000" pitchFamily="2" charset="-122"/>
                          <a:ea typeface="FZLanTingHeiS-R-GB" panose="02000000000000000000" pitchFamily="2" charset="-122"/>
                          <a:cs typeface="Microsoft YaHei" charset="-122"/>
                        </a:rPr>
                        <a:t>百分比</a:t>
                      </a:r>
                    </a:p>
                  </a:txBody>
                  <a:tcPr anchor="ctr"/>
                </a:tc>
                <a:extLst>
                  <a:ext uri="{0D108BD9-81ED-4DB2-BD59-A6C34878D82A}">
                    <a16:rowId xmlns:a16="http://schemas.microsoft.com/office/drawing/2014/main" val="10000"/>
                  </a:ext>
                </a:extLst>
              </a:tr>
              <a:tr h="483220">
                <a:tc>
                  <a:txBody>
                    <a:bodyPr/>
                    <a:lstStyle/>
                    <a:p>
                      <a:pPr algn="ctr">
                        <a:lnSpc>
                          <a:spcPct val="150000"/>
                        </a:lnSpc>
                      </a:pPr>
                      <a:r>
                        <a:rPr lang="zh-CN" altLang="en-US" sz="2400" b="0" i="0" dirty="0">
                          <a:latin typeface="FZLanTingHeiS-R-GB" panose="02000000000000000000" pitchFamily="2" charset="-122"/>
                          <a:ea typeface="FZLanTingHeiS-R-GB" panose="02000000000000000000" pitchFamily="2" charset="-122"/>
                          <a:cs typeface="Microsoft YaHei" charset="-122"/>
                        </a:rPr>
                        <a:t>价格</a:t>
                      </a:r>
                    </a:p>
                  </a:txBody>
                  <a:tcPr anchor="ctr"/>
                </a:tc>
                <a:tc>
                  <a:txBody>
                    <a:bodyPr/>
                    <a:lstStyle/>
                    <a:p>
                      <a:pPr algn="ctr">
                        <a:lnSpc>
                          <a:spcPct val="150000"/>
                        </a:lnSpc>
                      </a:pPr>
                      <a:r>
                        <a:rPr lang="en-US" altLang="zh-CN" sz="2400" b="0" i="0" dirty="0">
                          <a:latin typeface="FZLanTingHeiS-R-GB" panose="02000000000000000000" pitchFamily="2" charset="-122"/>
                          <a:ea typeface="FZLanTingHeiS-R-GB" panose="02000000000000000000" pitchFamily="2" charset="-122"/>
                          <a:cs typeface="Microsoft YaHei" charset="-122"/>
                        </a:rPr>
                        <a:t>10</a:t>
                      </a:r>
                      <a:endParaRPr lang="zh-CN" altLang="en-US" sz="2400" b="0" i="0" dirty="0">
                        <a:latin typeface="FZLanTingHeiS-R-GB" panose="02000000000000000000" pitchFamily="2" charset="-122"/>
                        <a:ea typeface="FZLanTingHeiS-R-GB" panose="02000000000000000000" pitchFamily="2" charset="-122"/>
                        <a:cs typeface="Microsoft YaHei" charset="-122"/>
                      </a:endParaRPr>
                    </a:p>
                  </a:txBody>
                  <a:tcPr anchor="ctr"/>
                </a:tc>
                <a:tc>
                  <a:txBody>
                    <a:bodyPr/>
                    <a:lstStyle/>
                    <a:p>
                      <a:pPr algn="ctr">
                        <a:lnSpc>
                          <a:spcPct val="150000"/>
                        </a:lnSpc>
                      </a:pPr>
                      <a:r>
                        <a:rPr lang="en-US" altLang="zh-CN" sz="2400" b="0" i="0" dirty="0">
                          <a:latin typeface="FZLanTingHeiS-R-GB" panose="02000000000000000000" pitchFamily="2" charset="-122"/>
                          <a:ea typeface="FZLanTingHeiS-R-GB" panose="02000000000000000000" pitchFamily="2" charset="-122"/>
                          <a:cs typeface="Microsoft YaHei" charset="-122"/>
                        </a:rPr>
                        <a:t>9</a:t>
                      </a:r>
                      <a:endParaRPr lang="zh-CN" altLang="en-US" sz="2400" b="0" i="0" dirty="0">
                        <a:latin typeface="FZLanTingHeiS-R-GB" panose="02000000000000000000" pitchFamily="2" charset="-122"/>
                        <a:ea typeface="FZLanTingHeiS-R-GB" panose="02000000000000000000" pitchFamily="2" charset="-122"/>
                        <a:cs typeface="Microsoft YaHei" charset="-122"/>
                      </a:endParaRPr>
                    </a:p>
                  </a:txBody>
                  <a:tcPr anchor="ctr"/>
                </a:tc>
                <a:tc>
                  <a:txBody>
                    <a:bodyPr/>
                    <a:lstStyle/>
                    <a:p>
                      <a:pPr algn="ctr">
                        <a:lnSpc>
                          <a:spcPct val="150000"/>
                        </a:lnSpc>
                      </a:pPr>
                      <a:r>
                        <a:rPr lang="en-US" altLang="zh-CN" sz="2400" b="0" i="0" dirty="0">
                          <a:latin typeface="FZLanTingHeiS-R-GB" panose="02000000000000000000" pitchFamily="2" charset="-122"/>
                          <a:ea typeface="FZLanTingHeiS-R-GB" panose="02000000000000000000" pitchFamily="2" charset="-122"/>
                          <a:cs typeface="Microsoft YaHei" charset="-122"/>
                        </a:rPr>
                        <a:t>11</a:t>
                      </a:r>
                      <a:endParaRPr lang="zh-CN" altLang="en-US" sz="2400" b="0" i="0" dirty="0">
                        <a:latin typeface="FZLanTingHeiS-R-GB" panose="02000000000000000000" pitchFamily="2" charset="-122"/>
                        <a:ea typeface="FZLanTingHeiS-R-GB" panose="02000000000000000000" pitchFamily="2" charset="-122"/>
                        <a:cs typeface="Microsoft YaHei" charset="-122"/>
                      </a:endParaRPr>
                    </a:p>
                  </a:txBody>
                  <a:tcPr anchor="ctr"/>
                </a:tc>
                <a:tc>
                  <a:txBody>
                    <a:bodyPr/>
                    <a:lstStyle/>
                    <a:p>
                      <a:pPr algn="ctr">
                        <a:lnSpc>
                          <a:spcPct val="150000"/>
                        </a:lnSpc>
                      </a:pPr>
                      <a:r>
                        <a:rPr lang="en-US" altLang="zh-CN" sz="2400" b="0" i="0" dirty="0">
                          <a:latin typeface="FZLanTingHeiS-R-GB" panose="02000000000000000000" pitchFamily="2" charset="-122"/>
                          <a:ea typeface="FZLanTingHeiS-R-GB" panose="02000000000000000000" pitchFamily="2" charset="-122"/>
                          <a:cs typeface="Microsoft YaHei" charset="-122"/>
                        </a:rPr>
                        <a:t>10%</a:t>
                      </a:r>
                      <a:endParaRPr lang="zh-CN" altLang="en-US" sz="2400" b="0" i="0" dirty="0">
                        <a:latin typeface="FZLanTingHeiS-R-GB" panose="02000000000000000000" pitchFamily="2" charset="-122"/>
                        <a:ea typeface="FZLanTingHeiS-R-GB" panose="02000000000000000000" pitchFamily="2" charset="-122"/>
                        <a:cs typeface="Microsoft YaHei" charset="-122"/>
                      </a:endParaRPr>
                    </a:p>
                  </a:txBody>
                  <a:tcPr anchor="ctr"/>
                </a:tc>
                <a:extLst>
                  <a:ext uri="{0D108BD9-81ED-4DB2-BD59-A6C34878D82A}">
                    <a16:rowId xmlns:a16="http://schemas.microsoft.com/office/drawing/2014/main" val="10001"/>
                  </a:ext>
                </a:extLst>
              </a:tr>
              <a:tr h="483220">
                <a:tc>
                  <a:txBody>
                    <a:bodyPr/>
                    <a:lstStyle/>
                    <a:p>
                      <a:pPr algn="ctr">
                        <a:lnSpc>
                          <a:spcPct val="150000"/>
                        </a:lnSpc>
                      </a:pPr>
                      <a:r>
                        <a:rPr lang="zh-CN" altLang="en-US" sz="2400" b="0" i="0" dirty="0">
                          <a:latin typeface="FZLanTingHeiS-R-GB" panose="02000000000000000000" pitchFamily="2" charset="-122"/>
                          <a:ea typeface="FZLanTingHeiS-R-GB" panose="02000000000000000000" pitchFamily="2" charset="-122"/>
                          <a:cs typeface="Microsoft YaHei" charset="-122"/>
                        </a:rPr>
                        <a:t>需求量</a:t>
                      </a:r>
                    </a:p>
                  </a:txBody>
                  <a:tcPr anchor="ctr"/>
                </a:tc>
                <a:tc>
                  <a:txBody>
                    <a:bodyPr/>
                    <a:lstStyle/>
                    <a:p>
                      <a:pPr algn="ctr">
                        <a:lnSpc>
                          <a:spcPct val="150000"/>
                        </a:lnSpc>
                      </a:pPr>
                      <a:r>
                        <a:rPr lang="en-US" altLang="zh-CN" sz="2400" b="0" i="0" dirty="0">
                          <a:latin typeface="FZLanTingHeiS-R-GB" panose="02000000000000000000" pitchFamily="2" charset="-122"/>
                          <a:ea typeface="FZLanTingHeiS-R-GB" panose="02000000000000000000" pitchFamily="2" charset="-122"/>
                          <a:cs typeface="Microsoft YaHei" charset="-122"/>
                        </a:rPr>
                        <a:t>100</a:t>
                      </a:r>
                      <a:endParaRPr lang="zh-CN" altLang="en-US" sz="2400" b="0" i="0" dirty="0">
                        <a:latin typeface="FZLanTingHeiS-R-GB" panose="02000000000000000000" pitchFamily="2" charset="-122"/>
                        <a:ea typeface="FZLanTingHeiS-R-GB" panose="02000000000000000000" pitchFamily="2" charset="-122"/>
                        <a:cs typeface="Microsoft YaHei" charset="-122"/>
                      </a:endParaRPr>
                    </a:p>
                  </a:txBody>
                  <a:tcPr anchor="ctr"/>
                </a:tc>
                <a:tc>
                  <a:txBody>
                    <a:bodyPr/>
                    <a:lstStyle/>
                    <a:p>
                      <a:pPr algn="ctr">
                        <a:lnSpc>
                          <a:spcPct val="150000"/>
                        </a:lnSpc>
                      </a:pPr>
                      <a:r>
                        <a:rPr lang="en-US" altLang="zh-CN" sz="2400" b="0" i="0" dirty="0">
                          <a:latin typeface="FZLanTingHeiS-R-GB" panose="02000000000000000000" pitchFamily="2" charset="-122"/>
                          <a:ea typeface="FZLanTingHeiS-R-GB" panose="02000000000000000000" pitchFamily="2" charset="-122"/>
                          <a:cs typeface="Microsoft YaHei" charset="-122"/>
                        </a:rPr>
                        <a:t>120</a:t>
                      </a:r>
                      <a:endParaRPr lang="zh-CN" altLang="en-US" sz="2400" b="0" i="0" dirty="0">
                        <a:latin typeface="FZLanTingHeiS-R-GB" panose="02000000000000000000" pitchFamily="2" charset="-122"/>
                        <a:ea typeface="FZLanTingHeiS-R-GB" panose="02000000000000000000" pitchFamily="2" charset="-122"/>
                        <a:cs typeface="Microsoft YaHei" charset="-122"/>
                      </a:endParaRPr>
                    </a:p>
                  </a:txBody>
                  <a:tcPr anchor="ctr"/>
                </a:tc>
                <a:tc>
                  <a:txBody>
                    <a:bodyPr/>
                    <a:lstStyle/>
                    <a:p>
                      <a:pPr algn="ctr">
                        <a:lnSpc>
                          <a:spcPct val="150000"/>
                        </a:lnSpc>
                      </a:pPr>
                      <a:r>
                        <a:rPr lang="en-US" altLang="zh-CN" sz="2400" b="0" i="0" dirty="0">
                          <a:latin typeface="FZLanTingHeiS-R-GB" panose="02000000000000000000" pitchFamily="2" charset="-122"/>
                          <a:ea typeface="FZLanTingHeiS-R-GB" panose="02000000000000000000" pitchFamily="2" charset="-122"/>
                          <a:cs typeface="Microsoft YaHei" charset="-122"/>
                        </a:rPr>
                        <a:t>80</a:t>
                      </a:r>
                      <a:endParaRPr lang="zh-CN" altLang="en-US" sz="2400" b="0" i="0" dirty="0">
                        <a:latin typeface="FZLanTingHeiS-R-GB" panose="02000000000000000000" pitchFamily="2" charset="-122"/>
                        <a:ea typeface="FZLanTingHeiS-R-GB" panose="02000000000000000000" pitchFamily="2" charset="-122"/>
                        <a:cs typeface="Microsoft YaHei" charset="-122"/>
                      </a:endParaRPr>
                    </a:p>
                  </a:txBody>
                  <a:tcPr anchor="ctr"/>
                </a:tc>
                <a:tc>
                  <a:txBody>
                    <a:bodyPr/>
                    <a:lstStyle/>
                    <a:p>
                      <a:pPr algn="ctr">
                        <a:lnSpc>
                          <a:spcPct val="150000"/>
                        </a:lnSpc>
                      </a:pPr>
                      <a:r>
                        <a:rPr lang="en-US" altLang="zh-CN" sz="2400" b="0" i="0" dirty="0">
                          <a:latin typeface="FZLanTingHeiS-R-GB" panose="02000000000000000000" pitchFamily="2" charset="-122"/>
                          <a:ea typeface="FZLanTingHeiS-R-GB" panose="02000000000000000000" pitchFamily="2" charset="-122"/>
                          <a:cs typeface="Microsoft YaHei" charset="-122"/>
                        </a:rPr>
                        <a:t>20%</a:t>
                      </a:r>
                      <a:endParaRPr lang="zh-CN" altLang="en-US" sz="2400" b="0" i="0" dirty="0">
                        <a:latin typeface="FZLanTingHeiS-R-GB" panose="02000000000000000000" pitchFamily="2" charset="-122"/>
                        <a:ea typeface="FZLanTingHeiS-R-GB" panose="02000000000000000000" pitchFamily="2" charset="-122"/>
                        <a:cs typeface="Microsoft YaHei" charset="-122"/>
                      </a:endParaRPr>
                    </a:p>
                  </a:txBody>
                  <a:tcPr anchor="ctr"/>
                </a:tc>
                <a:extLst>
                  <a:ext uri="{0D108BD9-81ED-4DB2-BD59-A6C34878D82A}">
                    <a16:rowId xmlns:a16="http://schemas.microsoft.com/office/drawing/2014/main" val="10002"/>
                  </a:ext>
                </a:extLst>
              </a:tr>
              <a:tr h="483220">
                <a:tc>
                  <a:txBody>
                    <a:bodyPr/>
                    <a:lstStyle/>
                    <a:p>
                      <a:pPr algn="ctr">
                        <a:lnSpc>
                          <a:spcPct val="150000"/>
                        </a:lnSpc>
                      </a:pPr>
                      <a:r>
                        <a:rPr lang="zh-CN" altLang="en-US" sz="2400" b="0" i="0" dirty="0">
                          <a:latin typeface="FZLanTingHeiS-R-GB" panose="02000000000000000000" pitchFamily="2" charset="-122"/>
                          <a:ea typeface="FZLanTingHeiS-R-GB" panose="02000000000000000000" pitchFamily="2" charset="-122"/>
                          <a:cs typeface="Microsoft YaHei" charset="-122"/>
                        </a:rPr>
                        <a:t>销售收入</a:t>
                      </a:r>
                    </a:p>
                  </a:txBody>
                  <a:tcPr anchor="ctr"/>
                </a:tc>
                <a:tc>
                  <a:txBody>
                    <a:bodyPr/>
                    <a:lstStyle/>
                    <a:p>
                      <a:pPr algn="ctr">
                        <a:lnSpc>
                          <a:spcPct val="150000"/>
                        </a:lnSpc>
                      </a:pPr>
                      <a:r>
                        <a:rPr lang="en-US" altLang="zh-CN" sz="2400" b="0" i="0" dirty="0">
                          <a:latin typeface="FZLanTingHeiS-R-GB" panose="02000000000000000000" pitchFamily="2" charset="-122"/>
                          <a:ea typeface="FZLanTingHeiS-R-GB" panose="02000000000000000000" pitchFamily="2" charset="-122"/>
                          <a:cs typeface="Microsoft YaHei" charset="-122"/>
                        </a:rPr>
                        <a:t>1000</a:t>
                      </a:r>
                      <a:endParaRPr lang="zh-CN" altLang="en-US" sz="2400" b="0" i="0" dirty="0">
                        <a:latin typeface="FZLanTingHeiS-R-GB" panose="02000000000000000000" pitchFamily="2" charset="-122"/>
                        <a:ea typeface="FZLanTingHeiS-R-GB" panose="02000000000000000000" pitchFamily="2" charset="-122"/>
                        <a:cs typeface="Microsoft YaHei" charset="-122"/>
                      </a:endParaRPr>
                    </a:p>
                  </a:txBody>
                  <a:tcPr anchor="ctr"/>
                </a:tc>
                <a:tc>
                  <a:txBody>
                    <a:bodyPr/>
                    <a:lstStyle/>
                    <a:p>
                      <a:pPr algn="ctr">
                        <a:lnSpc>
                          <a:spcPct val="150000"/>
                        </a:lnSpc>
                      </a:pPr>
                      <a:r>
                        <a:rPr lang="en-US" altLang="zh-CN" sz="2400" b="0" i="0" dirty="0">
                          <a:latin typeface="FZLanTingHeiS-R-GB" panose="02000000000000000000" pitchFamily="2" charset="-122"/>
                          <a:ea typeface="FZLanTingHeiS-R-GB" panose="02000000000000000000" pitchFamily="2" charset="-122"/>
                          <a:cs typeface="Microsoft YaHei" charset="-122"/>
                        </a:rPr>
                        <a:t>1080</a:t>
                      </a:r>
                      <a:endParaRPr lang="zh-CN" altLang="en-US" sz="2400" b="0" i="0" dirty="0">
                        <a:latin typeface="FZLanTingHeiS-R-GB" panose="02000000000000000000" pitchFamily="2" charset="-122"/>
                        <a:ea typeface="FZLanTingHeiS-R-GB" panose="02000000000000000000" pitchFamily="2" charset="-122"/>
                        <a:cs typeface="Microsoft YaHei" charset="-122"/>
                      </a:endParaRPr>
                    </a:p>
                  </a:txBody>
                  <a:tcPr anchor="ctr"/>
                </a:tc>
                <a:tc>
                  <a:txBody>
                    <a:bodyPr/>
                    <a:lstStyle/>
                    <a:p>
                      <a:pPr algn="ctr">
                        <a:lnSpc>
                          <a:spcPct val="150000"/>
                        </a:lnSpc>
                      </a:pPr>
                      <a:r>
                        <a:rPr lang="en-US" altLang="zh-CN" sz="2400" b="0" i="0" dirty="0">
                          <a:latin typeface="FZLanTingHeiS-R-GB" panose="02000000000000000000" pitchFamily="2" charset="-122"/>
                          <a:ea typeface="FZLanTingHeiS-R-GB" panose="02000000000000000000" pitchFamily="2" charset="-122"/>
                          <a:cs typeface="Microsoft YaHei" charset="-122"/>
                        </a:rPr>
                        <a:t>880</a:t>
                      </a:r>
                      <a:endParaRPr lang="zh-CN" altLang="en-US" sz="2400" b="0" i="0" dirty="0">
                        <a:latin typeface="FZLanTingHeiS-R-GB" panose="02000000000000000000" pitchFamily="2" charset="-122"/>
                        <a:ea typeface="FZLanTingHeiS-R-GB" panose="02000000000000000000" pitchFamily="2" charset="-122"/>
                        <a:cs typeface="Microsoft YaHei" charset="-122"/>
                      </a:endParaRPr>
                    </a:p>
                  </a:txBody>
                  <a:tcPr anchor="ctr"/>
                </a:tc>
                <a:tc>
                  <a:txBody>
                    <a:bodyPr/>
                    <a:lstStyle/>
                    <a:p>
                      <a:pPr algn="ctr">
                        <a:lnSpc>
                          <a:spcPct val="150000"/>
                        </a:lnSpc>
                      </a:pPr>
                      <a:endParaRPr lang="zh-CN" altLang="en-US" sz="2400" b="0" i="0" dirty="0">
                        <a:latin typeface="FZLanTingHeiS-R-GB" panose="02000000000000000000" pitchFamily="2" charset="-122"/>
                        <a:ea typeface="FZLanTingHeiS-R-GB" panose="02000000000000000000" pitchFamily="2" charset="-122"/>
                        <a:cs typeface="Microsoft YaHei" charset="-122"/>
                      </a:endParaRPr>
                    </a:p>
                  </a:txBody>
                  <a:tcPr anchor="ctr"/>
                </a:tc>
                <a:extLst>
                  <a:ext uri="{0D108BD9-81ED-4DB2-BD59-A6C34878D82A}">
                    <a16:rowId xmlns:a16="http://schemas.microsoft.com/office/drawing/2014/main" val="10003"/>
                  </a:ext>
                </a:extLst>
              </a:tr>
            </a:tbl>
          </a:graphicData>
        </a:graphic>
      </p:graphicFrame>
      <p:sp>
        <p:nvSpPr>
          <p:cNvPr id="4" name="矩形 3"/>
          <p:cNvSpPr/>
          <p:nvPr/>
        </p:nvSpPr>
        <p:spPr>
          <a:xfrm>
            <a:off x="167063" y="5675818"/>
            <a:ext cx="11967411" cy="588944"/>
          </a:xfrm>
          <a:prstGeom prst="rect">
            <a:avLst/>
          </a:prstGeom>
        </p:spPr>
        <p:txBody>
          <a:bodyPr wrap="square">
            <a:spAutoFit/>
          </a:bodyPr>
          <a:lstStyle/>
          <a:p>
            <a:pPr>
              <a:lnSpc>
                <a:spcPct val="150000"/>
              </a:lnSpc>
            </a:pPr>
            <a:r>
              <a:rPr kumimoji="1" lang="zh-CN" altLang="en-US" sz="2400" dirty="0">
                <a:latin typeface="FZLanTingHeiS-R-GB" panose="02000000000000000000" pitchFamily="2" charset="-122"/>
                <a:ea typeface="FZLanTingHeiS-R-GB" panose="02000000000000000000" pitchFamily="2" charset="-122"/>
                <a:cs typeface="Microsoft YaHei" charset="-122"/>
              </a:rPr>
              <a:t>当</a:t>
            </a:r>
            <a:r>
              <a:rPr kumimoji="1" lang="zh-CN" altLang="en-US" sz="2400" dirty="0">
                <a:solidFill>
                  <a:srgbClr val="C00000"/>
                </a:solidFill>
                <a:latin typeface="FZLanTingHeiS-R-GB" panose="02000000000000000000" pitchFamily="2" charset="-122"/>
                <a:ea typeface="FZLanTingHeiS-R-GB" panose="02000000000000000000" pitchFamily="2" charset="-122"/>
                <a:cs typeface="Microsoft YaHei" charset="-122"/>
              </a:rPr>
              <a:t>需求富有弹性</a:t>
            </a:r>
            <a:r>
              <a:rPr kumimoji="1" lang="zh-CN" altLang="en-US" sz="2400" dirty="0">
                <a:latin typeface="FZLanTingHeiS-R-GB" panose="02000000000000000000" pitchFamily="2" charset="-122"/>
                <a:ea typeface="FZLanTingHeiS-R-GB" panose="02000000000000000000" pitchFamily="2" charset="-122"/>
                <a:cs typeface="Microsoft YaHei" charset="-122"/>
              </a:rPr>
              <a:t>时，降价可使企业的销售收入增加，而涨价会使企业的销售收入减少。</a:t>
            </a:r>
          </a:p>
        </p:txBody>
      </p:sp>
      <p:sp>
        <p:nvSpPr>
          <p:cNvPr id="10" name="圆角矩形 9"/>
          <p:cNvSpPr/>
          <p:nvPr/>
        </p:nvSpPr>
        <p:spPr>
          <a:xfrm>
            <a:off x="334126" y="1429760"/>
            <a:ext cx="5253873"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a:latin typeface="FZLanTingHeiS-R-GB" panose="02000000000000000000" pitchFamily="2" charset="-122"/>
                <a:ea typeface="FZLanTingHeiS-R-GB" panose="02000000000000000000" pitchFamily="2" charset="-122"/>
                <a:cs typeface="Microsoft YaHei" charset="-122"/>
              </a:rPr>
              <a:t>四、需求价格弹性的应用</a:t>
            </a:r>
            <a:r>
              <a:rPr kumimoji="1" lang="en-US" altLang="zh-CN" sz="2000" dirty="0">
                <a:latin typeface="FZLanTingHeiS-R-GB" panose="02000000000000000000" pitchFamily="2" charset="-122"/>
                <a:ea typeface="FZLanTingHeiS-R-GB" panose="02000000000000000000" pitchFamily="2" charset="-122"/>
                <a:cs typeface="Microsoft YaHei" charset="-122"/>
              </a:rPr>
              <a:t>【</a:t>
            </a:r>
            <a:r>
              <a:rPr kumimoji="1" lang="zh-CN" altLang="en-US" sz="2000" dirty="0">
                <a:latin typeface="FZLanTingHeiS-R-GB" panose="02000000000000000000" pitchFamily="2" charset="-122"/>
                <a:ea typeface="FZLanTingHeiS-R-GB" panose="02000000000000000000" pitchFamily="2" charset="-122"/>
                <a:cs typeface="Microsoft YaHei" charset="-122"/>
              </a:rPr>
              <a:t>选择、计算</a:t>
            </a:r>
            <a:r>
              <a:rPr kumimoji="1" lang="en-US" altLang="zh-CN" sz="2000" dirty="0">
                <a:latin typeface="FZLanTingHeiS-R-GB" panose="02000000000000000000" pitchFamily="2" charset="-122"/>
                <a:ea typeface="FZLanTingHeiS-R-GB" panose="02000000000000000000" pitchFamily="2" charset="-122"/>
                <a:cs typeface="Microsoft YaHei" charset="-122"/>
              </a:rPr>
              <a:t>】</a:t>
            </a:r>
            <a:endParaRPr kumimoji="1" lang="zh-CN" altLang="en-US" sz="2000" dirty="0">
              <a:latin typeface="FZLanTingHeiS-R-GB" panose="02000000000000000000" pitchFamily="2" charset="-122"/>
              <a:ea typeface="FZLanTingHeiS-R-GB" panose="02000000000000000000" pitchFamily="2" charset="-122"/>
              <a:cs typeface="Microsoft YaHei" charset="-122"/>
            </a:endParaRPr>
          </a:p>
        </p:txBody>
      </p:sp>
    </p:spTree>
    <p:extLst>
      <p:ext uri="{BB962C8B-B14F-4D97-AF65-F5344CB8AC3E}">
        <p14:creationId xmlns:p14="http://schemas.microsoft.com/office/powerpoint/2010/main" val="195419383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4767262" cy="543062"/>
          </a:xfrm>
          <a:prstGeom prst="rect">
            <a:avLst/>
          </a:prstGeom>
          <a:noFill/>
        </p:spPr>
        <p:txBody>
          <a:bodyPr wrap="square" lIns="111090" tIns="55545" rIns="111090" bIns="55545" rtlCol="0">
            <a:spAutoFit/>
          </a:bodyPr>
          <a:lstStyle/>
          <a:p>
            <a:pPr lvl="0"/>
            <a:r>
              <a:rPr lang="en-US" altLang="zh-CN" sz="2800" dirty="0">
                <a:latin typeface="FZLanTingHeiS-R-GB" panose="02000000000000000000" pitchFamily="2" charset="-122"/>
                <a:ea typeface="FZLanTingHeiS-R-GB" panose="02000000000000000000" pitchFamily="2" charset="-122"/>
                <a:cs typeface="Microsoft YaHei" charset="-122"/>
              </a:rPr>
              <a:t>4.1.1</a:t>
            </a:r>
            <a:r>
              <a:rPr lang="zh-CN" altLang="en-US" sz="2800" dirty="0">
                <a:latin typeface="FZLanTingHeiS-R-GB" panose="02000000000000000000" pitchFamily="2" charset="-122"/>
                <a:ea typeface="FZLanTingHeiS-R-GB" panose="02000000000000000000" pitchFamily="2" charset="-122"/>
                <a:cs typeface="Microsoft YaHei" charset="-122"/>
              </a:rPr>
              <a:t> 需求价格弹性</a:t>
            </a:r>
          </a:p>
        </p:txBody>
      </p:sp>
      <p:sp>
        <p:nvSpPr>
          <p:cNvPr id="19" name="文本框 18"/>
          <p:cNvSpPr txBox="1"/>
          <p:nvPr/>
        </p:nvSpPr>
        <p:spPr>
          <a:xfrm>
            <a:off x="334127" y="2222943"/>
            <a:ext cx="11633284" cy="506229"/>
          </a:xfrm>
          <a:prstGeom prst="rect">
            <a:avLst/>
          </a:prstGeom>
          <a:noFill/>
        </p:spPr>
        <p:txBody>
          <a:bodyPr wrap="square" rtlCol="0">
            <a:spAutoFit/>
          </a:bodyPr>
          <a:lstStyle/>
          <a:p>
            <a:pPr>
              <a:lnSpc>
                <a:spcPct val="150000"/>
              </a:lnSpc>
            </a:pPr>
            <a:r>
              <a:rPr kumimoji="1" lang="en-US" altLang="zh-CN" sz="2000" dirty="0">
                <a:latin typeface="FZLanTingHeiS-R-GB" panose="02000000000000000000" pitchFamily="2" charset="-122"/>
                <a:ea typeface="FZLanTingHeiS-R-GB" panose="02000000000000000000" pitchFamily="2" charset="-122"/>
                <a:cs typeface="Microsoft YaHei" charset="-122"/>
              </a:rPr>
              <a:t>2</a:t>
            </a:r>
            <a:r>
              <a:rPr kumimoji="1" lang="zh-CN" altLang="en-US" sz="2000" dirty="0">
                <a:latin typeface="FZLanTingHeiS-R-GB" panose="02000000000000000000" pitchFamily="2" charset="-122"/>
                <a:ea typeface="FZLanTingHeiS-R-GB" panose="02000000000000000000" pitchFamily="2" charset="-122"/>
                <a:cs typeface="Microsoft YaHei" charset="-122"/>
              </a:rPr>
              <a:t>、</a:t>
            </a:r>
            <a:r>
              <a:rPr kumimoji="1" lang="en-US" altLang="zh-CN" sz="2000" dirty="0">
                <a:latin typeface="FZLanTingHeiS-R-GB" panose="02000000000000000000" pitchFamily="2" charset="-122"/>
                <a:ea typeface="FZLanTingHeiS-R-GB" panose="02000000000000000000" pitchFamily="2" charset="-122"/>
                <a:cs typeface="Microsoft YaHei" charset="-122"/>
              </a:rPr>
              <a:t>E</a:t>
            </a:r>
            <a:r>
              <a:rPr kumimoji="1" lang="en-US" altLang="zh-CN" sz="2000" baseline="-25000" dirty="0">
                <a:latin typeface="FZLanTingHeiS-R-GB" panose="02000000000000000000" pitchFamily="2" charset="-122"/>
                <a:ea typeface="FZLanTingHeiS-R-GB" panose="02000000000000000000" pitchFamily="2" charset="-122"/>
                <a:cs typeface="Microsoft YaHei" charset="-122"/>
              </a:rPr>
              <a:t>d</a:t>
            </a:r>
            <a:r>
              <a:rPr kumimoji="1" lang="zh-CN" altLang="en-US" sz="2000" dirty="0">
                <a:latin typeface="FZLanTingHeiS-R-GB" panose="02000000000000000000" pitchFamily="2" charset="-122"/>
                <a:ea typeface="FZLanTingHeiS-R-GB" panose="02000000000000000000" pitchFamily="2" charset="-122"/>
                <a:cs typeface="Microsoft YaHei" charset="-122"/>
              </a:rPr>
              <a:t>＜</a:t>
            </a:r>
            <a:r>
              <a:rPr kumimoji="1" lang="en-US" altLang="zh-CN" sz="2000" dirty="0">
                <a:latin typeface="FZLanTingHeiS-R-GB" panose="02000000000000000000" pitchFamily="2" charset="-122"/>
                <a:ea typeface="FZLanTingHeiS-R-GB" panose="02000000000000000000" pitchFamily="2" charset="-122"/>
                <a:cs typeface="Microsoft YaHei" charset="-122"/>
              </a:rPr>
              <a:t>1</a:t>
            </a:r>
            <a:r>
              <a:rPr kumimoji="1" lang="zh-CN" altLang="en-US" sz="2000" dirty="0">
                <a:latin typeface="FZLanTingHeiS-R-GB" panose="02000000000000000000" pitchFamily="2" charset="-122"/>
                <a:ea typeface="FZLanTingHeiS-R-GB" panose="02000000000000000000" pitchFamily="2" charset="-122"/>
                <a:cs typeface="Microsoft YaHei" charset="-122"/>
              </a:rPr>
              <a:t>，当需求缺乏弹性时，需求量的相对变化小于价格的相对变化。</a:t>
            </a:r>
            <a:endParaRPr kumimoji="1" lang="en-US" altLang="zh-CN" sz="2000" dirty="0">
              <a:latin typeface="FZLanTingHeiS-R-GB" panose="02000000000000000000" pitchFamily="2" charset="-122"/>
              <a:ea typeface="FZLanTingHeiS-R-GB" panose="02000000000000000000" pitchFamily="2" charset="-122"/>
              <a:cs typeface="Microsoft YaHei" charset="-122"/>
            </a:endParaRPr>
          </a:p>
        </p:txBody>
      </p:sp>
      <p:graphicFrame>
        <p:nvGraphicFramePr>
          <p:cNvPr id="9" name="图表 8"/>
          <p:cNvGraphicFramePr/>
          <p:nvPr/>
        </p:nvGraphicFramePr>
        <p:xfrm>
          <a:off x="8566484" y="98338"/>
          <a:ext cx="4555957" cy="157832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矩形 5"/>
          <p:cNvSpPr/>
          <p:nvPr/>
        </p:nvSpPr>
        <p:spPr>
          <a:xfrm>
            <a:off x="0" y="156725"/>
            <a:ext cx="2108269" cy="276999"/>
          </a:xfrm>
          <a:prstGeom prst="rect">
            <a:avLst/>
          </a:prstGeom>
        </p:spPr>
        <p:txBody>
          <a:bodyPr wrap="none">
            <a:spAutoFit/>
          </a:bodyPr>
          <a:lstStyle/>
          <a:p>
            <a:r>
              <a:rPr lang="en-US" altLang="zh-CN" sz="1200">
                <a:solidFill>
                  <a:schemeClr val="bg1">
                    <a:lumMod val="75000"/>
                  </a:schemeClr>
                </a:solidFill>
                <a:latin typeface="SimSun" charset="-122"/>
                <a:ea typeface="SimSun" charset="-122"/>
                <a:cs typeface="SimSun" charset="-122"/>
              </a:rPr>
              <a:t>4.1.1.4</a:t>
            </a:r>
            <a:r>
              <a:rPr lang="zh-CN" altLang="en-US" sz="1200" dirty="0">
                <a:solidFill>
                  <a:schemeClr val="bg1">
                    <a:lumMod val="75000"/>
                  </a:schemeClr>
                </a:solidFill>
                <a:latin typeface="SimSun" charset="-122"/>
                <a:ea typeface="SimSun" charset="-122"/>
                <a:cs typeface="SimSun" charset="-122"/>
              </a:rPr>
              <a:t>需求价格弹性的应用</a:t>
            </a:r>
          </a:p>
        </p:txBody>
      </p:sp>
      <p:graphicFrame>
        <p:nvGraphicFramePr>
          <p:cNvPr id="7" name="表格 6"/>
          <p:cNvGraphicFramePr>
            <a:graphicFrameLocks noGrp="1"/>
          </p:cNvGraphicFramePr>
          <p:nvPr>
            <p:extLst>
              <p:ext uri="{D42A27DB-BD31-4B8C-83A1-F6EECF244321}">
                <p14:modId xmlns:p14="http://schemas.microsoft.com/office/powerpoint/2010/main" val="1584277268"/>
              </p:ext>
            </p:extLst>
          </p:nvPr>
        </p:nvGraphicFramePr>
        <p:xfrm>
          <a:off x="627328" y="2975306"/>
          <a:ext cx="8242270" cy="2342136"/>
        </p:xfrm>
        <a:graphic>
          <a:graphicData uri="http://schemas.openxmlformats.org/drawingml/2006/table">
            <a:tbl>
              <a:tblPr firstRow="1" bandRow="1">
                <a:tableStyleId>{5940675A-B579-460E-94D1-54222C63F5DA}</a:tableStyleId>
              </a:tblPr>
              <a:tblGrid>
                <a:gridCol w="1648454">
                  <a:extLst>
                    <a:ext uri="{9D8B030D-6E8A-4147-A177-3AD203B41FA5}">
                      <a16:colId xmlns:a16="http://schemas.microsoft.com/office/drawing/2014/main" val="20000"/>
                    </a:ext>
                  </a:extLst>
                </a:gridCol>
                <a:gridCol w="1648454">
                  <a:extLst>
                    <a:ext uri="{9D8B030D-6E8A-4147-A177-3AD203B41FA5}">
                      <a16:colId xmlns:a16="http://schemas.microsoft.com/office/drawing/2014/main" val="20001"/>
                    </a:ext>
                  </a:extLst>
                </a:gridCol>
                <a:gridCol w="1648454">
                  <a:extLst>
                    <a:ext uri="{9D8B030D-6E8A-4147-A177-3AD203B41FA5}">
                      <a16:colId xmlns:a16="http://schemas.microsoft.com/office/drawing/2014/main" val="20002"/>
                    </a:ext>
                  </a:extLst>
                </a:gridCol>
                <a:gridCol w="1648454">
                  <a:extLst>
                    <a:ext uri="{9D8B030D-6E8A-4147-A177-3AD203B41FA5}">
                      <a16:colId xmlns:a16="http://schemas.microsoft.com/office/drawing/2014/main" val="20003"/>
                    </a:ext>
                  </a:extLst>
                </a:gridCol>
                <a:gridCol w="1648454">
                  <a:extLst>
                    <a:ext uri="{9D8B030D-6E8A-4147-A177-3AD203B41FA5}">
                      <a16:colId xmlns:a16="http://schemas.microsoft.com/office/drawing/2014/main" val="20004"/>
                    </a:ext>
                  </a:extLst>
                </a:gridCol>
              </a:tblGrid>
              <a:tr h="483220">
                <a:tc>
                  <a:txBody>
                    <a:bodyPr/>
                    <a:lstStyle/>
                    <a:p>
                      <a:pPr algn="ctr">
                        <a:lnSpc>
                          <a:spcPct val="150000"/>
                        </a:lnSpc>
                      </a:pPr>
                      <a:endParaRPr lang="zh-CN" altLang="en-US" sz="2400" b="0" i="0" dirty="0">
                        <a:latin typeface="FZLanTingHeiS-R-GB" panose="02000000000000000000" pitchFamily="2" charset="-122"/>
                        <a:ea typeface="FZLanTingHeiS-R-GB" panose="02000000000000000000" pitchFamily="2" charset="-122"/>
                        <a:cs typeface="Microsoft YaHei" charset="-122"/>
                      </a:endParaRPr>
                    </a:p>
                  </a:txBody>
                  <a:tcPr anchor="ctr"/>
                </a:tc>
                <a:tc>
                  <a:txBody>
                    <a:bodyPr/>
                    <a:lstStyle/>
                    <a:p>
                      <a:pPr algn="ctr">
                        <a:lnSpc>
                          <a:spcPct val="150000"/>
                        </a:lnSpc>
                      </a:pPr>
                      <a:r>
                        <a:rPr lang="zh-CN" altLang="en-US" sz="2400" b="0" i="0" dirty="0">
                          <a:latin typeface="FZLanTingHeiS-R-GB" panose="02000000000000000000" pitchFamily="2" charset="-122"/>
                          <a:ea typeface="FZLanTingHeiS-R-GB" panose="02000000000000000000" pitchFamily="2" charset="-122"/>
                          <a:cs typeface="Microsoft YaHei" charset="-122"/>
                        </a:rPr>
                        <a:t>原价</a:t>
                      </a:r>
                    </a:p>
                  </a:txBody>
                  <a:tcPr anchor="ctr"/>
                </a:tc>
                <a:tc>
                  <a:txBody>
                    <a:bodyPr/>
                    <a:lstStyle/>
                    <a:p>
                      <a:pPr algn="ctr">
                        <a:lnSpc>
                          <a:spcPct val="150000"/>
                        </a:lnSpc>
                      </a:pPr>
                      <a:r>
                        <a:rPr lang="zh-CN" altLang="en-US" sz="2400" b="0" i="0" dirty="0">
                          <a:latin typeface="FZLanTingHeiS-R-GB" panose="02000000000000000000" pitchFamily="2" charset="-122"/>
                          <a:ea typeface="FZLanTingHeiS-R-GB" panose="02000000000000000000" pitchFamily="2" charset="-122"/>
                          <a:cs typeface="Microsoft YaHei" charset="-122"/>
                        </a:rPr>
                        <a:t>降价后</a:t>
                      </a:r>
                    </a:p>
                  </a:txBody>
                  <a:tcPr anchor="ctr"/>
                </a:tc>
                <a:tc>
                  <a:txBody>
                    <a:bodyPr/>
                    <a:lstStyle/>
                    <a:p>
                      <a:pPr algn="ctr">
                        <a:lnSpc>
                          <a:spcPct val="150000"/>
                        </a:lnSpc>
                      </a:pPr>
                      <a:r>
                        <a:rPr lang="zh-CN" altLang="en-US" sz="2400" b="0" i="0" dirty="0">
                          <a:latin typeface="FZLanTingHeiS-R-GB" panose="02000000000000000000" pitchFamily="2" charset="-122"/>
                          <a:ea typeface="FZLanTingHeiS-R-GB" panose="02000000000000000000" pitchFamily="2" charset="-122"/>
                          <a:cs typeface="Microsoft YaHei" charset="-122"/>
                        </a:rPr>
                        <a:t>提价后</a:t>
                      </a:r>
                    </a:p>
                  </a:txBody>
                  <a:tcPr anchor="ctr"/>
                </a:tc>
                <a:tc>
                  <a:txBody>
                    <a:bodyPr/>
                    <a:lstStyle/>
                    <a:p>
                      <a:pPr algn="ctr">
                        <a:lnSpc>
                          <a:spcPct val="150000"/>
                        </a:lnSpc>
                      </a:pPr>
                      <a:r>
                        <a:rPr lang="zh-CN" altLang="en-US" sz="2400" b="0" i="0" dirty="0">
                          <a:latin typeface="FZLanTingHeiS-R-GB" panose="02000000000000000000" pitchFamily="2" charset="-122"/>
                          <a:ea typeface="FZLanTingHeiS-R-GB" panose="02000000000000000000" pitchFamily="2" charset="-122"/>
                          <a:cs typeface="Microsoft YaHei" charset="-122"/>
                        </a:rPr>
                        <a:t>百分比</a:t>
                      </a:r>
                    </a:p>
                  </a:txBody>
                  <a:tcPr anchor="ctr"/>
                </a:tc>
                <a:extLst>
                  <a:ext uri="{0D108BD9-81ED-4DB2-BD59-A6C34878D82A}">
                    <a16:rowId xmlns:a16="http://schemas.microsoft.com/office/drawing/2014/main" val="10000"/>
                  </a:ext>
                </a:extLst>
              </a:tr>
              <a:tr h="483220">
                <a:tc>
                  <a:txBody>
                    <a:bodyPr/>
                    <a:lstStyle/>
                    <a:p>
                      <a:pPr algn="ctr">
                        <a:lnSpc>
                          <a:spcPct val="150000"/>
                        </a:lnSpc>
                      </a:pPr>
                      <a:r>
                        <a:rPr lang="zh-CN" altLang="en-US" sz="2400" b="0" i="0" dirty="0">
                          <a:latin typeface="FZLanTingHeiS-R-GB" panose="02000000000000000000" pitchFamily="2" charset="-122"/>
                          <a:ea typeface="FZLanTingHeiS-R-GB" panose="02000000000000000000" pitchFamily="2" charset="-122"/>
                          <a:cs typeface="Microsoft YaHei" charset="-122"/>
                        </a:rPr>
                        <a:t>价格</a:t>
                      </a:r>
                    </a:p>
                  </a:txBody>
                  <a:tcPr anchor="ctr"/>
                </a:tc>
                <a:tc>
                  <a:txBody>
                    <a:bodyPr/>
                    <a:lstStyle/>
                    <a:p>
                      <a:pPr algn="ctr">
                        <a:lnSpc>
                          <a:spcPct val="150000"/>
                        </a:lnSpc>
                      </a:pPr>
                      <a:r>
                        <a:rPr lang="en-US" altLang="zh-CN" sz="2400" b="0" i="0" dirty="0">
                          <a:latin typeface="FZLanTingHeiS-R-GB" panose="02000000000000000000" pitchFamily="2" charset="-122"/>
                          <a:ea typeface="FZLanTingHeiS-R-GB" panose="02000000000000000000" pitchFamily="2" charset="-122"/>
                          <a:cs typeface="Microsoft YaHei" charset="-122"/>
                        </a:rPr>
                        <a:t>10</a:t>
                      </a:r>
                      <a:endParaRPr lang="zh-CN" altLang="en-US" sz="2400" b="0" i="0" dirty="0">
                        <a:latin typeface="FZLanTingHeiS-R-GB" panose="02000000000000000000" pitchFamily="2" charset="-122"/>
                        <a:ea typeface="FZLanTingHeiS-R-GB" panose="02000000000000000000" pitchFamily="2" charset="-122"/>
                        <a:cs typeface="Microsoft YaHei" charset="-122"/>
                      </a:endParaRPr>
                    </a:p>
                  </a:txBody>
                  <a:tcPr anchor="ctr"/>
                </a:tc>
                <a:tc>
                  <a:txBody>
                    <a:bodyPr/>
                    <a:lstStyle/>
                    <a:p>
                      <a:pPr algn="ctr">
                        <a:lnSpc>
                          <a:spcPct val="150000"/>
                        </a:lnSpc>
                      </a:pPr>
                      <a:r>
                        <a:rPr lang="en-US" altLang="zh-CN" sz="2400" b="0" i="0" dirty="0">
                          <a:latin typeface="FZLanTingHeiS-R-GB" panose="02000000000000000000" pitchFamily="2" charset="-122"/>
                          <a:ea typeface="FZLanTingHeiS-R-GB" panose="02000000000000000000" pitchFamily="2" charset="-122"/>
                          <a:cs typeface="Microsoft YaHei" charset="-122"/>
                        </a:rPr>
                        <a:t>9</a:t>
                      </a:r>
                      <a:endParaRPr lang="zh-CN" altLang="en-US" sz="2400" b="0" i="0" dirty="0">
                        <a:latin typeface="FZLanTingHeiS-R-GB" panose="02000000000000000000" pitchFamily="2" charset="-122"/>
                        <a:ea typeface="FZLanTingHeiS-R-GB" panose="02000000000000000000" pitchFamily="2" charset="-122"/>
                        <a:cs typeface="Microsoft YaHei" charset="-122"/>
                      </a:endParaRPr>
                    </a:p>
                  </a:txBody>
                  <a:tcPr anchor="ctr"/>
                </a:tc>
                <a:tc>
                  <a:txBody>
                    <a:bodyPr/>
                    <a:lstStyle/>
                    <a:p>
                      <a:pPr algn="ctr">
                        <a:lnSpc>
                          <a:spcPct val="150000"/>
                        </a:lnSpc>
                      </a:pPr>
                      <a:r>
                        <a:rPr lang="en-US" altLang="zh-CN" sz="2400" b="0" i="0" dirty="0">
                          <a:latin typeface="FZLanTingHeiS-R-GB" panose="02000000000000000000" pitchFamily="2" charset="-122"/>
                          <a:ea typeface="FZLanTingHeiS-R-GB" panose="02000000000000000000" pitchFamily="2" charset="-122"/>
                          <a:cs typeface="Microsoft YaHei" charset="-122"/>
                        </a:rPr>
                        <a:t>11</a:t>
                      </a:r>
                      <a:endParaRPr lang="zh-CN" altLang="en-US" sz="2400" b="0" i="0" dirty="0">
                        <a:latin typeface="FZLanTingHeiS-R-GB" panose="02000000000000000000" pitchFamily="2" charset="-122"/>
                        <a:ea typeface="FZLanTingHeiS-R-GB" panose="02000000000000000000" pitchFamily="2" charset="-122"/>
                        <a:cs typeface="Microsoft YaHei" charset="-122"/>
                      </a:endParaRPr>
                    </a:p>
                  </a:txBody>
                  <a:tcPr anchor="ctr"/>
                </a:tc>
                <a:tc>
                  <a:txBody>
                    <a:bodyPr/>
                    <a:lstStyle/>
                    <a:p>
                      <a:pPr algn="ctr">
                        <a:lnSpc>
                          <a:spcPct val="150000"/>
                        </a:lnSpc>
                      </a:pPr>
                      <a:r>
                        <a:rPr lang="en-US" altLang="zh-CN" sz="2400" b="0" i="0" dirty="0">
                          <a:solidFill>
                            <a:schemeClr val="bg1"/>
                          </a:solidFill>
                          <a:latin typeface="FZLanTingHeiS-R-GB" panose="02000000000000000000" pitchFamily="2" charset="-122"/>
                          <a:ea typeface="FZLanTingHeiS-R-GB" panose="02000000000000000000" pitchFamily="2" charset="-122"/>
                          <a:cs typeface="Microsoft YaHei" charset="-122"/>
                        </a:rPr>
                        <a:t>10%</a:t>
                      </a:r>
                      <a:endParaRPr lang="zh-CN" altLang="en-US" sz="2400" b="0" i="0" dirty="0">
                        <a:solidFill>
                          <a:schemeClr val="bg1"/>
                        </a:solidFill>
                        <a:latin typeface="FZLanTingHeiS-R-GB" panose="02000000000000000000" pitchFamily="2" charset="-122"/>
                        <a:ea typeface="FZLanTingHeiS-R-GB" panose="02000000000000000000" pitchFamily="2" charset="-122"/>
                        <a:cs typeface="Microsoft YaHei" charset="-122"/>
                      </a:endParaRPr>
                    </a:p>
                  </a:txBody>
                  <a:tcPr anchor="ctr"/>
                </a:tc>
                <a:extLst>
                  <a:ext uri="{0D108BD9-81ED-4DB2-BD59-A6C34878D82A}">
                    <a16:rowId xmlns:a16="http://schemas.microsoft.com/office/drawing/2014/main" val="10001"/>
                  </a:ext>
                </a:extLst>
              </a:tr>
              <a:tr h="483220">
                <a:tc>
                  <a:txBody>
                    <a:bodyPr/>
                    <a:lstStyle/>
                    <a:p>
                      <a:pPr algn="ctr">
                        <a:lnSpc>
                          <a:spcPct val="150000"/>
                        </a:lnSpc>
                      </a:pPr>
                      <a:r>
                        <a:rPr lang="zh-CN" altLang="en-US" sz="2400" b="0" i="0" dirty="0">
                          <a:latin typeface="FZLanTingHeiS-R-GB" panose="02000000000000000000" pitchFamily="2" charset="-122"/>
                          <a:ea typeface="FZLanTingHeiS-R-GB" panose="02000000000000000000" pitchFamily="2" charset="-122"/>
                          <a:cs typeface="Microsoft YaHei" charset="-122"/>
                        </a:rPr>
                        <a:t>需求量</a:t>
                      </a:r>
                    </a:p>
                  </a:txBody>
                  <a:tcPr anchor="ctr"/>
                </a:tc>
                <a:tc>
                  <a:txBody>
                    <a:bodyPr/>
                    <a:lstStyle/>
                    <a:p>
                      <a:pPr algn="ctr">
                        <a:lnSpc>
                          <a:spcPct val="150000"/>
                        </a:lnSpc>
                      </a:pPr>
                      <a:r>
                        <a:rPr lang="en-US" altLang="zh-CN" sz="2400" b="0" i="0" dirty="0">
                          <a:latin typeface="FZLanTingHeiS-R-GB" panose="02000000000000000000" pitchFamily="2" charset="-122"/>
                          <a:ea typeface="FZLanTingHeiS-R-GB" panose="02000000000000000000" pitchFamily="2" charset="-122"/>
                          <a:cs typeface="Microsoft YaHei" charset="-122"/>
                        </a:rPr>
                        <a:t>100</a:t>
                      </a:r>
                      <a:endParaRPr lang="zh-CN" altLang="en-US" sz="2400" b="0" i="0" dirty="0">
                        <a:latin typeface="FZLanTingHeiS-R-GB" panose="02000000000000000000" pitchFamily="2" charset="-122"/>
                        <a:ea typeface="FZLanTingHeiS-R-GB" panose="02000000000000000000" pitchFamily="2" charset="-122"/>
                        <a:cs typeface="Microsoft YaHei" charset="-122"/>
                      </a:endParaRPr>
                    </a:p>
                  </a:txBody>
                  <a:tcPr anchor="ctr"/>
                </a:tc>
                <a:tc>
                  <a:txBody>
                    <a:bodyPr/>
                    <a:lstStyle/>
                    <a:p>
                      <a:pPr algn="ctr">
                        <a:lnSpc>
                          <a:spcPct val="150000"/>
                        </a:lnSpc>
                      </a:pPr>
                      <a:r>
                        <a:rPr lang="en-US" altLang="zh-CN" sz="2400" b="0" i="0" dirty="0">
                          <a:latin typeface="FZLanTingHeiS-R-GB" panose="02000000000000000000" pitchFamily="2" charset="-122"/>
                          <a:ea typeface="FZLanTingHeiS-R-GB" panose="02000000000000000000" pitchFamily="2" charset="-122"/>
                          <a:cs typeface="Microsoft YaHei" charset="-122"/>
                        </a:rPr>
                        <a:t>108</a:t>
                      </a:r>
                      <a:endParaRPr lang="zh-CN" altLang="en-US" sz="2400" b="0" i="0" dirty="0">
                        <a:latin typeface="FZLanTingHeiS-R-GB" panose="02000000000000000000" pitchFamily="2" charset="-122"/>
                        <a:ea typeface="FZLanTingHeiS-R-GB" panose="02000000000000000000" pitchFamily="2" charset="-122"/>
                        <a:cs typeface="Microsoft YaHei" charset="-122"/>
                      </a:endParaRPr>
                    </a:p>
                  </a:txBody>
                  <a:tcPr anchor="ctr"/>
                </a:tc>
                <a:tc>
                  <a:txBody>
                    <a:bodyPr/>
                    <a:lstStyle/>
                    <a:p>
                      <a:pPr algn="ctr">
                        <a:lnSpc>
                          <a:spcPct val="150000"/>
                        </a:lnSpc>
                      </a:pPr>
                      <a:r>
                        <a:rPr lang="en-US" altLang="zh-CN" sz="2400" b="0" i="0" dirty="0">
                          <a:latin typeface="FZLanTingHeiS-R-GB" panose="02000000000000000000" pitchFamily="2" charset="-122"/>
                          <a:ea typeface="FZLanTingHeiS-R-GB" panose="02000000000000000000" pitchFamily="2" charset="-122"/>
                          <a:cs typeface="Microsoft YaHei" charset="-122"/>
                        </a:rPr>
                        <a:t>92</a:t>
                      </a:r>
                      <a:endParaRPr lang="zh-CN" altLang="en-US" sz="2400" b="0" i="0" dirty="0">
                        <a:latin typeface="FZLanTingHeiS-R-GB" panose="02000000000000000000" pitchFamily="2" charset="-122"/>
                        <a:ea typeface="FZLanTingHeiS-R-GB" panose="02000000000000000000" pitchFamily="2" charset="-122"/>
                        <a:cs typeface="Microsoft YaHei" charset="-122"/>
                      </a:endParaRPr>
                    </a:p>
                  </a:txBody>
                  <a:tcPr anchor="ctr"/>
                </a:tc>
                <a:tc>
                  <a:txBody>
                    <a:bodyPr/>
                    <a:lstStyle/>
                    <a:p>
                      <a:pPr algn="ctr">
                        <a:lnSpc>
                          <a:spcPct val="150000"/>
                        </a:lnSpc>
                      </a:pPr>
                      <a:endParaRPr lang="zh-CN" altLang="en-US" sz="2400" b="0" i="0" dirty="0">
                        <a:latin typeface="FZLanTingHeiS-R-GB" panose="02000000000000000000" pitchFamily="2" charset="-122"/>
                        <a:ea typeface="FZLanTingHeiS-R-GB" panose="02000000000000000000" pitchFamily="2" charset="-122"/>
                        <a:cs typeface="Microsoft YaHei" charset="-122"/>
                      </a:endParaRPr>
                    </a:p>
                  </a:txBody>
                  <a:tcPr anchor="ctr"/>
                </a:tc>
                <a:extLst>
                  <a:ext uri="{0D108BD9-81ED-4DB2-BD59-A6C34878D82A}">
                    <a16:rowId xmlns:a16="http://schemas.microsoft.com/office/drawing/2014/main" val="10002"/>
                  </a:ext>
                </a:extLst>
              </a:tr>
              <a:tr h="483220">
                <a:tc>
                  <a:txBody>
                    <a:bodyPr/>
                    <a:lstStyle/>
                    <a:p>
                      <a:pPr algn="ctr">
                        <a:lnSpc>
                          <a:spcPct val="150000"/>
                        </a:lnSpc>
                      </a:pPr>
                      <a:r>
                        <a:rPr lang="zh-CN" altLang="en-US" sz="2400" b="0" i="0" dirty="0">
                          <a:latin typeface="FZLanTingHeiS-R-GB" panose="02000000000000000000" pitchFamily="2" charset="-122"/>
                          <a:ea typeface="FZLanTingHeiS-R-GB" panose="02000000000000000000" pitchFamily="2" charset="-122"/>
                          <a:cs typeface="Microsoft YaHei" charset="-122"/>
                        </a:rPr>
                        <a:t>销售收入</a:t>
                      </a:r>
                    </a:p>
                  </a:txBody>
                  <a:tcPr anchor="ctr"/>
                </a:tc>
                <a:tc>
                  <a:txBody>
                    <a:bodyPr/>
                    <a:lstStyle/>
                    <a:p>
                      <a:pPr algn="ctr">
                        <a:lnSpc>
                          <a:spcPct val="150000"/>
                        </a:lnSpc>
                      </a:pPr>
                      <a:endParaRPr lang="zh-CN" altLang="en-US" sz="2400" b="0" i="0" dirty="0">
                        <a:latin typeface="FZLanTingHeiS-R-GB" panose="02000000000000000000" pitchFamily="2" charset="-122"/>
                        <a:ea typeface="FZLanTingHeiS-R-GB" panose="02000000000000000000" pitchFamily="2" charset="-122"/>
                        <a:cs typeface="Microsoft YaHei" charset="-122"/>
                      </a:endParaRPr>
                    </a:p>
                  </a:txBody>
                  <a:tcPr anchor="ctr"/>
                </a:tc>
                <a:tc>
                  <a:txBody>
                    <a:bodyPr/>
                    <a:lstStyle/>
                    <a:p>
                      <a:pPr algn="ctr">
                        <a:lnSpc>
                          <a:spcPct val="150000"/>
                        </a:lnSpc>
                      </a:pPr>
                      <a:endParaRPr lang="zh-CN" altLang="en-US" sz="2400" b="0" i="0" dirty="0">
                        <a:latin typeface="FZLanTingHeiS-R-GB" panose="02000000000000000000" pitchFamily="2" charset="-122"/>
                        <a:ea typeface="FZLanTingHeiS-R-GB" panose="02000000000000000000" pitchFamily="2" charset="-122"/>
                        <a:cs typeface="Microsoft YaHei" charset="-122"/>
                      </a:endParaRPr>
                    </a:p>
                  </a:txBody>
                  <a:tcPr anchor="ctr"/>
                </a:tc>
                <a:tc>
                  <a:txBody>
                    <a:bodyPr/>
                    <a:lstStyle/>
                    <a:p>
                      <a:pPr algn="ctr">
                        <a:lnSpc>
                          <a:spcPct val="150000"/>
                        </a:lnSpc>
                      </a:pPr>
                      <a:endParaRPr lang="zh-CN" altLang="en-US" sz="2400" b="0" i="0" dirty="0">
                        <a:latin typeface="FZLanTingHeiS-R-GB" panose="02000000000000000000" pitchFamily="2" charset="-122"/>
                        <a:ea typeface="FZLanTingHeiS-R-GB" panose="02000000000000000000" pitchFamily="2" charset="-122"/>
                        <a:cs typeface="Microsoft YaHei" charset="-122"/>
                      </a:endParaRPr>
                    </a:p>
                  </a:txBody>
                  <a:tcPr anchor="ctr"/>
                </a:tc>
                <a:tc>
                  <a:txBody>
                    <a:bodyPr/>
                    <a:lstStyle/>
                    <a:p>
                      <a:pPr algn="ctr">
                        <a:lnSpc>
                          <a:spcPct val="150000"/>
                        </a:lnSpc>
                      </a:pPr>
                      <a:endParaRPr lang="zh-CN" altLang="en-US" sz="2400" b="0" i="0" dirty="0">
                        <a:latin typeface="FZLanTingHeiS-R-GB" panose="02000000000000000000" pitchFamily="2" charset="-122"/>
                        <a:ea typeface="FZLanTingHeiS-R-GB" panose="02000000000000000000" pitchFamily="2" charset="-122"/>
                        <a:cs typeface="Microsoft YaHei" charset="-122"/>
                      </a:endParaRPr>
                    </a:p>
                  </a:txBody>
                  <a:tcPr anchor="ctr"/>
                </a:tc>
                <a:extLst>
                  <a:ext uri="{0D108BD9-81ED-4DB2-BD59-A6C34878D82A}">
                    <a16:rowId xmlns:a16="http://schemas.microsoft.com/office/drawing/2014/main" val="10003"/>
                  </a:ext>
                </a:extLst>
              </a:tr>
            </a:tbl>
          </a:graphicData>
        </a:graphic>
      </p:graphicFrame>
      <p:sp>
        <p:nvSpPr>
          <p:cNvPr id="10" name="圆角矩形 9"/>
          <p:cNvSpPr/>
          <p:nvPr/>
        </p:nvSpPr>
        <p:spPr>
          <a:xfrm>
            <a:off x="334126" y="1429760"/>
            <a:ext cx="5253873"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a:latin typeface="FZLanTingHeiS-R-GB" panose="02000000000000000000" pitchFamily="2" charset="-122"/>
                <a:ea typeface="FZLanTingHeiS-R-GB" panose="02000000000000000000" pitchFamily="2" charset="-122"/>
                <a:cs typeface="Microsoft YaHei" charset="-122"/>
              </a:rPr>
              <a:t>四、需求价格弹性的应用</a:t>
            </a:r>
            <a:r>
              <a:rPr kumimoji="1" lang="en-US" altLang="zh-CN" sz="2000" dirty="0">
                <a:latin typeface="FZLanTingHeiS-R-GB" panose="02000000000000000000" pitchFamily="2" charset="-122"/>
                <a:ea typeface="FZLanTingHeiS-R-GB" panose="02000000000000000000" pitchFamily="2" charset="-122"/>
                <a:cs typeface="Microsoft YaHei" charset="-122"/>
              </a:rPr>
              <a:t>【</a:t>
            </a:r>
            <a:r>
              <a:rPr kumimoji="1" lang="zh-CN" altLang="en-US" sz="2000" dirty="0">
                <a:latin typeface="FZLanTingHeiS-R-GB" panose="02000000000000000000" pitchFamily="2" charset="-122"/>
                <a:ea typeface="FZLanTingHeiS-R-GB" panose="02000000000000000000" pitchFamily="2" charset="-122"/>
                <a:cs typeface="Microsoft YaHei" charset="-122"/>
              </a:rPr>
              <a:t>选择、计算</a:t>
            </a:r>
            <a:r>
              <a:rPr kumimoji="1" lang="en-US" altLang="zh-CN" sz="2000" dirty="0">
                <a:latin typeface="FZLanTingHeiS-R-GB" panose="02000000000000000000" pitchFamily="2" charset="-122"/>
                <a:ea typeface="FZLanTingHeiS-R-GB" panose="02000000000000000000" pitchFamily="2" charset="-122"/>
                <a:cs typeface="Microsoft YaHei" charset="-122"/>
              </a:rPr>
              <a:t>】</a:t>
            </a:r>
            <a:endParaRPr kumimoji="1" lang="zh-CN" altLang="en-US" sz="2000" dirty="0">
              <a:latin typeface="FZLanTingHeiS-R-GB" panose="02000000000000000000" pitchFamily="2" charset="-122"/>
              <a:ea typeface="FZLanTingHeiS-R-GB" panose="02000000000000000000" pitchFamily="2" charset="-122"/>
              <a:cs typeface="Microsoft YaHei" charset="-122"/>
            </a:endParaRPr>
          </a:p>
        </p:txBody>
      </p:sp>
    </p:spTree>
    <p:extLst>
      <p:ext uri="{BB962C8B-B14F-4D97-AF65-F5344CB8AC3E}">
        <p14:creationId xmlns:p14="http://schemas.microsoft.com/office/powerpoint/2010/main" val="172467637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4767262" cy="543062"/>
          </a:xfrm>
          <a:prstGeom prst="rect">
            <a:avLst/>
          </a:prstGeom>
          <a:noFill/>
        </p:spPr>
        <p:txBody>
          <a:bodyPr wrap="square" lIns="111090" tIns="55545" rIns="111090" bIns="55545" rtlCol="0">
            <a:spAutoFit/>
          </a:bodyPr>
          <a:lstStyle/>
          <a:p>
            <a:pPr lvl="0"/>
            <a:r>
              <a:rPr lang="en-US" altLang="zh-CN" sz="2800" dirty="0">
                <a:latin typeface="FZLanTingHeiS-R-GB" panose="02000000000000000000" pitchFamily="2" charset="-122"/>
                <a:ea typeface="FZLanTingHeiS-R-GB" panose="02000000000000000000" pitchFamily="2" charset="-122"/>
                <a:cs typeface="Microsoft YaHei" charset="-122"/>
              </a:rPr>
              <a:t>4.1.1</a:t>
            </a:r>
            <a:r>
              <a:rPr lang="zh-CN" altLang="en-US" sz="2800" dirty="0">
                <a:latin typeface="FZLanTingHeiS-R-GB" panose="02000000000000000000" pitchFamily="2" charset="-122"/>
                <a:ea typeface="FZLanTingHeiS-R-GB" panose="02000000000000000000" pitchFamily="2" charset="-122"/>
                <a:cs typeface="Microsoft YaHei" charset="-122"/>
              </a:rPr>
              <a:t> 需求价格弹性</a:t>
            </a:r>
          </a:p>
        </p:txBody>
      </p:sp>
      <p:sp>
        <p:nvSpPr>
          <p:cNvPr id="19" name="文本框 18"/>
          <p:cNvSpPr txBox="1"/>
          <p:nvPr/>
        </p:nvSpPr>
        <p:spPr>
          <a:xfrm>
            <a:off x="334127" y="2222943"/>
            <a:ext cx="11633284" cy="506229"/>
          </a:xfrm>
          <a:prstGeom prst="rect">
            <a:avLst/>
          </a:prstGeom>
          <a:noFill/>
        </p:spPr>
        <p:txBody>
          <a:bodyPr wrap="square" rtlCol="0">
            <a:spAutoFit/>
          </a:bodyPr>
          <a:lstStyle/>
          <a:p>
            <a:pPr>
              <a:lnSpc>
                <a:spcPct val="150000"/>
              </a:lnSpc>
            </a:pPr>
            <a:r>
              <a:rPr kumimoji="1" lang="en-US" altLang="zh-CN" sz="2000" dirty="0">
                <a:latin typeface="FZLanTingHeiS-R-GB" panose="02000000000000000000" pitchFamily="2" charset="-122"/>
                <a:ea typeface="FZLanTingHeiS-R-GB" panose="02000000000000000000" pitchFamily="2" charset="-122"/>
                <a:cs typeface="Microsoft YaHei" charset="-122"/>
              </a:rPr>
              <a:t>2</a:t>
            </a:r>
            <a:r>
              <a:rPr kumimoji="1" lang="zh-CN" altLang="en-US" sz="2000" dirty="0">
                <a:latin typeface="FZLanTingHeiS-R-GB" panose="02000000000000000000" pitchFamily="2" charset="-122"/>
                <a:ea typeface="FZLanTingHeiS-R-GB" panose="02000000000000000000" pitchFamily="2" charset="-122"/>
                <a:cs typeface="Microsoft YaHei" charset="-122"/>
              </a:rPr>
              <a:t>、</a:t>
            </a:r>
            <a:r>
              <a:rPr kumimoji="1" lang="en-US" altLang="zh-CN" sz="2000" dirty="0">
                <a:latin typeface="FZLanTingHeiS-R-GB" panose="02000000000000000000" pitchFamily="2" charset="-122"/>
                <a:ea typeface="FZLanTingHeiS-R-GB" panose="02000000000000000000" pitchFamily="2" charset="-122"/>
                <a:cs typeface="Microsoft YaHei" charset="-122"/>
              </a:rPr>
              <a:t>E</a:t>
            </a:r>
            <a:r>
              <a:rPr kumimoji="1" lang="en-US" altLang="zh-CN" sz="2000" baseline="-25000" dirty="0">
                <a:latin typeface="FZLanTingHeiS-R-GB" panose="02000000000000000000" pitchFamily="2" charset="-122"/>
                <a:ea typeface="FZLanTingHeiS-R-GB" panose="02000000000000000000" pitchFamily="2" charset="-122"/>
                <a:cs typeface="Microsoft YaHei" charset="-122"/>
              </a:rPr>
              <a:t>d</a:t>
            </a:r>
            <a:r>
              <a:rPr kumimoji="1" lang="zh-CN" altLang="en-US" sz="2000" dirty="0">
                <a:latin typeface="FZLanTingHeiS-R-GB" panose="02000000000000000000" pitchFamily="2" charset="-122"/>
                <a:ea typeface="FZLanTingHeiS-R-GB" panose="02000000000000000000" pitchFamily="2" charset="-122"/>
                <a:cs typeface="Microsoft YaHei" charset="-122"/>
              </a:rPr>
              <a:t>＜</a:t>
            </a:r>
            <a:r>
              <a:rPr kumimoji="1" lang="en-US" altLang="zh-CN" sz="2000" dirty="0">
                <a:latin typeface="FZLanTingHeiS-R-GB" panose="02000000000000000000" pitchFamily="2" charset="-122"/>
                <a:ea typeface="FZLanTingHeiS-R-GB" panose="02000000000000000000" pitchFamily="2" charset="-122"/>
                <a:cs typeface="Microsoft YaHei" charset="-122"/>
              </a:rPr>
              <a:t>1</a:t>
            </a:r>
            <a:r>
              <a:rPr kumimoji="1" lang="zh-CN" altLang="en-US" sz="2000" dirty="0">
                <a:latin typeface="FZLanTingHeiS-R-GB" panose="02000000000000000000" pitchFamily="2" charset="-122"/>
                <a:ea typeface="FZLanTingHeiS-R-GB" panose="02000000000000000000" pitchFamily="2" charset="-122"/>
                <a:cs typeface="Microsoft YaHei" charset="-122"/>
              </a:rPr>
              <a:t>，当需求缺乏弹性时，需求量的相对变化小于价格的相对变化。</a:t>
            </a:r>
            <a:endParaRPr kumimoji="1" lang="en-US" altLang="zh-CN" sz="2000" dirty="0">
              <a:latin typeface="FZLanTingHeiS-R-GB" panose="02000000000000000000" pitchFamily="2" charset="-122"/>
              <a:ea typeface="FZLanTingHeiS-R-GB" panose="02000000000000000000" pitchFamily="2" charset="-122"/>
              <a:cs typeface="Microsoft YaHei" charset="-122"/>
            </a:endParaRPr>
          </a:p>
        </p:txBody>
      </p:sp>
      <p:graphicFrame>
        <p:nvGraphicFramePr>
          <p:cNvPr id="9" name="图表 8"/>
          <p:cNvGraphicFramePr/>
          <p:nvPr/>
        </p:nvGraphicFramePr>
        <p:xfrm>
          <a:off x="8566484" y="98338"/>
          <a:ext cx="4555957" cy="157832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矩形 5"/>
          <p:cNvSpPr/>
          <p:nvPr/>
        </p:nvSpPr>
        <p:spPr>
          <a:xfrm>
            <a:off x="0" y="156725"/>
            <a:ext cx="2108269" cy="276999"/>
          </a:xfrm>
          <a:prstGeom prst="rect">
            <a:avLst/>
          </a:prstGeom>
        </p:spPr>
        <p:txBody>
          <a:bodyPr wrap="none">
            <a:spAutoFit/>
          </a:bodyPr>
          <a:lstStyle/>
          <a:p>
            <a:r>
              <a:rPr lang="en-US" altLang="zh-CN" sz="1200">
                <a:solidFill>
                  <a:schemeClr val="bg1">
                    <a:lumMod val="75000"/>
                  </a:schemeClr>
                </a:solidFill>
                <a:latin typeface="SimSun" charset="-122"/>
                <a:ea typeface="SimSun" charset="-122"/>
                <a:cs typeface="SimSun" charset="-122"/>
              </a:rPr>
              <a:t>4.1.1.4</a:t>
            </a:r>
            <a:r>
              <a:rPr lang="zh-CN" altLang="en-US" sz="1200" dirty="0">
                <a:solidFill>
                  <a:schemeClr val="bg1">
                    <a:lumMod val="75000"/>
                  </a:schemeClr>
                </a:solidFill>
                <a:latin typeface="SimSun" charset="-122"/>
                <a:ea typeface="SimSun" charset="-122"/>
                <a:cs typeface="SimSun" charset="-122"/>
              </a:rPr>
              <a:t>需求价格弹性的应用</a:t>
            </a:r>
          </a:p>
        </p:txBody>
      </p:sp>
      <p:graphicFrame>
        <p:nvGraphicFramePr>
          <p:cNvPr id="7" name="表格 6"/>
          <p:cNvGraphicFramePr>
            <a:graphicFrameLocks noGrp="1"/>
          </p:cNvGraphicFramePr>
          <p:nvPr>
            <p:extLst>
              <p:ext uri="{D42A27DB-BD31-4B8C-83A1-F6EECF244321}">
                <p14:modId xmlns:p14="http://schemas.microsoft.com/office/powerpoint/2010/main" val="4166666222"/>
              </p:ext>
            </p:extLst>
          </p:nvPr>
        </p:nvGraphicFramePr>
        <p:xfrm>
          <a:off x="627328" y="2975306"/>
          <a:ext cx="8242270" cy="2342136"/>
        </p:xfrm>
        <a:graphic>
          <a:graphicData uri="http://schemas.openxmlformats.org/drawingml/2006/table">
            <a:tbl>
              <a:tblPr firstRow="1" bandRow="1">
                <a:tableStyleId>{5940675A-B579-460E-94D1-54222C63F5DA}</a:tableStyleId>
              </a:tblPr>
              <a:tblGrid>
                <a:gridCol w="1648454">
                  <a:extLst>
                    <a:ext uri="{9D8B030D-6E8A-4147-A177-3AD203B41FA5}">
                      <a16:colId xmlns:a16="http://schemas.microsoft.com/office/drawing/2014/main" val="20000"/>
                    </a:ext>
                  </a:extLst>
                </a:gridCol>
                <a:gridCol w="1648454">
                  <a:extLst>
                    <a:ext uri="{9D8B030D-6E8A-4147-A177-3AD203B41FA5}">
                      <a16:colId xmlns:a16="http://schemas.microsoft.com/office/drawing/2014/main" val="20001"/>
                    </a:ext>
                  </a:extLst>
                </a:gridCol>
                <a:gridCol w="1648454">
                  <a:extLst>
                    <a:ext uri="{9D8B030D-6E8A-4147-A177-3AD203B41FA5}">
                      <a16:colId xmlns:a16="http://schemas.microsoft.com/office/drawing/2014/main" val="20002"/>
                    </a:ext>
                  </a:extLst>
                </a:gridCol>
                <a:gridCol w="1648454">
                  <a:extLst>
                    <a:ext uri="{9D8B030D-6E8A-4147-A177-3AD203B41FA5}">
                      <a16:colId xmlns:a16="http://schemas.microsoft.com/office/drawing/2014/main" val="20003"/>
                    </a:ext>
                  </a:extLst>
                </a:gridCol>
                <a:gridCol w="1648454">
                  <a:extLst>
                    <a:ext uri="{9D8B030D-6E8A-4147-A177-3AD203B41FA5}">
                      <a16:colId xmlns:a16="http://schemas.microsoft.com/office/drawing/2014/main" val="20004"/>
                    </a:ext>
                  </a:extLst>
                </a:gridCol>
              </a:tblGrid>
              <a:tr h="483220">
                <a:tc>
                  <a:txBody>
                    <a:bodyPr/>
                    <a:lstStyle/>
                    <a:p>
                      <a:pPr algn="ctr">
                        <a:lnSpc>
                          <a:spcPct val="150000"/>
                        </a:lnSpc>
                      </a:pPr>
                      <a:endParaRPr lang="zh-CN" altLang="en-US" sz="2400" b="0" i="0" dirty="0">
                        <a:latin typeface="FZLanTingHeiS-R-GB" panose="02000000000000000000" pitchFamily="2" charset="-122"/>
                        <a:ea typeface="FZLanTingHeiS-R-GB" panose="02000000000000000000" pitchFamily="2" charset="-122"/>
                        <a:cs typeface="Microsoft YaHei" charset="-122"/>
                      </a:endParaRPr>
                    </a:p>
                  </a:txBody>
                  <a:tcPr anchor="ctr"/>
                </a:tc>
                <a:tc>
                  <a:txBody>
                    <a:bodyPr/>
                    <a:lstStyle/>
                    <a:p>
                      <a:pPr algn="ctr">
                        <a:lnSpc>
                          <a:spcPct val="150000"/>
                        </a:lnSpc>
                      </a:pPr>
                      <a:r>
                        <a:rPr lang="zh-CN" altLang="en-US" sz="2400" b="0" i="0" dirty="0">
                          <a:latin typeface="FZLanTingHeiS-R-GB" panose="02000000000000000000" pitchFamily="2" charset="-122"/>
                          <a:ea typeface="FZLanTingHeiS-R-GB" panose="02000000000000000000" pitchFamily="2" charset="-122"/>
                          <a:cs typeface="Microsoft YaHei" charset="-122"/>
                        </a:rPr>
                        <a:t>原价</a:t>
                      </a:r>
                    </a:p>
                  </a:txBody>
                  <a:tcPr anchor="ctr"/>
                </a:tc>
                <a:tc>
                  <a:txBody>
                    <a:bodyPr/>
                    <a:lstStyle/>
                    <a:p>
                      <a:pPr algn="ctr">
                        <a:lnSpc>
                          <a:spcPct val="150000"/>
                        </a:lnSpc>
                      </a:pPr>
                      <a:r>
                        <a:rPr lang="zh-CN" altLang="en-US" sz="2400" b="0" i="0" dirty="0">
                          <a:latin typeface="FZLanTingHeiS-R-GB" panose="02000000000000000000" pitchFamily="2" charset="-122"/>
                          <a:ea typeface="FZLanTingHeiS-R-GB" panose="02000000000000000000" pitchFamily="2" charset="-122"/>
                          <a:cs typeface="Microsoft YaHei" charset="-122"/>
                        </a:rPr>
                        <a:t>降价后</a:t>
                      </a:r>
                    </a:p>
                  </a:txBody>
                  <a:tcPr anchor="ctr"/>
                </a:tc>
                <a:tc>
                  <a:txBody>
                    <a:bodyPr/>
                    <a:lstStyle/>
                    <a:p>
                      <a:pPr algn="ctr">
                        <a:lnSpc>
                          <a:spcPct val="150000"/>
                        </a:lnSpc>
                      </a:pPr>
                      <a:r>
                        <a:rPr lang="zh-CN" altLang="en-US" sz="2400" b="0" i="0" dirty="0">
                          <a:latin typeface="FZLanTingHeiS-R-GB" panose="02000000000000000000" pitchFamily="2" charset="-122"/>
                          <a:ea typeface="FZLanTingHeiS-R-GB" panose="02000000000000000000" pitchFamily="2" charset="-122"/>
                          <a:cs typeface="Microsoft YaHei" charset="-122"/>
                        </a:rPr>
                        <a:t>提价后</a:t>
                      </a:r>
                    </a:p>
                  </a:txBody>
                  <a:tcPr anchor="ctr"/>
                </a:tc>
                <a:tc>
                  <a:txBody>
                    <a:bodyPr/>
                    <a:lstStyle/>
                    <a:p>
                      <a:pPr algn="ctr">
                        <a:lnSpc>
                          <a:spcPct val="150000"/>
                        </a:lnSpc>
                      </a:pPr>
                      <a:r>
                        <a:rPr lang="zh-CN" altLang="en-US" sz="2400" b="0" i="0" dirty="0">
                          <a:latin typeface="FZLanTingHeiS-R-GB" panose="02000000000000000000" pitchFamily="2" charset="-122"/>
                          <a:ea typeface="FZLanTingHeiS-R-GB" panose="02000000000000000000" pitchFamily="2" charset="-122"/>
                          <a:cs typeface="Microsoft YaHei" charset="-122"/>
                        </a:rPr>
                        <a:t>百分比</a:t>
                      </a:r>
                    </a:p>
                  </a:txBody>
                  <a:tcPr anchor="ctr"/>
                </a:tc>
                <a:extLst>
                  <a:ext uri="{0D108BD9-81ED-4DB2-BD59-A6C34878D82A}">
                    <a16:rowId xmlns:a16="http://schemas.microsoft.com/office/drawing/2014/main" val="10000"/>
                  </a:ext>
                </a:extLst>
              </a:tr>
              <a:tr h="483220">
                <a:tc>
                  <a:txBody>
                    <a:bodyPr/>
                    <a:lstStyle/>
                    <a:p>
                      <a:pPr algn="ctr">
                        <a:lnSpc>
                          <a:spcPct val="150000"/>
                        </a:lnSpc>
                      </a:pPr>
                      <a:r>
                        <a:rPr lang="zh-CN" altLang="en-US" sz="2400" b="0" i="0" dirty="0">
                          <a:latin typeface="FZLanTingHeiS-R-GB" panose="02000000000000000000" pitchFamily="2" charset="-122"/>
                          <a:ea typeface="FZLanTingHeiS-R-GB" panose="02000000000000000000" pitchFamily="2" charset="-122"/>
                          <a:cs typeface="Microsoft YaHei" charset="-122"/>
                        </a:rPr>
                        <a:t>价格</a:t>
                      </a:r>
                    </a:p>
                  </a:txBody>
                  <a:tcPr anchor="ctr"/>
                </a:tc>
                <a:tc>
                  <a:txBody>
                    <a:bodyPr/>
                    <a:lstStyle/>
                    <a:p>
                      <a:pPr algn="ctr">
                        <a:lnSpc>
                          <a:spcPct val="150000"/>
                        </a:lnSpc>
                      </a:pPr>
                      <a:r>
                        <a:rPr lang="en-US" altLang="zh-CN" sz="2400" b="0" i="0" dirty="0">
                          <a:latin typeface="FZLanTingHeiS-R-GB" panose="02000000000000000000" pitchFamily="2" charset="-122"/>
                          <a:ea typeface="FZLanTingHeiS-R-GB" panose="02000000000000000000" pitchFamily="2" charset="-122"/>
                          <a:cs typeface="Microsoft YaHei" charset="-122"/>
                        </a:rPr>
                        <a:t>10</a:t>
                      </a:r>
                      <a:endParaRPr lang="zh-CN" altLang="en-US" sz="2400" b="0" i="0" dirty="0">
                        <a:latin typeface="FZLanTingHeiS-R-GB" panose="02000000000000000000" pitchFamily="2" charset="-122"/>
                        <a:ea typeface="FZLanTingHeiS-R-GB" panose="02000000000000000000" pitchFamily="2" charset="-122"/>
                        <a:cs typeface="Microsoft YaHei" charset="-122"/>
                      </a:endParaRPr>
                    </a:p>
                  </a:txBody>
                  <a:tcPr anchor="ctr"/>
                </a:tc>
                <a:tc>
                  <a:txBody>
                    <a:bodyPr/>
                    <a:lstStyle/>
                    <a:p>
                      <a:pPr algn="ctr">
                        <a:lnSpc>
                          <a:spcPct val="150000"/>
                        </a:lnSpc>
                      </a:pPr>
                      <a:r>
                        <a:rPr lang="en-US" altLang="zh-CN" sz="2400" b="0" i="0" dirty="0">
                          <a:latin typeface="FZLanTingHeiS-R-GB" panose="02000000000000000000" pitchFamily="2" charset="-122"/>
                          <a:ea typeface="FZLanTingHeiS-R-GB" panose="02000000000000000000" pitchFamily="2" charset="-122"/>
                          <a:cs typeface="Microsoft YaHei" charset="-122"/>
                        </a:rPr>
                        <a:t>9</a:t>
                      </a:r>
                      <a:endParaRPr lang="zh-CN" altLang="en-US" sz="2400" b="0" i="0" dirty="0">
                        <a:latin typeface="FZLanTingHeiS-R-GB" panose="02000000000000000000" pitchFamily="2" charset="-122"/>
                        <a:ea typeface="FZLanTingHeiS-R-GB" panose="02000000000000000000" pitchFamily="2" charset="-122"/>
                        <a:cs typeface="Microsoft YaHei" charset="-122"/>
                      </a:endParaRPr>
                    </a:p>
                  </a:txBody>
                  <a:tcPr anchor="ctr"/>
                </a:tc>
                <a:tc>
                  <a:txBody>
                    <a:bodyPr/>
                    <a:lstStyle/>
                    <a:p>
                      <a:pPr algn="ctr">
                        <a:lnSpc>
                          <a:spcPct val="150000"/>
                        </a:lnSpc>
                      </a:pPr>
                      <a:r>
                        <a:rPr lang="en-US" altLang="zh-CN" sz="2400" b="0" i="0" dirty="0">
                          <a:latin typeface="FZLanTingHeiS-R-GB" panose="02000000000000000000" pitchFamily="2" charset="-122"/>
                          <a:ea typeface="FZLanTingHeiS-R-GB" panose="02000000000000000000" pitchFamily="2" charset="-122"/>
                          <a:cs typeface="Microsoft YaHei" charset="-122"/>
                        </a:rPr>
                        <a:t>11</a:t>
                      </a:r>
                      <a:endParaRPr lang="zh-CN" altLang="en-US" sz="2400" b="0" i="0" dirty="0">
                        <a:latin typeface="FZLanTingHeiS-R-GB" panose="02000000000000000000" pitchFamily="2" charset="-122"/>
                        <a:ea typeface="FZLanTingHeiS-R-GB" panose="02000000000000000000" pitchFamily="2" charset="-122"/>
                        <a:cs typeface="Microsoft YaHei" charset="-122"/>
                      </a:endParaRPr>
                    </a:p>
                  </a:txBody>
                  <a:tcPr anchor="ctr"/>
                </a:tc>
                <a:tc>
                  <a:txBody>
                    <a:bodyPr/>
                    <a:lstStyle/>
                    <a:p>
                      <a:pPr algn="ctr">
                        <a:lnSpc>
                          <a:spcPct val="150000"/>
                        </a:lnSpc>
                      </a:pPr>
                      <a:r>
                        <a:rPr lang="en-US" altLang="zh-CN" sz="2400" b="0" i="0" dirty="0">
                          <a:latin typeface="FZLanTingHeiS-R-GB" panose="02000000000000000000" pitchFamily="2" charset="-122"/>
                          <a:ea typeface="FZLanTingHeiS-R-GB" panose="02000000000000000000" pitchFamily="2" charset="-122"/>
                          <a:cs typeface="Microsoft YaHei" charset="-122"/>
                        </a:rPr>
                        <a:t>10%</a:t>
                      </a:r>
                      <a:endParaRPr lang="zh-CN" altLang="en-US" sz="2400" b="0" i="0" dirty="0">
                        <a:latin typeface="FZLanTingHeiS-R-GB" panose="02000000000000000000" pitchFamily="2" charset="-122"/>
                        <a:ea typeface="FZLanTingHeiS-R-GB" panose="02000000000000000000" pitchFamily="2" charset="-122"/>
                        <a:cs typeface="Microsoft YaHei" charset="-122"/>
                      </a:endParaRPr>
                    </a:p>
                  </a:txBody>
                  <a:tcPr anchor="ctr"/>
                </a:tc>
                <a:extLst>
                  <a:ext uri="{0D108BD9-81ED-4DB2-BD59-A6C34878D82A}">
                    <a16:rowId xmlns:a16="http://schemas.microsoft.com/office/drawing/2014/main" val="10001"/>
                  </a:ext>
                </a:extLst>
              </a:tr>
              <a:tr h="483220">
                <a:tc>
                  <a:txBody>
                    <a:bodyPr/>
                    <a:lstStyle/>
                    <a:p>
                      <a:pPr algn="ctr">
                        <a:lnSpc>
                          <a:spcPct val="150000"/>
                        </a:lnSpc>
                      </a:pPr>
                      <a:r>
                        <a:rPr lang="zh-CN" altLang="en-US" sz="2400" b="0" i="0" dirty="0">
                          <a:latin typeface="FZLanTingHeiS-R-GB" panose="02000000000000000000" pitchFamily="2" charset="-122"/>
                          <a:ea typeface="FZLanTingHeiS-R-GB" panose="02000000000000000000" pitchFamily="2" charset="-122"/>
                          <a:cs typeface="Microsoft YaHei" charset="-122"/>
                        </a:rPr>
                        <a:t>需求量</a:t>
                      </a:r>
                    </a:p>
                  </a:txBody>
                  <a:tcPr anchor="ctr"/>
                </a:tc>
                <a:tc>
                  <a:txBody>
                    <a:bodyPr/>
                    <a:lstStyle/>
                    <a:p>
                      <a:pPr algn="ctr">
                        <a:lnSpc>
                          <a:spcPct val="150000"/>
                        </a:lnSpc>
                      </a:pPr>
                      <a:r>
                        <a:rPr lang="en-US" altLang="zh-CN" sz="2400" b="0" i="0" dirty="0">
                          <a:latin typeface="FZLanTingHeiS-R-GB" panose="02000000000000000000" pitchFamily="2" charset="-122"/>
                          <a:ea typeface="FZLanTingHeiS-R-GB" panose="02000000000000000000" pitchFamily="2" charset="-122"/>
                          <a:cs typeface="Microsoft YaHei" charset="-122"/>
                        </a:rPr>
                        <a:t>100</a:t>
                      </a:r>
                      <a:endParaRPr lang="zh-CN" altLang="en-US" sz="2400" b="0" i="0" dirty="0">
                        <a:latin typeface="FZLanTingHeiS-R-GB" panose="02000000000000000000" pitchFamily="2" charset="-122"/>
                        <a:ea typeface="FZLanTingHeiS-R-GB" panose="02000000000000000000" pitchFamily="2" charset="-122"/>
                        <a:cs typeface="Microsoft YaHei" charset="-122"/>
                      </a:endParaRPr>
                    </a:p>
                  </a:txBody>
                  <a:tcPr anchor="ctr"/>
                </a:tc>
                <a:tc>
                  <a:txBody>
                    <a:bodyPr/>
                    <a:lstStyle/>
                    <a:p>
                      <a:pPr algn="ctr">
                        <a:lnSpc>
                          <a:spcPct val="150000"/>
                        </a:lnSpc>
                      </a:pPr>
                      <a:r>
                        <a:rPr lang="en-US" altLang="zh-CN" sz="2400" b="0" i="0" dirty="0">
                          <a:latin typeface="FZLanTingHeiS-R-GB" panose="02000000000000000000" pitchFamily="2" charset="-122"/>
                          <a:ea typeface="FZLanTingHeiS-R-GB" panose="02000000000000000000" pitchFamily="2" charset="-122"/>
                          <a:cs typeface="Microsoft YaHei" charset="-122"/>
                        </a:rPr>
                        <a:t>108</a:t>
                      </a:r>
                      <a:endParaRPr lang="zh-CN" altLang="en-US" sz="2400" b="0" i="0" dirty="0">
                        <a:latin typeface="FZLanTingHeiS-R-GB" panose="02000000000000000000" pitchFamily="2" charset="-122"/>
                        <a:ea typeface="FZLanTingHeiS-R-GB" panose="02000000000000000000" pitchFamily="2" charset="-122"/>
                        <a:cs typeface="Microsoft YaHei" charset="-122"/>
                      </a:endParaRPr>
                    </a:p>
                  </a:txBody>
                  <a:tcPr anchor="ctr"/>
                </a:tc>
                <a:tc>
                  <a:txBody>
                    <a:bodyPr/>
                    <a:lstStyle/>
                    <a:p>
                      <a:pPr algn="ctr">
                        <a:lnSpc>
                          <a:spcPct val="150000"/>
                        </a:lnSpc>
                      </a:pPr>
                      <a:r>
                        <a:rPr lang="en-US" altLang="zh-CN" sz="2400" b="0" i="0" dirty="0">
                          <a:latin typeface="FZLanTingHeiS-R-GB" panose="02000000000000000000" pitchFamily="2" charset="-122"/>
                          <a:ea typeface="FZLanTingHeiS-R-GB" panose="02000000000000000000" pitchFamily="2" charset="-122"/>
                          <a:cs typeface="Microsoft YaHei" charset="-122"/>
                        </a:rPr>
                        <a:t>92</a:t>
                      </a:r>
                      <a:endParaRPr lang="zh-CN" altLang="en-US" sz="2400" b="0" i="0" dirty="0">
                        <a:latin typeface="FZLanTingHeiS-R-GB" panose="02000000000000000000" pitchFamily="2" charset="-122"/>
                        <a:ea typeface="FZLanTingHeiS-R-GB" panose="02000000000000000000" pitchFamily="2" charset="-122"/>
                        <a:cs typeface="Microsoft YaHei" charset="-122"/>
                      </a:endParaRPr>
                    </a:p>
                  </a:txBody>
                  <a:tcPr anchor="ctr"/>
                </a:tc>
                <a:tc>
                  <a:txBody>
                    <a:bodyPr/>
                    <a:lstStyle/>
                    <a:p>
                      <a:pPr algn="ctr">
                        <a:lnSpc>
                          <a:spcPct val="150000"/>
                        </a:lnSpc>
                      </a:pPr>
                      <a:endParaRPr lang="zh-CN" altLang="en-US" sz="2400" b="0" i="0" dirty="0">
                        <a:latin typeface="FZLanTingHeiS-R-GB" panose="02000000000000000000" pitchFamily="2" charset="-122"/>
                        <a:ea typeface="FZLanTingHeiS-R-GB" panose="02000000000000000000" pitchFamily="2" charset="-122"/>
                        <a:cs typeface="Microsoft YaHei" charset="-122"/>
                      </a:endParaRPr>
                    </a:p>
                  </a:txBody>
                  <a:tcPr anchor="ctr"/>
                </a:tc>
                <a:extLst>
                  <a:ext uri="{0D108BD9-81ED-4DB2-BD59-A6C34878D82A}">
                    <a16:rowId xmlns:a16="http://schemas.microsoft.com/office/drawing/2014/main" val="10002"/>
                  </a:ext>
                </a:extLst>
              </a:tr>
              <a:tr h="483220">
                <a:tc>
                  <a:txBody>
                    <a:bodyPr/>
                    <a:lstStyle/>
                    <a:p>
                      <a:pPr algn="ctr">
                        <a:lnSpc>
                          <a:spcPct val="150000"/>
                        </a:lnSpc>
                      </a:pPr>
                      <a:r>
                        <a:rPr lang="zh-CN" altLang="en-US" sz="2400" b="0" i="0" dirty="0">
                          <a:latin typeface="FZLanTingHeiS-R-GB" panose="02000000000000000000" pitchFamily="2" charset="-122"/>
                          <a:ea typeface="FZLanTingHeiS-R-GB" panose="02000000000000000000" pitchFamily="2" charset="-122"/>
                          <a:cs typeface="Microsoft YaHei" charset="-122"/>
                        </a:rPr>
                        <a:t>销售收入</a:t>
                      </a:r>
                    </a:p>
                  </a:txBody>
                  <a:tcPr anchor="ctr"/>
                </a:tc>
                <a:tc>
                  <a:txBody>
                    <a:bodyPr/>
                    <a:lstStyle/>
                    <a:p>
                      <a:pPr algn="ctr">
                        <a:lnSpc>
                          <a:spcPct val="150000"/>
                        </a:lnSpc>
                      </a:pPr>
                      <a:endParaRPr lang="zh-CN" altLang="en-US" sz="2400" b="0" i="0" dirty="0">
                        <a:latin typeface="FZLanTingHeiS-R-GB" panose="02000000000000000000" pitchFamily="2" charset="-122"/>
                        <a:ea typeface="FZLanTingHeiS-R-GB" panose="02000000000000000000" pitchFamily="2" charset="-122"/>
                        <a:cs typeface="Microsoft YaHei" charset="-122"/>
                      </a:endParaRPr>
                    </a:p>
                  </a:txBody>
                  <a:tcPr anchor="ctr"/>
                </a:tc>
                <a:tc>
                  <a:txBody>
                    <a:bodyPr/>
                    <a:lstStyle/>
                    <a:p>
                      <a:pPr algn="ctr">
                        <a:lnSpc>
                          <a:spcPct val="150000"/>
                        </a:lnSpc>
                      </a:pPr>
                      <a:endParaRPr lang="zh-CN" altLang="en-US" sz="2400" b="0" i="0" dirty="0">
                        <a:latin typeface="FZLanTingHeiS-R-GB" panose="02000000000000000000" pitchFamily="2" charset="-122"/>
                        <a:ea typeface="FZLanTingHeiS-R-GB" panose="02000000000000000000" pitchFamily="2" charset="-122"/>
                        <a:cs typeface="Microsoft YaHei" charset="-122"/>
                      </a:endParaRPr>
                    </a:p>
                  </a:txBody>
                  <a:tcPr anchor="ctr"/>
                </a:tc>
                <a:tc>
                  <a:txBody>
                    <a:bodyPr/>
                    <a:lstStyle/>
                    <a:p>
                      <a:pPr algn="ctr">
                        <a:lnSpc>
                          <a:spcPct val="150000"/>
                        </a:lnSpc>
                      </a:pPr>
                      <a:endParaRPr lang="zh-CN" altLang="en-US" sz="2400" b="0" i="0" dirty="0">
                        <a:latin typeface="FZLanTingHeiS-R-GB" panose="02000000000000000000" pitchFamily="2" charset="-122"/>
                        <a:ea typeface="FZLanTingHeiS-R-GB" panose="02000000000000000000" pitchFamily="2" charset="-122"/>
                        <a:cs typeface="Microsoft YaHei" charset="-122"/>
                      </a:endParaRPr>
                    </a:p>
                  </a:txBody>
                  <a:tcPr anchor="ctr"/>
                </a:tc>
                <a:tc>
                  <a:txBody>
                    <a:bodyPr/>
                    <a:lstStyle/>
                    <a:p>
                      <a:pPr algn="ctr">
                        <a:lnSpc>
                          <a:spcPct val="150000"/>
                        </a:lnSpc>
                      </a:pPr>
                      <a:endParaRPr lang="zh-CN" altLang="en-US" sz="2400" b="0" i="0" dirty="0">
                        <a:latin typeface="FZLanTingHeiS-R-GB" panose="02000000000000000000" pitchFamily="2" charset="-122"/>
                        <a:ea typeface="FZLanTingHeiS-R-GB" panose="02000000000000000000" pitchFamily="2" charset="-122"/>
                        <a:cs typeface="Microsoft YaHei" charset="-122"/>
                      </a:endParaRPr>
                    </a:p>
                  </a:txBody>
                  <a:tcPr anchor="ctr"/>
                </a:tc>
                <a:extLst>
                  <a:ext uri="{0D108BD9-81ED-4DB2-BD59-A6C34878D82A}">
                    <a16:rowId xmlns:a16="http://schemas.microsoft.com/office/drawing/2014/main" val="10003"/>
                  </a:ext>
                </a:extLst>
              </a:tr>
            </a:tbl>
          </a:graphicData>
        </a:graphic>
      </p:graphicFrame>
      <p:sp>
        <p:nvSpPr>
          <p:cNvPr id="10" name="圆角矩形 9"/>
          <p:cNvSpPr/>
          <p:nvPr/>
        </p:nvSpPr>
        <p:spPr>
          <a:xfrm>
            <a:off x="334126" y="1429760"/>
            <a:ext cx="5253873"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a:latin typeface="FZLanTingHeiS-R-GB" panose="02000000000000000000" pitchFamily="2" charset="-122"/>
                <a:ea typeface="FZLanTingHeiS-R-GB" panose="02000000000000000000" pitchFamily="2" charset="-122"/>
                <a:cs typeface="Microsoft YaHei" charset="-122"/>
              </a:rPr>
              <a:t>四、需求价格弹性的应用</a:t>
            </a:r>
            <a:r>
              <a:rPr kumimoji="1" lang="en-US" altLang="zh-CN" sz="2000" dirty="0">
                <a:latin typeface="FZLanTingHeiS-R-GB" panose="02000000000000000000" pitchFamily="2" charset="-122"/>
                <a:ea typeface="FZLanTingHeiS-R-GB" panose="02000000000000000000" pitchFamily="2" charset="-122"/>
                <a:cs typeface="Microsoft YaHei" charset="-122"/>
              </a:rPr>
              <a:t>【</a:t>
            </a:r>
            <a:r>
              <a:rPr kumimoji="1" lang="zh-CN" altLang="en-US" sz="2000" dirty="0">
                <a:latin typeface="FZLanTingHeiS-R-GB" panose="02000000000000000000" pitchFamily="2" charset="-122"/>
                <a:ea typeface="FZLanTingHeiS-R-GB" panose="02000000000000000000" pitchFamily="2" charset="-122"/>
                <a:cs typeface="Microsoft YaHei" charset="-122"/>
              </a:rPr>
              <a:t>选择、计算</a:t>
            </a:r>
            <a:r>
              <a:rPr kumimoji="1" lang="en-US" altLang="zh-CN" sz="2000" dirty="0">
                <a:latin typeface="FZLanTingHeiS-R-GB" panose="02000000000000000000" pitchFamily="2" charset="-122"/>
                <a:ea typeface="FZLanTingHeiS-R-GB" panose="02000000000000000000" pitchFamily="2" charset="-122"/>
                <a:cs typeface="Microsoft YaHei" charset="-122"/>
              </a:rPr>
              <a:t>】</a:t>
            </a:r>
            <a:endParaRPr kumimoji="1" lang="zh-CN" altLang="en-US" sz="2000" dirty="0">
              <a:latin typeface="FZLanTingHeiS-R-GB" panose="02000000000000000000" pitchFamily="2" charset="-122"/>
              <a:ea typeface="FZLanTingHeiS-R-GB" panose="02000000000000000000" pitchFamily="2" charset="-122"/>
              <a:cs typeface="Microsoft YaHei" charset="-122"/>
            </a:endParaRPr>
          </a:p>
        </p:txBody>
      </p:sp>
    </p:spTree>
    <p:extLst>
      <p:ext uri="{BB962C8B-B14F-4D97-AF65-F5344CB8AC3E}">
        <p14:creationId xmlns:p14="http://schemas.microsoft.com/office/powerpoint/2010/main" val="151099494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4767262" cy="543062"/>
          </a:xfrm>
          <a:prstGeom prst="rect">
            <a:avLst/>
          </a:prstGeom>
          <a:noFill/>
        </p:spPr>
        <p:txBody>
          <a:bodyPr wrap="square" lIns="111090" tIns="55545" rIns="111090" bIns="55545" rtlCol="0">
            <a:spAutoFit/>
          </a:bodyPr>
          <a:lstStyle/>
          <a:p>
            <a:pPr lvl="0"/>
            <a:r>
              <a:rPr lang="en-US" altLang="zh-CN" sz="2800" dirty="0">
                <a:latin typeface="FZLanTingHeiS-R-GB" panose="02000000000000000000" pitchFamily="2" charset="-122"/>
                <a:ea typeface="FZLanTingHeiS-R-GB" panose="02000000000000000000" pitchFamily="2" charset="-122"/>
                <a:cs typeface="Microsoft YaHei" charset="-122"/>
              </a:rPr>
              <a:t>4.1.1</a:t>
            </a:r>
            <a:r>
              <a:rPr lang="zh-CN" altLang="en-US" sz="2800" dirty="0">
                <a:latin typeface="FZLanTingHeiS-R-GB" panose="02000000000000000000" pitchFamily="2" charset="-122"/>
                <a:ea typeface="FZLanTingHeiS-R-GB" panose="02000000000000000000" pitchFamily="2" charset="-122"/>
                <a:cs typeface="Microsoft YaHei" charset="-122"/>
              </a:rPr>
              <a:t> 需求价格弹性</a:t>
            </a:r>
          </a:p>
        </p:txBody>
      </p:sp>
      <p:sp>
        <p:nvSpPr>
          <p:cNvPr id="19" name="文本框 18"/>
          <p:cNvSpPr txBox="1"/>
          <p:nvPr/>
        </p:nvSpPr>
        <p:spPr>
          <a:xfrm>
            <a:off x="334127" y="2222943"/>
            <a:ext cx="11633284" cy="506229"/>
          </a:xfrm>
          <a:prstGeom prst="rect">
            <a:avLst/>
          </a:prstGeom>
          <a:noFill/>
        </p:spPr>
        <p:txBody>
          <a:bodyPr wrap="square" rtlCol="0">
            <a:spAutoFit/>
          </a:bodyPr>
          <a:lstStyle/>
          <a:p>
            <a:pPr>
              <a:lnSpc>
                <a:spcPct val="150000"/>
              </a:lnSpc>
            </a:pPr>
            <a:r>
              <a:rPr kumimoji="1" lang="en-US" altLang="zh-CN" sz="2000" dirty="0">
                <a:latin typeface="FZLanTingHeiS-R-GB" panose="02000000000000000000" pitchFamily="2" charset="-122"/>
                <a:ea typeface="FZLanTingHeiS-R-GB" panose="02000000000000000000" pitchFamily="2" charset="-122"/>
                <a:cs typeface="Microsoft YaHei" charset="-122"/>
              </a:rPr>
              <a:t>2</a:t>
            </a:r>
            <a:r>
              <a:rPr kumimoji="1" lang="zh-CN" altLang="en-US" sz="2000" dirty="0">
                <a:latin typeface="FZLanTingHeiS-R-GB" panose="02000000000000000000" pitchFamily="2" charset="-122"/>
                <a:ea typeface="FZLanTingHeiS-R-GB" panose="02000000000000000000" pitchFamily="2" charset="-122"/>
                <a:cs typeface="Microsoft YaHei" charset="-122"/>
              </a:rPr>
              <a:t>、</a:t>
            </a:r>
            <a:r>
              <a:rPr kumimoji="1" lang="en-US" altLang="zh-CN" sz="2000" dirty="0">
                <a:latin typeface="FZLanTingHeiS-R-GB" panose="02000000000000000000" pitchFamily="2" charset="-122"/>
                <a:ea typeface="FZLanTingHeiS-R-GB" panose="02000000000000000000" pitchFamily="2" charset="-122"/>
                <a:cs typeface="Microsoft YaHei" charset="-122"/>
              </a:rPr>
              <a:t>E</a:t>
            </a:r>
            <a:r>
              <a:rPr kumimoji="1" lang="en-US" altLang="zh-CN" sz="2000" baseline="-25000" dirty="0">
                <a:latin typeface="FZLanTingHeiS-R-GB" panose="02000000000000000000" pitchFamily="2" charset="-122"/>
                <a:ea typeface="FZLanTingHeiS-R-GB" panose="02000000000000000000" pitchFamily="2" charset="-122"/>
                <a:cs typeface="Microsoft YaHei" charset="-122"/>
              </a:rPr>
              <a:t>d</a:t>
            </a:r>
            <a:r>
              <a:rPr kumimoji="1" lang="zh-CN" altLang="en-US" sz="2000" dirty="0">
                <a:latin typeface="FZLanTingHeiS-R-GB" panose="02000000000000000000" pitchFamily="2" charset="-122"/>
                <a:ea typeface="FZLanTingHeiS-R-GB" panose="02000000000000000000" pitchFamily="2" charset="-122"/>
                <a:cs typeface="Microsoft YaHei" charset="-122"/>
              </a:rPr>
              <a:t>＜</a:t>
            </a:r>
            <a:r>
              <a:rPr kumimoji="1" lang="en-US" altLang="zh-CN" sz="2000" dirty="0">
                <a:latin typeface="FZLanTingHeiS-R-GB" panose="02000000000000000000" pitchFamily="2" charset="-122"/>
                <a:ea typeface="FZLanTingHeiS-R-GB" panose="02000000000000000000" pitchFamily="2" charset="-122"/>
                <a:cs typeface="Microsoft YaHei" charset="-122"/>
              </a:rPr>
              <a:t>1</a:t>
            </a:r>
            <a:r>
              <a:rPr kumimoji="1" lang="zh-CN" altLang="en-US" sz="2000" dirty="0">
                <a:latin typeface="FZLanTingHeiS-R-GB" panose="02000000000000000000" pitchFamily="2" charset="-122"/>
                <a:ea typeface="FZLanTingHeiS-R-GB" panose="02000000000000000000" pitchFamily="2" charset="-122"/>
                <a:cs typeface="Microsoft YaHei" charset="-122"/>
              </a:rPr>
              <a:t>，当需求缺乏弹性时，需求量的相对变化小于价格的相对变化。</a:t>
            </a:r>
            <a:endParaRPr kumimoji="1" lang="en-US" altLang="zh-CN" sz="2000" dirty="0">
              <a:latin typeface="FZLanTingHeiS-R-GB" panose="02000000000000000000" pitchFamily="2" charset="-122"/>
              <a:ea typeface="FZLanTingHeiS-R-GB" panose="02000000000000000000" pitchFamily="2" charset="-122"/>
              <a:cs typeface="Microsoft YaHei" charset="-122"/>
            </a:endParaRPr>
          </a:p>
        </p:txBody>
      </p:sp>
      <p:graphicFrame>
        <p:nvGraphicFramePr>
          <p:cNvPr id="9" name="图表 8"/>
          <p:cNvGraphicFramePr/>
          <p:nvPr/>
        </p:nvGraphicFramePr>
        <p:xfrm>
          <a:off x="8566484" y="98338"/>
          <a:ext cx="4555957" cy="157832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矩形 5"/>
          <p:cNvSpPr/>
          <p:nvPr/>
        </p:nvSpPr>
        <p:spPr>
          <a:xfrm>
            <a:off x="0" y="156725"/>
            <a:ext cx="2108269" cy="276999"/>
          </a:xfrm>
          <a:prstGeom prst="rect">
            <a:avLst/>
          </a:prstGeom>
        </p:spPr>
        <p:txBody>
          <a:bodyPr wrap="none">
            <a:spAutoFit/>
          </a:bodyPr>
          <a:lstStyle/>
          <a:p>
            <a:r>
              <a:rPr lang="en-US" altLang="zh-CN" sz="1200">
                <a:solidFill>
                  <a:schemeClr val="bg1">
                    <a:lumMod val="75000"/>
                  </a:schemeClr>
                </a:solidFill>
                <a:latin typeface="SimSun" charset="-122"/>
                <a:ea typeface="SimSun" charset="-122"/>
                <a:cs typeface="SimSun" charset="-122"/>
              </a:rPr>
              <a:t>4.1.1.4</a:t>
            </a:r>
            <a:r>
              <a:rPr lang="zh-CN" altLang="en-US" sz="1200" dirty="0">
                <a:solidFill>
                  <a:schemeClr val="bg1">
                    <a:lumMod val="75000"/>
                  </a:schemeClr>
                </a:solidFill>
                <a:latin typeface="SimSun" charset="-122"/>
                <a:ea typeface="SimSun" charset="-122"/>
                <a:cs typeface="SimSun" charset="-122"/>
              </a:rPr>
              <a:t>需求价格弹性的应用</a:t>
            </a:r>
          </a:p>
        </p:txBody>
      </p:sp>
      <p:graphicFrame>
        <p:nvGraphicFramePr>
          <p:cNvPr id="7" name="表格 6"/>
          <p:cNvGraphicFramePr>
            <a:graphicFrameLocks noGrp="1"/>
          </p:cNvGraphicFramePr>
          <p:nvPr>
            <p:extLst>
              <p:ext uri="{D42A27DB-BD31-4B8C-83A1-F6EECF244321}">
                <p14:modId xmlns:p14="http://schemas.microsoft.com/office/powerpoint/2010/main" val="3659522222"/>
              </p:ext>
            </p:extLst>
          </p:nvPr>
        </p:nvGraphicFramePr>
        <p:xfrm>
          <a:off x="627328" y="2975306"/>
          <a:ext cx="8242270" cy="2342136"/>
        </p:xfrm>
        <a:graphic>
          <a:graphicData uri="http://schemas.openxmlformats.org/drawingml/2006/table">
            <a:tbl>
              <a:tblPr firstRow="1" bandRow="1">
                <a:tableStyleId>{5940675A-B579-460E-94D1-54222C63F5DA}</a:tableStyleId>
              </a:tblPr>
              <a:tblGrid>
                <a:gridCol w="1648454">
                  <a:extLst>
                    <a:ext uri="{9D8B030D-6E8A-4147-A177-3AD203B41FA5}">
                      <a16:colId xmlns:a16="http://schemas.microsoft.com/office/drawing/2014/main" val="20000"/>
                    </a:ext>
                  </a:extLst>
                </a:gridCol>
                <a:gridCol w="1648454">
                  <a:extLst>
                    <a:ext uri="{9D8B030D-6E8A-4147-A177-3AD203B41FA5}">
                      <a16:colId xmlns:a16="http://schemas.microsoft.com/office/drawing/2014/main" val="20001"/>
                    </a:ext>
                  </a:extLst>
                </a:gridCol>
                <a:gridCol w="1648454">
                  <a:extLst>
                    <a:ext uri="{9D8B030D-6E8A-4147-A177-3AD203B41FA5}">
                      <a16:colId xmlns:a16="http://schemas.microsoft.com/office/drawing/2014/main" val="20002"/>
                    </a:ext>
                  </a:extLst>
                </a:gridCol>
                <a:gridCol w="1648454">
                  <a:extLst>
                    <a:ext uri="{9D8B030D-6E8A-4147-A177-3AD203B41FA5}">
                      <a16:colId xmlns:a16="http://schemas.microsoft.com/office/drawing/2014/main" val="20003"/>
                    </a:ext>
                  </a:extLst>
                </a:gridCol>
                <a:gridCol w="1648454">
                  <a:extLst>
                    <a:ext uri="{9D8B030D-6E8A-4147-A177-3AD203B41FA5}">
                      <a16:colId xmlns:a16="http://schemas.microsoft.com/office/drawing/2014/main" val="20004"/>
                    </a:ext>
                  </a:extLst>
                </a:gridCol>
              </a:tblGrid>
              <a:tr h="483220">
                <a:tc>
                  <a:txBody>
                    <a:bodyPr/>
                    <a:lstStyle/>
                    <a:p>
                      <a:pPr algn="ctr">
                        <a:lnSpc>
                          <a:spcPct val="150000"/>
                        </a:lnSpc>
                      </a:pPr>
                      <a:endParaRPr lang="zh-CN" altLang="en-US" sz="2400" b="0" i="0" dirty="0">
                        <a:latin typeface="FZLanTingHeiS-R-GB" panose="02000000000000000000" pitchFamily="2" charset="-122"/>
                        <a:ea typeface="FZLanTingHeiS-R-GB" panose="02000000000000000000" pitchFamily="2" charset="-122"/>
                        <a:cs typeface="Microsoft YaHei" charset="-122"/>
                      </a:endParaRPr>
                    </a:p>
                  </a:txBody>
                  <a:tcPr anchor="ctr"/>
                </a:tc>
                <a:tc>
                  <a:txBody>
                    <a:bodyPr/>
                    <a:lstStyle/>
                    <a:p>
                      <a:pPr algn="ctr">
                        <a:lnSpc>
                          <a:spcPct val="150000"/>
                        </a:lnSpc>
                      </a:pPr>
                      <a:r>
                        <a:rPr lang="zh-CN" altLang="en-US" sz="2400" b="0" i="0" dirty="0">
                          <a:latin typeface="FZLanTingHeiS-R-GB" panose="02000000000000000000" pitchFamily="2" charset="-122"/>
                          <a:ea typeface="FZLanTingHeiS-R-GB" panose="02000000000000000000" pitchFamily="2" charset="-122"/>
                          <a:cs typeface="Microsoft YaHei" charset="-122"/>
                        </a:rPr>
                        <a:t>原价</a:t>
                      </a:r>
                    </a:p>
                  </a:txBody>
                  <a:tcPr anchor="ctr"/>
                </a:tc>
                <a:tc>
                  <a:txBody>
                    <a:bodyPr/>
                    <a:lstStyle/>
                    <a:p>
                      <a:pPr algn="ctr">
                        <a:lnSpc>
                          <a:spcPct val="150000"/>
                        </a:lnSpc>
                      </a:pPr>
                      <a:r>
                        <a:rPr lang="zh-CN" altLang="en-US" sz="2400" b="0" i="0" dirty="0">
                          <a:latin typeface="FZLanTingHeiS-R-GB" panose="02000000000000000000" pitchFamily="2" charset="-122"/>
                          <a:ea typeface="FZLanTingHeiS-R-GB" panose="02000000000000000000" pitchFamily="2" charset="-122"/>
                          <a:cs typeface="Microsoft YaHei" charset="-122"/>
                        </a:rPr>
                        <a:t>降价后</a:t>
                      </a:r>
                    </a:p>
                  </a:txBody>
                  <a:tcPr anchor="ctr"/>
                </a:tc>
                <a:tc>
                  <a:txBody>
                    <a:bodyPr/>
                    <a:lstStyle/>
                    <a:p>
                      <a:pPr algn="ctr">
                        <a:lnSpc>
                          <a:spcPct val="150000"/>
                        </a:lnSpc>
                      </a:pPr>
                      <a:r>
                        <a:rPr lang="zh-CN" altLang="en-US" sz="2400" b="0" i="0" dirty="0">
                          <a:latin typeface="FZLanTingHeiS-R-GB" panose="02000000000000000000" pitchFamily="2" charset="-122"/>
                          <a:ea typeface="FZLanTingHeiS-R-GB" panose="02000000000000000000" pitchFamily="2" charset="-122"/>
                          <a:cs typeface="Microsoft YaHei" charset="-122"/>
                        </a:rPr>
                        <a:t>提价后</a:t>
                      </a:r>
                    </a:p>
                  </a:txBody>
                  <a:tcPr anchor="ctr"/>
                </a:tc>
                <a:tc>
                  <a:txBody>
                    <a:bodyPr/>
                    <a:lstStyle/>
                    <a:p>
                      <a:pPr algn="ctr">
                        <a:lnSpc>
                          <a:spcPct val="150000"/>
                        </a:lnSpc>
                      </a:pPr>
                      <a:r>
                        <a:rPr lang="zh-CN" altLang="en-US" sz="2400" b="0" i="0" dirty="0">
                          <a:latin typeface="FZLanTingHeiS-R-GB" panose="02000000000000000000" pitchFamily="2" charset="-122"/>
                          <a:ea typeface="FZLanTingHeiS-R-GB" panose="02000000000000000000" pitchFamily="2" charset="-122"/>
                          <a:cs typeface="Microsoft YaHei" charset="-122"/>
                        </a:rPr>
                        <a:t>百分比</a:t>
                      </a:r>
                    </a:p>
                  </a:txBody>
                  <a:tcPr anchor="ctr"/>
                </a:tc>
                <a:extLst>
                  <a:ext uri="{0D108BD9-81ED-4DB2-BD59-A6C34878D82A}">
                    <a16:rowId xmlns:a16="http://schemas.microsoft.com/office/drawing/2014/main" val="10000"/>
                  </a:ext>
                </a:extLst>
              </a:tr>
              <a:tr h="483220">
                <a:tc>
                  <a:txBody>
                    <a:bodyPr/>
                    <a:lstStyle/>
                    <a:p>
                      <a:pPr algn="ctr">
                        <a:lnSpc>
                          <a:spcPct val="150000"/>
                        </a:lnSpc>
                      </a:pPr>
                      <a:r>
                        <a:rPr lang="zh-CN" altLang="en-US" sz="2400" b="0" i="0" dirty="0">
                          <a:latin typeface="FZLanTingHeiS-R-GB" panose="02000000000000000000" pitchFamily="2" charset="-122"/>
                          <a:ea typeface="FZLanTingHeiS-R-GB" panose="02000000000000000000" pitchFamily="2" charset="-122"/>
                          <a:cs typeface="Microsoft YaHei" charset="-122"/>
                        </a:rPr>
                        <a:t>价格</a:t>
                      </a:r>
                    </a:p>
                  </a:txBody>
                  <a:tcPr anchor="ctr"/>
                </a:tc>
                <a:tc>
                  <a:txBody>
                    <a:bodyPr/>
                    <a:lstStyle/>
                    <a:p>
                      <a:pPr algn="ctr">
                        <a:lnSpc>
                          <a:spcPct val="150000"/>
                        </a:lnSpc>
                      </a:pPr>
                      <a:r>
                        <a:rPr lang="en-US" altLang="zh-CN" sz="2400" b="0" i="0" dirty="0">
                          <a:latin typeface="FZLanTingHeiS-R-GB" panose="02000000000000000000" pitchFamily="2" charset="-122"/>
                          <a:ea typeface="FZLanTingHeiS-R-GB" panose="02000000000000000000" pitchFamily="2" charset="-122"/>
                          <a:cs typeface="Microsoft YaHei" charset="-122"/>
                        </a:rPr>
                        <a:t>10</a:t>
                      </a:r>
                      <a:endParaRPr lang="zh-CN" altLang="en-US" sz="2400" b="0" i="0" dirty="0">
                        <a:latin typeface="FZLanTingHeiS-R-GB" panose="02000000000000000000" pitchFamily="2" charset="-122"/>
                        <a:ea typeface="FZLanTingHeiS-R-GB" panose="02000000000000000000" pitchFamily="2" charset="-122"/>
                        <a:cs typeface="Microsoft YaHei" charset="-122"/>
                      </a:endParaRPr>
                    </a:p>
                  </a:txBody>
                  <a:tcPr anchor="ctr"/>
                </a:tc>
                <a:tc>
                  <a:txBody>
                    <a:bodyPr/>
                    <a:lstStyle/>
                    <a:p>
                      <a:pPr algn="ctr">
                        <a:lnSpc>
                          <a:spcPct val="150000"/>
                        </a:lnSpc>
                      </a:pPr>
                      <a:r>
                        <a:rPr lang="en-US" altLang="zh-CN" sz="2400" b="0" i="0" dirty="0">
                          <a:latin typeface="FZLanTingHeiS-R-GB" panose="02000000000000000000" pitchFamily="2" charset="-122"/>
                          <a:ea typeface="FZLanTingHeiS-R-GB" panose="02000000000000000000" pitchFamily="2" charset="-122"/>
                          <a:cs typeface="Microsoft YaHei" charset="-122"/>
                        </a:rPr>
                        <a:t>9</a:t>
                      </a:r>
                      <a:endParaRPr lang="zh-CN" altLang="en-US" sz="2400" b="0" i="0" dirty="0">
                        <a:latin typeface="FZLanTingHeiS-R-GB" panose="02000000000000000000" pitchFamily="2" charset="-122"/>
                        <a:ea typeface="FZLanTingHeiS-R-GB" panose="02000000000000000000" pitchFamily="2" charset="-122"/>
                        <a:cs typeface="Microsoft YaHei" charset="-122"/>
                      </a:endParaRPr>
                    </a:p>
                  </a:txBody>
                  <a:tcPr anchor="ctr"/>
                </a:tc>
                <a:tc>
                  <a:txBody>
                    <a:bodyPr/>
                    <a:lstStyle/>
                    <a:p>
                      <a:pPr algn="ctr">
                        <a:lnSpc>
                          <a:spcPct val="150000"/>
                        </a:lnSpc>
                      </a:pPr>
                      <a:r>
                        <a:rPr lang="en-US" altLang="zh-CN" sz="2400" b="0" i="0" dirty="0">
                          <a:latin typeface="FZLanTingHeiS-R-GB" panose="02000000000000000000" pitchFamily="2" charset="-122"/>
                          <a:ea typeface="FZLanTingHeiS-R-GB" panose="02000000000000000000" pitchFamily="2" charset="-122"/>
                          <a:cs typeface="Microsoft YaHei" charset="-122"/>
                        </a:rPr>
                        <a:t>11</a:t>
                      </a:r>
                      <a:endParaRPr lang="zh-CN" altLang="en-US" sz="2400" b="0" i="0" dirty="0">
                        <a:latin typeface="FZLanTingHeiS-R-GB" panose="02000000000000000000" pitchFamily="2" charset="-122"/>
                        <a:ea typeface="FZLanTingHeiS-R-GB" panose="02000000000000000000" pitchFamily="2" charset="-122"/>
                        <a:cs typeface="Microsoft YaHei" charset="-122"/>
                      </a:endParaRPr>
                    </a:p>
                  </a:txBody>
                  <a:tcPr anchor="ctr"/>
                </a:tc>
                <a:tc>
                  <a:txBody>
                    <a:bodyPr/>
                    <a:lstStyle/>
                    <a:p>
                      <a:pPr algn="ctr">
                        <a:lnSpc>
                          <a:spcPct val="150000"/>
                        </a:lnSpc>
                      </a:pPr>
                      <a:r>
                        <a:rPr lang="en-US" altLang="zh-CN" sz="2400" b="0" i="0" dirty="0">
                          <a:latin typeface="FZLanTingHeiS-R-GB" panose="02000000000000000000" pitchFamily="2" charset="-122"/>
                          <a:ea typeface="FZLanTingHeiS-R-GB" panose="02000000000000000000" pitchFamily="2" charset="-122"/>
                          <a:cs typeface="Microsoft YaHei" charset="-122"/>
                        </a:rPr>
                        <a:t>10%</a:t>
                      </a:r>
                      <a:endParaRPr lang="zh-CN" altLang="en-US" sz="2400" b="0" i="0" dirty="0">
                        <a:latin typeface="FZLanTingHeiS-R-GB" panose="02000000000000000000" pitchFamily="2" charset="-122"/>
                        <a:ea typeface="FZLanTingHeiS-R-GB" panose="02000000000000000000" pitchFamily="2" charset="-122"/>
                        <a:cs typeface="Microsoft YaHei" charset="-122"/>
                      </a:endParaRPr>
                    </a:p>
                  </a:txBody>
                  <a:tcPr anchor="ctr"/>
                </a:tc>
                <a:extLst>
                  <a:ext uri="{0D108BD9-81ED-4DB2-BD59-A6C34878D82A}">
                    <a16:rowId xmlns:a16="http://schemas.microsoft.com/office/drawing/2014/main" val="10001"/>
                  </a:ext>
                </a:extLst>
              </a:tr>
              <a:tr h="483220">
                <a:tc>
                  <a:txBody>
                    <a:bodyPr/>
                    <a:lstStyle/>
                    <a:p>
                      <a:pPr algn="ctr">
                        <a:lnSpc>
                          <a:spcPct val="150000"/>
                        </a:lnSpc>
                      </a:pPr>
                      <a:r>
                        <a:rPr lang="zh-CN" altLang="en-US" sz="2400" b="0" i="0" dirty="0">
                          <a:latin typeface="FZLanTingHeiS-R-GB" panose="02000000000000000000" pitchFamily="2" charset="-122"/>
                          <a:ea typeface="FZLanTingHeiS-R-GB" panose="02000000000000000000" pitchFamily="2" charset="-122"/>
                          <a:cs typeface="Microsoft YaHei" charset="-122"/>
                        </a:rPr>
                        <a:t>需求量</a:t>
                      </a:r>
                    </a:p>
                  </a:txBody>
                  <a:tcPr anchor="ctr"/>
                </a:tc>
                <a:tc>
                  <a:txBody>
                    <a:bodyPr/>
                    <a:lstStyle/>
                    <a:p>
                      <a:pPr algn="ctr">
                        <a:lnSpc>
                          <a:spcPct val="150000"/>
                        </a:lnSpc>
                      </a:pPr>
                      <a:r>
                        <a:rPr lang="en-US" altLang="zh-CN" sz="2400" b="0" i="0" dirty="0">
                          <a:latin typeface="FZLanTingHeiS-R-GB" panose="02000000000000000000" pitchFamily="2" charset="-122"/>
                          <a:ea typeface="FZLanTingHeiS-R-GB" panose="02000000000000000000" pitchFamily="2" charset="-122"/>
                          <a:cs typeface="Microsoft YaHei" charset="-122"/>
                        </a:rPr>
                        <a:t>100</a:t>
                      </a:r>
                      <a:endParaRPr lang="zh-CN" altLang="en-US" sz="2400" b="0" i="0" dirty="0">
                        <a:latin typeface="FZLanTingHeiS-R-GB" panose="02000000000000000000" pitchFamily="2" charset="-122"/>
                        <a:ea typeface="FZLanTingHeiS-R-GB" panose="02000000000000000000" pitchFamily="2" charset="-122"/>
                        <a:cs typeface="Microsoft YaHei" charset="-122"/>
                      </a:endParaRPr>
                    </a:p>
                  </a:txBody>
                  <a:tcPr anchor="ctr"/>
                </a:tc>
                <a:tc>
                  <a:txBody>
                    <a:bodyPr/>
                    <a:lstStyle/>
                    <a:p>
                      <a:pPr algn="ctr">
                        <a:lnSpc>
                          <a:spcPct val="150000"/>
                        </a:lnSpc>
                      </a:pPr>
                      <a:r>
                        <a:rPr lang="en-US" altLang="zh-CN" sz="2400" b="0" i="0" dirty="0">
                          <a:latin typeface="FZLanTingHeiS-R-GB" panose="02000000000000000000" pitchFamily="2" charset="-122"/>
                          <a:ea typeface="FZLanTingHeiS-R-GB" panose="02000000000000000000" pitchFamily="2" charset="-122"/>
                          <a:cs typeface="Microsoft YaHei" charset="-122"/>
                        </a:rPr>
                        <a:t>108</a:t>
                      </a:r>
                      <a:endParaRPr lang="zh-CN" altLang="en-US" sz="2400" b="0" i="0" dirty="0">
                        <a:latin typeface="FZLanTingHeiS-R-GB" panose="02000000000000000000" pitchFamily="2" charset="-122"/>
                        <a:ea typeface="FZLanTingHeiS-R-GB" panose="02000000000000000000" pitchFamily="2" charset="-122"/>
                        <a:cs typeface="Microsoft YaHei" charset="-122"/>
                      </a:endParaRPr>
                    </a:p>
                  </a:txBody>
                  <a:tcPr anchor="ctr"/>
                </a:tc>
                <a:tc>
                  <a:txBody>
                    <a:bodyPr/>
                    <a:lstStyle/>
                    <a:p>
                      <a:pPr algn="ctr">
                        <a:lnSpc>
                          <a:spcPct val="150000"/>
                        </a:lnSpc>
                      </a:pPr>
                      <a:r>
                        <a:rPr lang="en-US" altLang="zh-CN" sz="2400" b="0" i="0" dirty="0">
                          <a:latin typeface="FZLanTingHeiS-R-GB" panose="02000000000000000000" pitchFamily="2" charset="-122"/>
                          <a:ea typeface="FZLanTingHeiS-R-GB" panose="02000000000000000000" pitchFamily="2" charset="-122"/>
                          <a:cs typeface="Microsoft YaHei" charset="-122"/>
                        </a:rPr>
                        <a:t>92</a:t>
                      </a:r>
                      <a:endParaRPr lang="zh-CN" altLang="en-US" sz="2400" b="0" i="0" dirty="0">
                        <a:latin typeface="FZLanTingHeiS-R-GB" panose="02000000000000000000" pitchFamily="2" charset="-122"/>
                        <a:ea typeface="FZLanTingHeiS-R-GB" panose="02000000000000000000" pitchFamily="2" charset="-122"/>
                        <a:cs typeface="Microsoft YaHei" charset="-122"/>
                      </a:endParaRPr>
                    </a:p>
                  </a:txBody>
                  <a:tcPr anchor="ctr"/>
                </a:tc>
                <a:tc>
                  <a:txBody>
                    <a:bodyPr/>
                    <a:lstStyle/>
                    <a:p>
                      <a:pPr algn="ctr">
                        <a:lnSpc>
                          <a:spcPct val="150000"/>
                        </a:lnSpc>
                      </a:pPr>
                      <a:r>
                        <a:rPr lang="en-US" altLang="zh-CN" sz="2400" b="0" i="0" dirty="0">
                          <a:latin typeface="FZLanTingHeiS-R-GB" panose="02000000000000000000" pitchFamily="2" charset="-122"/>
                          <a:ea typeface="FZLanTingHeiS-R-GB" panose="02000000000000000000" pitchFamily="2" charset="-122"/>
                          <a:cs typeface="Microsoft YaHei" charset="-122"/>
                        </a:rPr>
                        <a:t>8%</a:t>
                      </a:r>
                      <a:endParaRPr lang="zh-CN" altLang="en-US" sz="2400" b="0" i="0" dirty="0">
                        <a:latin typeface="FZLanTingHeiS-R-GB" panose="02000000000000000000" pitchFamily="2" charset="-122"/>
                        <a:ea typeface="FZLanTingHeiS-R-GB" panose="02000000000000000000" pitchFamily="2" charset="-122"/>
                        <a:cs typeface="Microsoft YaHei" charset="-122"/>
                      </a:endParaRPr>
                    </a:p>
                  </a:txBody>
                  <a:tcPr anchor="ctr"/>
                </a:tc>
                <a:extLst>
                  <a:ext uri="{0D108BD9-81ED-4DB2-BD59-A6C34878D82A}">
                    <a16:rowId xmlns:a16="http://schemas.microsoft.com/office/drawing/2014/main" val="10002"/>
                  </a:ext>
                </a:extLst>
              </a:tr>
              <a:tr h="483220">
                <a:tc>
                  <a:txBody>
                    <a:bodyPr/>
                    <a:lstStyle/>
                    <a:p>
                      <a:pPr algn="ctr">
                        <a:lnSpc>
                          <a:spcPct val="150000"/>
                        </a:lnSpc>
                      </a:pPr>
                      <a:r>
                        <a:rPr lang="zh-CN" altLang="en-US" sz="2400" b="0" i="0" dirty="0">
                          <a:latin typeface="FZLanTingHeiS-R-GB" panose="02000000000000000000" pitchFamily="2" charset="-122"/>
                          <a:ea typeface="FZLanTingHeiS-R-GB" panose="02000000000000000000" pitchFamily="2" charset="-122"/>
                          <a:cs typeface="Microsoft YaHei" charset="-122"/>
                        </a:rPr>
                        <a:t>销售收入</a:t>
                      </a:r>
                    </a:p>
                  </a:txBody>
                  <a:tcPr anchor="ctr"/>
                </a:tc>
                <a:tc>
                  <a:txBody>
                    <a:bodyPr/>
                    <a:lstStyle/>
                    <a:p>
                      <a:pPr algn="ctr">
                        <a:lnSpc>
                          <a:spcPct val="150000"/>
                        </a:lnSpc>
                      </a:pPr>
                      <a:r>
                        <a:rPr lang="en-US" altLang="zh-CN" sz="2400" b="0" i="0" dirty="0">
                          <a:solidFill>
                            <a:schemeClr val="bg1"/>
                          </a:solidFill>
                          <a:latin typeface="FZLanTingHeiS-R-GB" panose="02000000000000000000" pitchFamily="2" charset="-122"/>
                          <a:ea typeface="FZLanTingHeiS-R-GB" panose="02000000000000000000" pitchFamily="2" charset="-122"/>
                          <a:cs typeface="Microsoft YaHei" charset="-122"/>
                        </a:rPr>
                        <a:t>1000</a:t>
                      </a:r>
                      <a:endParaRPr lang="zh-CN" altLang="en-US" sz="2400" b="0" i="0" dirty="0">
                        <a:solidFill>
                          <a:schemeClr val="bg1"/>
                        </a:solidFill>
                        <a:latin typeface="FZLanTingHeiS-R-GB" panose="02000000000000000000" pitchFamily="2" charset="-122"/>
                        <a:ea typeface="FZLanTingHeiS-R-GB" panose="02000000000000000000" pitchFamily="2" charset="-122"/>
                        <a:cs typeface="Microsoft YaHei" charset="-122"/>
                      </a:endParaRPr>
                    </a:p>
                  </a:txBody>
                  <a:tcPr anchor="ctr"/>
                </a:tc>
                <a:tc>
                  <a:txBody>
                    <a:bodyPr/>
                    <a:lstStyle/>
                    <a:p>
                      <a:pPr algn="ctr">
                        <a:lnSpc>
                          <a:spcPct val="150000"/>
                        </a:lnSpc>
                      </a:pPr>
                      <a:r>
                        <a:rPr lang="en-US" altLang="zh-CN" sz="2400" b="0" i="0" dirty="0">
                          <a:solidFill>
                            <a:schemeClr val="bg1"/>
                          </a:solidFill>
                          <a:latin typeface="FZLanTingHeiS-R-GB" panose="02000000000000000000" pitchFamily="2" charset="-122"/>
                          <a:ea typeface="FZLanTingHeiS-R-GB" panose="02000000000000000000" pitchFamily="2" charset="-122"/>
                          <a:cs typeface="Microsoft YaHei" charset="-122"/>
                        </a:rPr>
                        <a:t>972</a:t>
                      </a:r>
                      <a:endParaRPr lang="zh-CN" altLang="en-US" sz="2400" b="0" i="0" dirty="0">
                        <a:solidFill>
                          <a:schemeClr val="bg1"/>
                        </a:solidFill>
                        <a:latin typeface="FZLanTingHeiS-R-GB" panose="02000000000000000000" pitchFamily="2" charset="-122"/>
                        <a:ea typeface="FZLanTingHeiS-R-GB" panose="02000000000000000000" pitchFamily="2" charset="-122"/>
                        <a:cs typeface="Microsoft YaHei" charset="-122"/>
                      </a:endParaRPr>
                    </a:p>
                  </a:txBody>
                  <a:tcPr anchor="ctr"/>
                </a:tc>
                <a:tc>
                  <a:txBody>
                    <a:bodyPr/>
                    <a:lstStyle/>
                    <a:p>
                      <a:pPr algn="ctr">
                        <a:lnSpc>
                          <a:spcPct val="150000"/>
                        </a:lnSpc>
                      </a:pPr>
                      <a:r>
                        <a:rPr lang="en-US" altLang="zh-CN" sz="2400" b="0" i="0" dirty="0">
                          <a:solidFill>
                            <a:schemeClr val="bg1"/>
                          </a:solidFill>
                          <a:latin typeface="FZLanTingHeiS-R-GB" panose="02000000000000000000" pitchFamily="2" charset="-122"/>
                          <a:ea typeface="FZLanTingHeiS-R-GB" panose="02000000000000000000" pitchFamily="2" charset="-122"/>
                          <a:cs typeface="Microsoft YaHei" charset="-122"/>
                        </a:rPr>
                        <a:t>1012</a:t>
                      </a:r>
                      <a:endParaRPr lang="zh-CN" altLang="en-US" sz="2400" b="0" i="0" dirty="0">
                        <a:solidFill>
                          <a:schemeClr val="bg1"/>
                        </a:solidFill>
                        <a:latin typeface="FZLanTingHeiS-R-GB" panose="02000000000000000000" pitchFamily="2" charset="-122"/>
                        <a:ea typeface="FZLanTingHeiS-R-GB" panose="02000000000000000000" pitchFamily="2" charset="-122"/>
                        <a:cs typeface="Microsoft YaHei" charset="-122"/>
                      </a:endParaRPr>
                    </a:p>
                  </a:txBody>
                  <a:tcPr anchor="ctr"/>
                </a:tc>
                <a:tc>
                  <a:txBody>
                    <a:bodyPr/>
                    <a:lstStyle/>
                    <a:p>
                      <a:pPr algn="ctr">
                        <a:lnSpc>
                          <a:spcPct val="150000"/>
                        </a:lnSpc>
                      </a:pPr>
                      <a:endParaRPr lang="zh-CN" altLang="en-US" sz="2400" b="0" i="0" dirty="0">
                        <a:latin typeface="FZLanTingHeiS-R-GB" panose="02000000000000000000" pitchFamily="2" charset="-122"/>
                        <a:ea typeface="FZLanTingHeiS-R-GB" panose="02000000000000000000" pitchFamily="2" charset="-122"/>
                        <a:cs typeface="Microsoft YaHei" charset="-122"/>
                      </a:endParaRPr>
                    </a:p>
                  </a:txBody>
                  <a:tcPr anchor="ctr"/>
                </a:tc>
                <a:extLst>
                  <a:ext uri="{0D108BD9-81ED-4DB2-BD59-A6C34878D82A}">
                    <a16:rowId xmlns:a16="http://schemas.microsoft.com/office/drawing/2014/main" val="10003"/>
                  </a:ext>
                </a:extLst>
              </a:tr>
            </a:tbl>
          </a:graphicData>
        </a:graphic>
      </p:graphicFrame>
      <p:sp>
        <p:nvSpPr>
          <p:cNvPr id="10" name="圆角矩形 9"/>
          <p:cNvSpPr/>
          <p:nvPr/>
        </p:nvSpPr>
        <p:spPr>
          <a:xfrm>
            <a:off x="334126" y="1429760"/>
            <a:ext cx="5253873"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a:latin typeface="FZLanTingHeiS-R-GB" panose="02000000000000000000" pitchFamily="2" charset="-122"/>
                <a:ea typeface="FZLanTingHeiS-R-GB" panose="02000000000000000000" pitchFamily="2" charset="-122"/>
                <a:cs typeface="Microsoft YaHei" charset="-122"/>
              </a:rPr>
              <a:t>四、需求价格弹性的应用</a:t>
            </a:r>
            <a:r>
              <a:rPr kumimoji="1" lang="en-US" altLang="zh-CN" sz="2000" dirty="0">
                <a:latin typeface="FZLanTingHeiS-R-GB" panose="02000000000000000000" pitchFamily="2" charset="-122"/>
                <a:ea typeface="FZLanTingHeiS-R-GB" panose="02000000000000000000" pitchFamily="2" charset="-122"/>
                <a:cs typeface="Microsoft YaHei" charset="-122"/>
              </a:rPr>
              <a:t>【</a:t>
            </a:r>
            <a:r>
              <a:rPr kumimoji="1" lang="zh-CN" altLang="en-US" sz="2000" dirty="0">
                <a:latin typeface="FZLanTingHeiS-R-GB" panose="02000000000000000000" pitchFamily="2" charset="-122"/>
                <a:ea typeface="FZLanTingHeiS-R-GB" panose="02000000000000000000" pitchFamily="2" charset="-122"/>
                <a:cs typeface="Microsoft YaHei" charset="-122"/>
              </a:rPr>
              <a:t>选择、计算</a:t>
            </a:r>
            <a:r>
              <a:rPr kumimoji="1" lang="en-US" altLang="zh-CN" sz="2000" dirty="0">
                <a:latin typeface="FZLanTingHeiS-R-GB" panose="02000000000000000000" pitchFamily="2" charset="-122"/>
                <a:ea typeface="FZLanTingHeiS-R-GB" panose="02000000000000000000" pitchFamily="2" charset="-122"/>
                <a:cs typeface="Microsoft YaHei" charset="-122"/>
              </a:rPr>
              <a:t>】</a:t>
            </a:r>
            <a:endParaRPr kumimoji="1" lang="zh-CN" altLang="en-US" sz="2000" dirty="0">
              <a:latin typeface="FZLanTingHeiS-R-GB" panose="02000000000000000000" pitchFamily="2" charset="-122"/>
              <a:ea typeface="FZLanTingHeiS-R-GB" panose="02000000000000000000" pitchFamily="2" charset="-122"/>
              <a:cs typeface="Microsoft YaHei" charset="-122"/>
            </a:endParaRPr>
          </a:p>
        </p:txBody>
      </p:sp>
    </p:spTree>
    <p:extLst>
      <p:ext uri="{BB962C8B-B14F-4D97-AF65-F5344CB8AC3E}">
        <p14:creationId xmlns:p14="http://schemas.microsoft.com/office/powerpoint/2010/main" val="12726286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矩形 13">
            <a:extLst>
              <a:ext uri="{FF2B5EF4-FFF2-40B4-BE49-F238E27FC236}">
                <a16:creationId xmlns:a16="http://schemas.microsoft.com/office/drawing/2014/main" id="{49DEB484-DD60-8140-A597-3D8923F00012}"/>
              </a:ext>
            </a:extLst>
          </p:cNvPr>
          <p:cNvSpPr>
            <a:spLocks noChangeArrowheads="1"/>
          </p:cNvSpPr>
          <p:nvPr/>
        </p:nvSpPr>
        <p:spPr bwMode="auto">
          <a:xfrm>
            <a:off x="747713" y="858838"/>
            <a:ext cx="10744200" cy="1884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黑体" panose="02010609060101010101" pitchFamily="49" charset="-122"/>
                <a:cs typeface="黑体" panose="02010609060101010101" pitchFamily="49" charset="-122"/>
              </a:defRPr>
            </a:lvl1pPr>
            <a:lvl2pPr eaLnBrk="0" hangingPunct="0">
              <a:defRPr>
                <a:solidFill>
                  <a:schemeClr val="tx1"/>
                </a:solidFill>
                <a:latin typeface="Arial" panose="020B0604020202020204" pitchFamily="34" charset="0"/>
                <a:ea typeface="黑体" panose="02010609060101010101" pitchFamily="49" charset="-122"/>
                <a:cs typeface="黑体" panose="02010609060101010101" pitchFamily="49" charset="-122"/>
              </a:defRPr>
            </a:lvl2pPr>
            <a:lvl3pPr eaLnBrk="0" hangingPunct="0">
              <a:defRPr>
                <a:solidFill>
                  <a:schemeClr val="tx1"/>
                </a:solidFill>
                <a:latin typeface="Arial" panose="020B0604020202020204" pitchFamily="34" charset="0"/>
                <a:ea typeface="黑体" panose="02010609060101010101" pitchFamily="49" charset="-122"/>
                <a:cs typeface="黑体" panose="02010609060101010101" pitchFamily="49" charset="-122"/>
              </a:defRPr>
            </a:lvl3pPr>
            <a:lvl4pPr eaLnBrk="0" hangingPunct="0">
              <a:defRPr>
                <a:solidFill>
                  <a:schemeClr val="tx1"/>
                </a:solidFill>
                <a:latin typeface="Arial" panose="020B0604020202020204" pitchFamily="34" charset="0"/>
                <a:ea typeface="黑体" panose="02010609060101010101" pitchFamily="49" charset="-122"/>
                <a:cs typeface="黑体" panose="02010609060101010101" pitchFamily="49" charset="-122"/>
              </a:defRPr>
            </a:lvl4pPr>
            <a:lvl5pPr eaLnBrk="0" hangingPunct="0">
              <a:defRPr>
                <a:solidFill>
                  <a:schemeClr val="tx1"/>
                </a:solidFill>
                <a:latin typeface="Arial" panose="020B0604020202020204" pitchFamily="34" charset="0"/>
                <a:ea typeface="黑体" panose="02010609060101010101" pitchFamily="49" charset="-122"/>
                <a:cs typeface="黑体" panose="02010609060101010101" pitchFamily="49"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pitchFamily="49" charset="-122"/>
                <a:cs typeface="黑体" panose="02010609060101010101" pitchFamily="49"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pitchFamily="49" charset="-122"/>
                <a:cs typeface="黑体" panose="02010609060101010101" pitchFamily="49"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pitchFamily="49" charset="-122"/>
                <a:cs typeface="黑体" panose="02010609060101010101" pitchFamily="49"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pitchFamily="49" charset="-122"/>
                <a:cs typeface="黑体" panose="02010609060101010101" pitchFamily="49" charset="-122"/>
              </a:defRPr>
            </a:lvl9pPr>
          </a:lstStyle>
          <a:p>
            <a:pPr>
              <a:lnSpc>
                <a:spcPct val="150000"/>
              </a:lnSpc>
            </a:pPr>
            <a:r>
              <a:rPr lang="zh-CN" altLang="en-US" sz="2000" dirty="0">
                <a:latin typeface="FZLanTingHeiS-R-GB" panose="02000000000000000000" pitchFamily="2" charset="-122"/>
                <a:ea typeface="FZLanTingHeiS-R-GB" panose="02000000000000000000" pitchFamily="2" charset="-122"/>
              </a:rPr>
              <a:t>一、某人用</a:t>
            </a:r>
            <a:r>
              <a:rPr lang="en-US" altLang="zh-CN" sz="2000" dirty="0">
                <a:latin typeface="FZLanTingHeiS-R-GB" panose="02000000000000000000" pitchFamily="2" charset="-122"/>
                <a:ea typeface="FZLanTingHeiS-R-GB" panose="02000000000000000000" pitchFamily="2" charset="-122"/>
              </a:rPr>
              <a:t>400</a:t>
            </a:r>
            <a:r>
              <a:rPr lang="zh-CN" altLang="en-US" sz="2000" dirty="0">
                <a:latin typeface="FZLanTingHeiS-R-GB" panose="02000000000000000000" pitchFamily="2" charset="-122"/>
                <a:ea typeface="FZLanTingHeiS-R-GB" panose="02000000000000000000" pitchFamily="2" charset="-122"/>
              </a:rPr>
              <a:t>元的收入购买</a:t>
            </a:r>
            <a:r>
              <a:rPr lang="en-US" altLang="zh-CN" sz="2000" dirty="0">
                <a:latin typeface="FZLanTingHeiS-R-GB" panose="02000000000000000000" pitchFamily="2" charset="-122"/>
                <a:ea typeface="FZLanTingHeiS-R-GB" panose="02000000000000000000" pitchFamily="2" charset="-122"/>
              </a:rPr>
              <a:t>X</a:t>
            </a:r>
            <a:r>
              <a:rPr lang="zh-CN" altLang="en-US" sz="2000" dirty="0">
                <a:latin typeface="FZLanTingHeiS-R-GB" panose="02000000000000000000" pitchFamily="2" charset="-122"/>
                <a:ea typeface="FZLanTingHeiS-R-GB" panose="02000000000000000000" pitchFamily="2" charset="-122"/>
              </a:rPr>
              <a:t>、</a:t>
            </a:r>
            <a:r>
              <a:rPr lang="en-US" altLang="zh-CN" sz="2000" dirty="0">
                <a:latin typeface="FZLanTingHeiS-R-GB" panose="02000000000000000000" pitchFamily="2" charset="-122"/>
                <a:ea typeface="FZLanTingHeiS-R-GB" panose="02000000000000000000" pitchFamily="2" charset="-122"/>
              </a:rPr>
              <a:t>Y</a:t>
            </a:r>
            <a:r>
              <a:rPr lang="zh-CN" altLang="en-US" sz="2000" dirty="0">
                <a:latin typeface="FZLanTingHeiS-R-GB" panose="02000000000000000000" pitchFamily="2" charset="-122"/>
                <a:ea typeface="FZLanTingHeiS-R-GB" panose="02000000000000000000" pitchFamily="2" charset="-122"/>
              </a:rPr>
              <a:t>两种商品，</a:t>
            </a:r>
            <a:r>
              <a:rPr lang="en-US" altLang="zh-CN" sz="2000" dirty="0">
                <a:latin typeface="FZLanTingHeiS-R-GB" panose="02000000000000000000" pitchFamily="2" charset="-122"/>
                <a:ea typeface="FZLanTingHeiS-R-GB" panose="02000000000000000000" pitchFamily="2" charset="-122"/>
              </a:rPr>
              <a:t>P</a:t>
            </a:r>
            <a:r>
              <a:rPr lang="en-US" altLang="zh-CN" sz="2000" baseline="-25000" dirty="0">
                <a:latin typeface="FZLanTingHeiS-R-GB" panose="02000000000000000000" pitchFamily="2" charset="-122"/>
                <a:ea typeface="FZLanTingHeiS-R-GB" panose="02000000000000000000" pitchFamily="2" charset="-122"/>
              </a:rPr>
              <a:t>X</a:t>
            </a:r>
            <a:r>
              <a:rPr lang="en-US" altLang="zh-CN" sz="2000" dirty="0">
                <a:latin typeface="FZLanTingHeiS-R-GB" panose="02000000000000000000" pitchFamily="2" charset="-122"/>
                <a:ea typeface="FZLanTingHeiS-R-GB" panose="02000000000000000000" pitchFamily="2" charset="-122"/>
              </a:rPr>
              <a:t>=100</a:t>
            </a:r>
            <a:r>
              <a:rPr lang="zh-CN" altLang="en-US" sz="2000" dirty="0">
                <a:latin typeface="FZLanTingHeiS-R-GB" panose="02000000000000000000" pitchFamily="2" charset="-122"/>
                <a:ea typeface="FZLanTingHeiS-R-GB" panose="02000000000000000000" pitchFamily="2" charset="-122"/>
              </a:rPr>
              <a:t>元，</a:t>
            </a:r>
            <a:r>
              <a:rPr lang="en-US" altLang="zh-CN" sz="2000" dirty="0">
                <a:latin typeface="FZLanTingHeiS-R-GB" panose="02000000000000000000" pitchFamily="2" charset="-122"/>
                <a:ea typeface="FZLanTingHeiS-R-GB" panose="02000000000000000000" pitchFamily="2" charset="-122"/>
              </a:rPr>
              <a:t>P</a:t>
            </a:r>
            <a:r>
              <a:rPr lang="en-US" altLang="zh-CN" sz="2000" baseline="-25000" dirty="0">
                <a:latin typeface="FZLanTingHeiS-R-GB" panose="02000000000000000000" pitchFamily="2" charset="-122"/>
                <a:ea typeface="FZLanTingHeiS-R-GB" panose="02000000000000000000" pitchFamily="2" charset="-122"/>
              </a:rPr>
              <a:t>Y</a:t>
            </a:r>
            <a:r>
              <a:rPr lang="en-US" altLang="zh-CN" sz="2000" dirty="0">
                <a:latin typeface="FZLanTingHeiS-R-GB" panose="02000000000000000000" pitchFamily="2" charset="-122"/>
                <a:ea typeface="FZLanTingHeiS-R-GB" panose="02000000000000000000" pitchFamily="2" charset="-122"/>
              </a:rPr>
              <a:t>=50</a:t>
            </a:r>
            <a:r>
              <a:rPr lang="zh-CN" altLang="en-US" sz="2000" dirty="0">
                <a:latin typeface="FZLanTingHeiS-R-GB" panose="02000000000000000000" pitchFamily="2" charset="-122"/>
                <a:ea typeface="FZLanTingHeiS-R-GB" panose="02000000000000000000" pitchFamily="2" charset="-122"/>
              </a:rPr>
              <a:t>元。</a:t>
            </a:r>
          </a:p>
          <a:p>
            <a:pPr>
              <a:lnSpc>
                <a:spcPct val="150000"/>
              </a:lnSpc>
            </a:pPr>
            <a:r>
              <a:rPr lang="en-US" altLang="zh-CN" sz="2000" dirty="0">
                <a:latin typeface="FZLanTingHeiS-R-GB" panose="02000000000000000000" pitchFamily="2" charset="-122"/>
                <a:ea typeface="FZLanTingHeiS-R-GB" panose="02000000000000000000" pitchFamily="2" charset="-122"/>
              </a:rPr>
              <a:t>1. </a:t>
            </a:r>
            <a:r>
              <a:rPr lang="zh-CN" altLang="en-US" sz="2000" dirty="0">
                <a:latin typeface="FZLanTingHeiS-R-GB" panose="02000000000000000000" pitchFamily="2" charset="-122"/>
                <a:ea typeface="FZLanTingHeiS-R-GB" panose="02000000000000000000" pitchFamily="2" charset="-122"/>
              </a:rPr>
              <a:t>写出该消费者的预算线方程；</a:t>
            </a:r>
          </a:p>
          <a:p>
            <a:pPr>
              <a:lnSpc>
                <a:spcPct val="150000"/>
              </a:lnSpc>
            </a:pPr>
            <a:r>
              <a:rPr lang="en-US" altLang="zh-CN" sz="2000" dirty="0">
                <a:latin typeface="FZLanTingHeiS-R-GB" panose="02000000000000000000" pitchFamily="2" charset="-122"/>
                <a:ea typeface="FZLanTingHeiS-R-GB" panose="02000000000000000000" pitchFamily="2" charset="-122"/>
              </a:rPr>
              <a:t>2. </a:t>
            </a:r>
            <a:r>
              <a:rPr lang="zh-CN" altLang="en-US" sz="2000" dirty="0">
                <a:latin typeface="FZLanTingHeiS-R-GB" panose="02000000000000000000" pitchFamily="2" charset="-122"/>
                <a:ea typeface="FZLanTingHeiS-R-GB" panose="02000000000000000000" pitchFamily="2" charset="-122"/>
              </a:rPr>
              <a:t>假设</a:t>
            </a:r>
            <a:r>
              <a:rPr lang="en-US" altLang="zh-CN" sz="2000" dirty="0">
                <a:latin typeface="FZLanTingHeiS-R-GB" panose="02000000000000000000" pitchFamily="2" charset="-122"/>
                <a:ea typeface="FZLanTingHeiS-R-GB" panose="02000000000000000000" pitchFamily="2" charset="-122"/>
              </a:rPr>
              <a:t>X</a:t>
            </a:r>
            <a:r>
              <a:rPr lang="zh-CN" altLang="en-US" sz="2000" dirty="0">
                <a:latin typeface="FZLanTingHeiS-R-GB" panose="02000000000000000000" pitchFamily="2" charset="-122"/>
                <a:ea typeface="FZLanTingHeiS-R-GB" panose="02000000000000000000" pitchFamily="2" charset="-122"/>
              </a:rPr>
              <a:t>价格降为</a:t>
            </a:r>
            <a:r>
              <a:rPr lang="en-US" altLang="zh-CN" sz="2000" dirty="0">
                <a:latin typeface="FZLanTingHeiS-R-GB" panose="02000000000000000000" pitchFamily="2" charset="-122"/>
                <a:ea typeface="FZLanTingHeiS-R-GB" panose="02000000000000000000" pitchFamily="2" charset="-122"/>
              </a:rPr>
              <a:t>50</a:t>
            </a:r>
            <a:r>
              <a:rPr lang="zh-CN" altLang="en-US" sz="2000" dirty="0">
                <a:latin typeface="FZLanTingHeiS-R-GB" panose="02000000000000000000" pitchFamily="2" charset="-122"/>
                <a:ea typeface="FZLanTingHeiS-R-GB" panose="02000000000000000000" pitchFamily="2" charset="-122"/>
              </a:rPr>
              <a:t>元，其它不变，写出消费者的预算线方程；</a:t>
            </a:r>
          </a:p>
          <a:p>
            <a:pPr>
              <a:lnSpc>
                <a:spcPct val="150000"/>
              </a:lnSpc>
            </a:pPr>
            <a:r>
              <a:rPr lang="en-US" altLang="zh-CN" sz="2000" dirty="0">
                <a:latin typeface="FZLanTingHeiS-R-GB" panose="02000000000000000000" pitchFamily="2" charset="-122"/>
                <a:ea typeface="FZLanTingHeiS-R-GB" panose="02000000000000000000" pitchFamily="2" charset="-122"/>
              </a:rPr>
              <a:t>3. </a:t>
            </a:r>
            <a:r>
              <a:rPr lang="zh-CN" altLang="en-US" sz="2000" dirty="0">
                <a:latin typeface="FZLanTingHeiS-R-GB" panose="02000000000000000000" pitchFamily="2" charset="-122"/>
                <a:ea typeface="FZLanTingHeiS-R-GB" panose="02000000000000000000" pitchFamily="2" charset="-122"/>
              </a:rPr>
              <a:t>假设收入降为</a:t>
            </a:r>
            <a:r>
              <a:rPr lang="en-US" altLang="zh-CN" sz="2000" dirty="0">
                <a:latin typeface="FZLanTingHeiS-R-GB" panose="02000000000000000000" pitchFamily="2" charset="-122"/>
                <a:ea typeface="FZLanTingHeiS-R-GB" panose="02000000000000000000" pitchFamily="2" charset="-122"/>
              </a:rPr>
              <a:t>300</a:t>
            </a:r>
            <a:r>
              <a:rPr lang="zh-CN" altLang="en-US" sz="2000" dirty="0">
                <a:latin typeface="FZLanTingHeiS-R-GB" panose="02000000000000000000" pitchFamily="2" charset="-122"/>
                <a:ea typeface="FZLanTingHeiS-R-GB" panose="02000000000000000000" pitchFamily="2" charset="-122"/>
              </a:rPr>
              <a:t>元，</a:t>
            </a:r>
            <a:r>
              <a:rPr lang="en-US" altLang="zh-CN" sz="2000" dirty="0">
                <a:latin typeface="FZLanTingHeiS-R-GB" panose="02000000000000000000" pitchFamily="2" charset="-122"/>
                <a:ea typeface="FZLanTingHeiS-R-GB" panose="02000000000000000000" pitchFamily="2" charset="-122"/>
              </a:rPr>
              <a:t>P</a:t>
            </a:r>
            <a:r>
              <a:rPr lang="en-US" altLang="zh-CN" sz="2000" baseline="-25000" dirty="0">
                <a:latin typeface="FZLanTingHeiS-R-GB" panose="02000000000000000000" pitchFamily="2" charset="-122"/>
                <a:ea typeface="FZLanTingHeiS-R-GB" panose="02000000000000000000" pitchFamily="2" charset="-122"/>
              </a:rPr>
              <a:t>X</a:t>
            </a:r>
            <a:r>
              <a:rPr lang="en-US" altLang="zh-CN" sz="2000" dirty="0">
                <a:latin typeface="FZLanTingHeiS-R-GB" panose="02000000000000000000" pitchFamily="2" charset="-122"/>
                <a:ea typeface="FZLanTingHeiS-R-GB" panose="02000000000000000000" pitchFamily="2" charset="-122"/>
              </a:rPr>
              <a:t>=P</a:t>
            </a:r>
            <a:r>
              <a:rPr lang="en-US" altLang="zh-CN" sz="2000" baseline="-25000" dirty="0">
                <a:latin typeface="FZLanTingHeiS-R-GB" panose="02000000000000000000" pitchFamily="2" charset="-122"/>
                <a:ea typeface="FZLanTingHeiS-R-GB" panose="02000000000000000000" pitchFamily="2" charset="-122"/>
              </a:rPr>
              <a:t>Y</a:t>
            </a:r>
            <a:r>
              <a:rPr lang="en-US" altLang="zh-CN" sz="2000" dirty="0">
                <a:latin typeface="FZLanTingHeiS-R-GB" panose="02000000000000000000" pitchFamily="2" charset="-122"/>
                <a:ea typeface="FZLanTingHeiS-R-GB" panose="02000000000000000000" pitchFamily="2" charset="-122"/>
              </a:rPr>
              <a:t>=50</a:t>
            </a:r>
            <a:r>
              <a:rPr lang="zh-CN" altLang="en-US" sz="2000" dirty="0">
                <a:latin typeface="FZLanTingHeiS-R-GB" panose="02000000000000000000" pitchFamily="2" charset="-122"/>
                <a:ea typeface="FZLanTingHeiS-R-GB" panose="02000000000000000000" pitchFamily="2" charset="-122"/>
              </a:rPr>
              <a:t>元。写出消费者的预算线方程。</a:t>
            </a:r>
          </a:p>
        </p:txBody>
      </p:sp>
      <p:sp>
        <p:nvSpPr>
          <p:cNvPr id="56323" name="矩形 2">
            <a:extLst>
              <a:ext uri="{FF2B5EF4-FFF2-40B4-BE49-F238E27FC236}">
                <a16:creationId xmlns:a16="http://schemas.microsoft.com/office/drawing/2014/main" id="{D5CD2E21-9598-FA43-838E-98460429BBC6}"/>
              </a:ext>
            </a:extLst>
          </p:cNvPr>
          <p:cNvSpPr>
            <a:spLocks noChangeArrowheads="1"/>
          </p:cNvSpPr>
          <p:nvPr/>
        </p:nvSpPr>
        <p:spPr bwMode="auto">
          <a:xfrm>
            <a:off x="747713" y="3309938"/>
            <a:ext cx="7401385" cy="16850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黑体" panose="02010609060101010101" pitchFamily="49" charset="-122"/>
                <a:cs typeface="黑体" panose="02010609060101010101" pitchFamily="49" charset="-122"/>
              </a:defRPr>
            </a:lvl1pPr>
            <a:lvl2pPr eaLnBrk="0" hangingPunct="0">
              <a:defRPr>
                <a:solidFill>
                  <a:schemeClr val="tx1"/>
                </a:solidFill>
                <a:latin typeface="Arial" panose="020B0604020202020204" pitchFamily="34" charset="0"/>
                <a:ea typeface="黑体" panose="02010609060101010101" pitchFamily="49" charset="-122"/>
                <a:cs typeface="黑体" panose="02010609060101010101" pitchFamily="49" charset="-122"/>
              </a:defRPr>
            </a:lvl2pPr>
            <a:lvl3pPr eaLnBrk="0" hangingPunct="0">
              <a:defRPr>
                <a:solidFill>
                  <a:schemeClr val="tx1"/>
                </a:solidFill>
                <a:latin typeface="Arial" panose="020B0604020202020204" pitchFamily="34" charset="0"/>
                <a:ea typeface="黑体" panose="02010609060101010101" pitchFamily="49" charset="-122"/>
                <a:cs typeface="黑体" panose="02010609060101010101" pitchFamily="49" charset="-122"/>
              </a:defRPr>
            </a:lvl3pPr>
            <a:lvl4pPr eaLnBrk="0" hangingPunct="0">
              <a:defRPr>
                <a:solidFill>
                  <a:schemeClr val="tx1"/>
                </a:solidFill>
                <a:latin typeface="Arial" panose="020B0604020202020204" pitchFamily="34" charset="0"/>
                <a:ea typeface="黑体" panose="02010609060101010101" pitchFamily="49" charset="-122"/>
                <a:cs typeface="黑体" panose="02010609060101010101" pitchFamily="49" charset="-122"/>
              </a:defRPr>
            </a:lvl4pPr>
            <a:lvl5pPr eaLnBrk="0" hangingPunct="0">
              <a:defRPr>
                <a:solidFill>
                  <a:schemeClr val="tx1"/>
                </a:solidFill>
                <a:latin typeface="Arial" panose="020B0604020202020204" pitchFamily="34" charset="0"/>
                <a:ea typeface="黑体" panose="02010609060101010101" pitchFamily="49" charset="-122"/>
                <a:cs typeface="黑体" panose="02010609060101010101" pitchFamily="49"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pitchFamily="49" charset="-122"/>
                <a:cs typeface="黑体" panose="02010609060101010101" pitchFamily="49"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pitchFamily="49" charset="-122"/>
                <a:cs typeface="黑体" panose="02010609060101010101" pitchFamily="49"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pitchFamily="49" charset="-122"/>
                <a:cs typeface="黑体" panose="02010609060101010101" pitchFamily="49"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pitchFamily="49" charset="-122"/>
                <a:cs typeface="黑体" panose="02010609060101010101" pitchFamily="49" charset="-122"/>
              </a:defRPr>
            </a:lvl9pPr>
          </a:lstStyle>
          <a:p>
            <a:pPr>
              <a:lnSpc>
                <a:spcPct val="150000"/>
              </a:lnSpc>
            </a:pPr>
            <a:r>
              <a:rPr lang="zh-CN" altLang="en-US" sz="2400" dirty="0">
                <a:latin typeface="FZLanTingHeiS-R-GB" panose="02000000000000000000" pitchFamily="2" charset="-122"/>
                <a:ea typeface="FZLanTingHeiS-R-GB" panose="02000000000000000000" pitchFamily="2" charset="-122"/>
              </a:rPr>
              <a:t>解： </a:t>
            </a:r>
            <a:r>
              <a:rPr lang="en-US" altLang="zh-CN" sz="2400" dirty="0">
                <a:latin typeface="FZLanTingHeiS-R-GB" panose="02000000000000000000" pitchFamily="2" charset="-122"/>
                <a:ea typeface="FZLanTingHeiS-R-GB" panose="02000000000000000000" pitchFamily="2" charset="-122"/>
              </a:rPr>
              <a:t>1</a:t>
            </a:r>
            <a:r>
              <a:rPr lang="zh-CN" altLang="en-US" sz="2400" dirty="0">
                <a:latin typeface="FZLanTingHeiS-R-GB" panose="02000000000000000000" pitchFamily="2" charset="-122"/>
                <a:ea typeface="FZLanTingHeiS-R-GB" panose="02000000000000000000" pitchFamily="2" charset="-122"/>
              </a:rPr>
              <a:t>、该消费者的预算线方程是</a:t>
            </a:r>
            <a:r>
              <a:rPr lang="en-US" altLang="zh-CN" sz="2400" dirty="0">
                <a:latin typeface="FZLanTingHeiS-R-GB" panose="02000000000000000000" pitchFamily="2" charset="-122"/>
                <a:ea typeface="FZLanTingHeiS-R-GB" panose="02000000000000000000" pitchFamily="2" charset="-122"/>
              </a:rPr>
              <a:t>400 =100X + 50Y</a:t>
            </a:r>
          </a:p>
          <a:p>
            <a:pPr>
              <a:lnSpc>
                <a:spcPct val="150000"/>
              </a:lnSpc>
            </a:pPr>
            <a:r>
              <a:rPr lang="zh-CN" altLang="en-US" sz="2400" dirty="0">
                <a:latin typeface="FZLanTingHeiS-R-GB" panose="02000000000000000000" pitchFamily="2" charset="-122"/>
                <a:ea typeface="FZLanTingHeiS-R-GB" panose="02000000000000000000" pitchFamily="2" charset="-122"/>
              </a:rPr>
              <a:t>        </a:t>
            </a:r>
            <a:r>
              <a:rPr lang="en-US" altLang="zh-CN" sz="2400" dirty="0">
                <a:latin typeface="FZLanTingHeiS-R-GB" panose="02000000000000000000" pitchFamily="2" charset="-122"/>
                <a:ea typeface="FZLanTingHeiS-R-GB" panose="02000000000000000000" pitchFamily="2" charset="-122"/>
              </a:rPr>
              <a:t>2</a:t>
            </a:r>
            <a:r>
              <a:rPr lang="zh-CN" altLang="en-US" sz="2400" dirty="0">
                <a:latin typeface="FZLanTingHeiS-R-GB" panose="02000000000000000000" pitchFamily="2" charset="-122"/>
                <a:ea typeface="FZLanTingHeiS-R-GB" panose="02000000000000000000" pitchFamily="2" charset="-122"/>
              </a:rPr>
              <a:t>、</a:t>
            </a:r>
            <a:r>
              <a:rPr lang="mr-IN" altLang="zh-CN" sz="2400" dirty="0">
                <a:latin typeface="FZLanTingHeiS-R-GB" panose="02000000000000000000" pitchFamily="2" charset="-122"/>
                <a:ea typeface="FZLanTingHeiS-R-GB" panose="02000000000000000000" pitchFamily="2" charset="-122"/>
              </a:rPr>
              <a:t>400=50X+50Y</a:t>
            </a:r>
            <a:endParaRPr lang="en-US" altLang="zh-CN" sz="2400" dirty="0">
              <a:latin typeface="FZLanTingHeiS-R-GB" panose="02000000000000000000" pitchFamily="2" charset="-122"/>
              <a:ea typeface="FZLanTingHeiS-R-GB" panose="02000000000000000000" pitchFamily="2" charset="-122"/>
            </a:endParaRPr>
          </a:p>
          <a:p>
            <a:pPr>
              <a:lnSpc>
                <a:spcPct val="150000"/>
              </a:lnSpc>
            </a:pPr>
            <a:r>
              <a:rPr lang="zh-CN" altLang="en-US" sz="2400" dirty="0">
                <a:latin typeface="FZLanTingHeiS-R-GB" panose="02000000000000000000" pitchFamily="2" charset="-122"/>
                <a:ea typeface="FZLanTingHeiS-R-GB" panose="02000000000000000000" pitchFamily="2" charset="-122"/>
              </a:rPr>
              <a:t>        </a:t>
            </a:r>
            <a:r>
              <a:rPr lang="en-US" altLang="zh-CN" sz="2400" dirty="0">
                <a:latin typeface="FZLanTingHeiS-R-GB" panose="02000000000000000000" pitchFamily="2" charset="-122"/>
                <a:ea typeface="FZLanTingHeiS-R-GB" panose="02000000000000000000" pitchFamily="2" charset="-122"/>
              </a:rPr>
              <a:t>3</a:t>
            </a:r>
            <a:r>
              <a:rPr lang="zh-CN" altLang="en-US" sz="2400" dirty="0">
                <a:latin typeface="FZLanTingHeiS-R-GB" panose="02000000000000000000" pitchFamily="2" charset="-122"/>
                <a:ea typeface="FZLanTingHeiS-R-GB" panose="02000000000000000000" pitchFamily="2" charset="-122"/>
              </a:rPr>
              <a:t>、</a:t>
            </a:r>
            <a:r>
              <a:rPr lang="mr-IN" altLang="zh-CN" sz="2400" dirty="0">
                <a:latin typeface="FZLanTingHeiS-R-GB" panose="02000000000000000000" pitchFamily="2" charset="-122"/>
                <a:ea typeface="FZLanTingHeiS-R-GB" panose="02000000000000000000" pitchFamily="2" charset="-122"/>
              </a:rPr>
              <a:t>300 = 50X+50Y</a:t>
            </a:r>
            <a:endParaRPr lang="zh-CN" altLang="en-US" sz="2400" dirty="0">
              <a:latin typeface="FZLanTingHeiS-R-GB" panose="02000000000000000000" pitchFamily="2" charset="-122"/>
              <a:ea typeface="FZLanTingHeiS-R-GB" panose="02000000000000000000" pitchFamily="2" charset="-122"/>
            </a:endParaRPr>
          </a:p>
        </p:txBody>
      </p:sp>
      <p:sp>
        <p:nvSpPr>
          <p:cNvPr id="5" name="文本框 1">
            <a:extLst>
              <a:ext uri="{FF2B5EF4-FFF2-40B4-BE49-F238E27FC236}">
                <a16:creationId xmlns:a16="http://schemas.microsoft.com/office/drawing/2014/main" id="{4C7DF8E6-D058-9F49-942C-C314D8F8E5B3}"/>
              </a:ext>
            </a:extLst>
          </p:cNvPr>
          <p:cNvSpPr txBox="1">
            <a:spLocks noChangeArrowheads="1"/>
          </p:cNvSpPr>
          <p:nvPr/>
        </p:nvSpPr>
        <p:spPr bwMode="auto">
          <a:xfrm>
            <a:off x="333374" y="334963"/>
            <a:ext cx="884513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黑体" panose="02010609060101010101" pitchFamily="49" charset="-122"/>
                <a:cs typeface="黑体" panose="02010609060101010101" pitchFamily="49" charset="-122"/>
              </a:defRPr>
            </a:lvl1pPr>
            <a:lvl2pPr eaLnBrk="0" hangingPunct="0">
              <a:defRPr>
                <a:solidFill>
                  <a:schemeClr val="tx1"/>
                </a:solidFill>
                <a:latin typeface="Arial" panose="020B0604020202020204" pitchFamily="34" charset="0"/>
                <a:ea typeface="黑体" panose="02010609060101010101" pitchFamily="49" charset="-122"/>
                <a:cs typeface="黑体" panose="02010609060101010101" pitchFamily="49" charset="-122"/>
              </a:defRPr>
            </a:lvl2pPr>
            <a:lvl3pPr eaLnBrk="0" hangingPunct="0">
              <a:defRPr>
                <a:solidFill>
                  <a:schemeClr val="tx1"/>
                </a:solidFill>
                <a:latin typeface="Arial" panose="020B0604020202020204" pitchFamily="34" charset="0"/>
                <a:ea typeface="黑体" panose="02010609060101010101" pitchFamily="49" charset="-122"/>
                <a:cs typeface="黑体" panose="02010609060101010101" pitchFamily="49" charset="-122"/>
              </a:defRPr>
            </a:lvl3pPr>
            <a:lvl4pPr eaLnBrk="0" hangingPunct="0">
              <a:defRPr>
                <a:solidFill>
                  <a:schemeClr val="tx1"/>
                </a:solidFill>
                <a:latin typeface="Arial" panose="020B0604020202020204" pitchFamily="34" charset="0"/>
                <a:ea typeface="黑体" panose="02010609060101010101" pitchFamily="49" charset="-122"/>
                <a:cs typeface="黑体" panose="02010609060101010101" pitchFamily="49" charset="-122"/>
              </a:defRPr>
            </a:lvl4pPr>
            <a:lvl5pPr eaLnBrk="0" hangingPunct="0">
              <a:defRPr>
                <a:solidFill>
                  <a:schemeClr val="tx1"/>
                </a:solidFill>
                <a:latin typeface="Arial" panose="020B0604020202020204" pitchFamily="34" charset="0"/>
                <a:ea typeface="黑体" panose="02010609060101010101" pitchFamily="49" charset="-122"/>
                <a:cs typeface="黑体" panose="02010609060101010101" pitchFamily="49"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pitchFamily="49" charset="-122"/>
                <a:cs typeface="黑体" panose="02010609060101010101" pitchFamily="49"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pitchFamily="49" charset="-122"/>
                <a:cs typeface="黑体" panose="02010609060101010101" pitchFamily="49"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pitchFamily="49" charset="-122"/>
                <a:cs typeface="黑体" panose="02010609060101010101" pitchFamily="49"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pitchFamily="49" charset="-122"/>
                <a:cs typeface="黑体" panose="02010609060101010101" pitchFamily="49" charset="-122"/>
              </a:defRPr>
            </a:lvl9pPr>
          </a:lstStyle>
          <a:p>
            <a:r>
              <a:rPr lang="zh-CN" altLang="en-US" sz="2400" dirty="0">
                <a:latin typeface="FZLanTingHeiS-R-GB" panose="02000000000000000000" pitchFamily="2" charset="-122"/>
                <a:ea typeface="FZLanTingHeiS-R-GB" panose="02000000000000000000" pitchFamily="2" charset="-122"/>
              </a:rPr>
              <a:t>计算题，下课自己做，下节课课前讲解。（</a:t>
            </a:r>
            <a:r>
              <a:rPr lang="en-US" altLang="zh-CN" sz="2400" dirty="0">
                <a:latin typeface="FZLanTingHeiS-R-GB" panose="02000000000000000000" pitchFamily="2" charset="-122"/>
                <a:ea typeface="FZLanTingHeiS-R-GB" panose="02000000000000000000" pitchFamily="2" charset="-122"/>
              </a:rPr>
              <a:t>1910</a:t>
            </a:r>
            <a:r>
              <a:rPr lang="zh-CN" altLang="en-US" sz="2400" dirty="0">
                <a:latin typeface="FZLanTingHeiS-R-GB" panose="02000000000000000000" pitchFamily="2" charset="-122"/>
                <a:ea typeface="FZLanTingHeiS-R-GB" panose="02000000000000000000" pitchFamily="2" charset="-122"/>
              </a:rPr>
              <a:t>计算题）</a:t>
            </a:r>
          </a:p>
        </p:txBody>
      </p:sp>
    </p:spTree>
    <p:extLst>
      <p:ext uri="{BB962C8B-B14F-4D97-AF65-F5344CB8AC3E}">
        <p14:creationId xmlns:p14="http://schemas.microsoft.com/office/powerpoint/2010/main" val="177129952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4767262" cy="543062"/>
          </a:xfrm>
          <a:prstGeom prst="rect">
            <a:avLst/>
          </a:prstGeom>
          <a:noFill/>
        </p:spPr>
        <p:txBody>
          <a:bodyPr wrap="square" lIns="111090" tIns="55545" rIns="111090" bIns="55545" rtlCol="0">
            <a:spAutoFit/>
          </a:bodyPr>
          <a:lstStyle/>
          <a:p>
            <a:pPr lvl="0"/>
            <a:r>
              <a:rPr lang="en-US" altLang="zh-CN" sz="2800" dirty="0">
                <a:latin typeface="FZLanTingHeiS-R-GB" panose="02000000000000000000" pitchFamily="2" charset="-122"/>
                <a:ea typeface="FZLanTingHeiS-R-GB" panose="02000000000000000000" pitchFamily="2" charset="-122"/>
                <a:cs typeface="Microsoft YaHei" charset="-122"/>
              </a:rPr>
              <a:t>4.1.1</a:t>
            </a:r>
            <a:r>
              <a:rPr lang="zh-CN" altLang="en-US" sz="2800" dirty="0">
                <a:latin typeface="FZLanTingHeiS-R-GB" panose="02000000000000000000" pitchFamily="2" charset="-122"/>
                <a:ea typeface="FZLanTingHeiS-R-GB" panose="02000000000000000000" pitchFamily="2" charset="-122"/>
                <a:cs typeface="Microsoft YaHei" charset="-122"/>
              </a:rPr>
              <a:t> 需求价格弹性</a:t>
            </a:r>
          </a:p>
        </p:txBody>
      </p:sp>
      <p:sp>
        <p:nvSpPr>
          <p:cNvPr id="19" name="文本框 18"/>
          <p:cNvSpPr txBox="1"/>
          <p:nvPr/>
        </p:nvSpPr>
        <p:spPr>
          <a:xfrm>
            <a:off x="334127" y="2222943"/>
            <a:ext cx="11633284" cy="506229"/>
          </a:xfrm>
          <a:prstGeom prst="rect">
            <a:avLst/>
          </a:prstGeom>
          <a:noFill/>
        </p:spPr>
        <p:txBody>
          <a:bodyPr wrap="square" rtlCol="0">
            <a:spAutoFit/>
          </a:bodyPr>
          <a:lstStyle/>
          <a:p>
            <a:pPr>
              <a:lnSpc>
                <a:spcPct val="150000"/>
              </a:lnSpc>
            </a:pPr>
            <a:r>
              <a:rPr kumimoji="1" lang="en-US" altLang="zh-CN" sz="2000" dirty="0">
                <a:latin typeface="FZLanTingHeiS-R-GB" panose="02000000000000000000" pitchFamily="2" charset="-122"/>
                <a:ea typeface="FZLanTingHeiS-R-GB" panose="02000000000000000000" pitchFamily="2" charset="-122"/>
                <a:cs typeface="Microsoft YaHei" charset="-122"/>
              </a:rPr>
              <a:t>2</a:t>
            </a:r>
            <a:r>
              <a:rPr kumimoji="1" lang="zh-CN" altLang="en-US" sz="2000" dirty="0">
                <a:latin typeface="FZLanTingHeiS-R-GB" panose="02000000000000000000" pitchFamily="2" charset="-122"/>
                <a:ea typeface="FZLanTingHeiS-R-GB" panose="02000000000000000000" pitchFamily="2" charset="-122"/>
                <a:cs typeface="Microsoft YaHei" charset="-122"/>
              </a:rPr>
              <a:t>、</a:t>
            </a:r>
            <a:r>
              <a:rPr kumimoji="1" lang="en-US" altLang="zh-CN" sz="2000" dirty="0">
                <a:latin typeface="FZLanTingHeiS-R-GB" panose="02000000000000000000" pitchFamily="2" charset="-122"/>
                <a:ea typeface="FZLanTingHeiS-R-GB" panose="02000000000000000000" pitchFamily="2" charset="-122"/>
                <a:cs typeface="Microsoft YaHei" charset="-122"/>
              </a:rPr>
              <a:t>E</a:t>
            </a:r>
            <a:r>
              <a:rPr kumimoji="1" lang="en-US" altLang="zh-CN" sz="2000" baseline="-25000" dirty="0">
                <a:latin typeface="FZLanTingHeiS-R-GB" panose="02000000000000000000" pitchFamily="2" charset="-122"/>
                <a:ea typeface="FZLanTingHeiS-R-GB" panose="02000000000000000000" pitchFamily="2" charset="-122"/>
                <a:cs typeface="Microsoft YaHei" charset="-122"/>
              </a:rPr>
              <a:t>d</a:t>
            </a:r>
            <a:r>
              <a:rPr kumimoji="1" lang="zh-CN" altLang="en-US" sz="2000" dirty="0">
                <a:latin typeface="FZLanTingHeiS-R-GB" panose="02000000000000000000" pitchFamily="2" charset="-122"/>
                <a:ea typeface="FZLanTingHeiS-R-GB" panose="02000000000000000000" pitchFamily="2" charset="-122"/>
                <a:cs typeface="Microsoft YaHei" charset="-122"/>
              </a:rPr>
              <a:t>＜</a:t>
            </a:r>
            <a:r>
              <a:rPr kumimoji="1" lang="en-US" altLang="zh-CN" sz="2000" dirty="0">
                <a:latin typeface="FZLanTingHeiS-R-GB" panose="02000000000000000000" pitchFamily="2" charset="-122"/>
                <a:ea typeface="FZLanTingHeiS-R-GB" panose="02000000000000000000" pitchFamily="2" charset="-122"/>
                <a:cs typeface="Microsoft YaHei" charset="-122"/>
              </a:rPr>
              <a:t>1</a:t>
            </a:r>
            <a:r>
              <a:rPr kumimoji="1" lang="zh-CN" altLang="en-US" sz="2000" dirty="0">
                <a:latin typeface="FZLanTingHeiS-R-GB" panose="02000000000000000000" pitchFamily="2" charset="-122"/>
                <a:ea typeface="FZLanTingHeiS-R-GB" panose="02000000000000000000" pitchFamily="2" charset="-122"/>
                <a:cs typeface="Microsoft YaHei" charset="-122"/>
              </a:rPr>
              <a:t>，当需求缺乏弹性时，需求量的相对变化小于价格的相对变化。</a:t>
            </a:r>
            <a:endParaRPr kumimoji="1" lang="en-US" altLang="zh-CN" sz="2000" dirty="0">
              <a:latin typeface="FZLanTingHeiS-R-GB" panose="02000000000000000000" pitchFamily="2" charset="-122"/>
              <a:ea typeface="FZLanTingHeiS-R-GB" panose="02000000000000000000" pitchFamily="2" charset="-122"/>
              <a:cs typeface="Microsoft YaHei" charset="-122"/>
            </a:endParaRPr>
          </a:p>
        </p:txBody>
      </p:sp>
      <p:graphicFrame>
        <p:nvGraphicFramePr>
          <p:cNvPr id="9" name="图表 8"/>
          <p:cNvGraphicFramePr/>
          <p:nvPr/>
        </p:nvGraphicFramePr>
        <p:xfrm>
          <a:off x="8566484" y="98338"/>
          <a:ext cx="4555957" cy="157832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矩形 5"/>
          <p:cNvSpPr/>
          <p:nvPr/>
        </p:nvSpPr>
        <p:spPr>
          <a:xfrm>
            <a:off x="0" y="156725"/>
            <a:ext cx="2108269" cy="276999"/>
          </a:xfrm>
          <a:prstGeom prst="rect">
            <a:avLst/>
          </a:prstGeom>
        </p:spPr>
        <p:txBody>
          <a:bodyPr wrap="none">
            <a:spAutoFit/>
          </a:bodyPr>
          <a:lstStyle/>
          <a:p>
            <a:r>
              <a:rPr lang="en-US" altLang="zh-CN" sz="1200">
                <a:solidFill>
                  <a:schemeClr val="bg1">
                    <a:lumMod val="75000"/>
                  </a:schemeClr>
                </a:solidFill>
                <a:latin typeface="SimSun" charset="-122"/>
                <a:ea typeface="SimSun" charset="-122"/>
                <a:cs typeface="SimSun" charset="-122"/>
              </a:rPr>
              <a:t>4.1.1.4</a:t>
            </a:r>
            <a:r>
              <a:rPr lang="zh-CN" altLang="en-US" sz="1200" dirty="0">
                <a:solidFill>
                  <a:schemeClr val="bg1">
                    <a:lumMod val="75000"/>
                  </a:schemeClr>
                </a:solidFill>
                <a:latin typeface="SimSun" charset="-122"/>
                <a:ea typeface="SimSun" charset="-122"/>
                <a:cs typeface="SimSun" charset="-122"/>
              </a:rPr>
              <a:t>需求价格弹性的应用</a:t>
            </a:r>
          </a:p>
        </p:txBody>
      </p:sp>
      <p:graphicFrame>
        <p:nvGraphicFramePr>
          <p:cNvPr id="7" name="表格 6"/>
          <p:cNvGraphicFramePr>
            <a:graphicFrameLocks noGrp="1"/>
          </p:cNvGraphicFramePr>
          <p:nvPr>
            <p:extLst>
              <p:ext uri="{D42A27DB-BD31-4B8C-83A1-F6EECF244321}">
                <p14:modId xmlns:p14="http://schemas.microsoft.com/office/powerpoint/2010/main" val="1747964790"/>
              </p:ext>
            </p:extLst>
          </p:nvPr>
        </p:nvGraphicFramePr>
        <p:xfrm>
          <a:off x="627328" y="2975306"/>
          <a:ext cx="8242270" cy="2342136"/>
        </p:xfrm>
        <a:graphic>
          <a:graphicData uri="http://schemas.openxmlformats.org/drawingml/2006/table">
            <a:tbl>
              <a:tblPr firstRow="1" bandRow="1">
                <a:tableStyleId>{5940675A-B579-460E-94D1-54222C63F5DA}</a:tableStyleId>
              </a:tblPr>
              <a:tblGrid>
                <a:gridCol w="1648454">
                  <a:extLst>
                    <a:ext uri="{9D8B030D-6E8A-4147-A177-3AD203B41FA5}">
                      <a16:colId xmlns:a16="http://schemas.microsoft.com/office/drawing/2014/main" val="20000"/>
                    </a:ext>
                  </a:extLst>
                </a:gridCol>
                <a:gridCol w="1648454">
                  <a:extLst>
                    <a:ext uri="{9D8B030D-6E8A-4147-A177-3AD203B41FA5}">
                      <a16:colId xmlns:a16="http://schemas.microsoft.com/office/drawing/2014/main" val="20001"/>
                    </a:ext>
                  </a:extLst>
                </a:gridCol>
                <a:gridCol w="1648454">
                  <a:extLst>
                    <a:ext uri="{9D8B030D-6E8A-4147-A177-3AD203B41FA5}">
                      <a16:colId xmlns:a16="http://schemas.microsoft.com/office/drawing/2014/main" val="20002"/>
                    </a:ext>
                  </a:extLst>
                </a:gridCol>
                <a:gridCol w="1648454">
                  <a:extLst>
                    <a:ext uri="{9D8B030D-6E8A-4147-A177-3AD203B41FA5}">
                      <a16:colId xmlns:a16="http://schemas.microsoft.com/office/drawing/2014/main" val="20003"/>
                    </a:ext>
                  </a:extLst>
                </a:gridCol>
                <a:gridCol w="1648454">
                  <a:extLst>
                    <a:ext uri="{9D8B030D-6E8A-4147-A177-3AD203B41FA5}">
                      <a16:colId xmlns:a16="http://schemas.microsoft.com/office/drawing/2014/main" val="20004"/>
                    </a:ext>
                  </a:extLst>
                </a:gridCol>
              </a:tblGrid>
              <a:tr h="483220">
                <a:tc>
                  <a:txBody>
                    <a:bodyPr/>
                    <a:lstStyle/>
                    <a:p>
                      <a:pPr algn="ctr">
                        <a:lnSpc>
                          <a:spcPct val="150000"/>
                        </a:lnSpc>
                      </a:pPr>
                      <a:endParaRPr lang="zh-CN" altLang="en-US" sz="2400" b="0" i="0" dirty="0">
                        <a:latin typeface="FZLanTingHeiS-R-GB" panose="02000000000000000000" pitchFamily="2" charset="-122"/>
                        <a:ea typeface="FZLanTingHeiS-R-GB" panose="02000000000000000000" pitchFamily="2" charset="-122"/>
                        <a:cs typeface="Microsoft YaHei" charset="-122"/>
                      </a:endParaRPr>
                    </a:p>
                  </a:txBody>
                  <a:tcPr anchor="ctr"/>
                </a:tc>
                <a:tc>
                  <a:txBody>
                    <a:bodyPr/>
                    <a:lstStyle/>
                    <a:p>
                      <a:pPr algn="ctr">
                        <a:lnSpc>
                          <a:spcPct val="150000"/>
                        </a:lnSpc>
                      </a:pPr>
                      <a:r>
                        <a:rPr lang="zh-CN" altLang="en-US" sz="2400" b="0" i="0" dirty="0">
                          <a:latin typeface="FZLanTingHeiS-R-GB" panose="02000000000000000000" pitchFamily="2" charset="-122"/>
                          <a:ea typeface="FZLanTingHeiS-R-GB" panose="02000000000000000000" pitchFamily="2" charset="-122"/>
                          <a:cs typeface="Microsoft YaHei" charset="-122"/>
                        </a:rPr>
                        <a:t>原价</a:t>
                      </a:r>
                    </a:p>
                  </a:txBody>
                  <a:tcPr anchor="ctr"/>
                </a:tc>
                <a:tc>
                  <a:txBody>
                    <a:bodyPr/>
                    <a:lstStyle/>
                    <a:p>
                      <a:pPr algn="ctr">
                        <a:lnSpc>
                          <a:spcPct val="150000"/>
                        </a:lnSpc>
                      </a:pPr>
                      <a:r>
                        <a:rPr lang="zh-CN" altLang="en-US" sz="2400" b="0" i="0" dirty="0">
                          <a:latin typeface="FZLanTingHeiS-R-GB" panose="02000000000000000000" pitchFamily="2" charset="-122"/>
                          <a:ea typeface="FZLanTingHeiS-R-GB" panose="02000000000000000000" pitchFamily="2" charset="-122"/>
                          <a:cs typeface="Microsoft YaHei" charset="-122"/>
                        </a:rPr>
                        <a:t>降价后</a:t>
                      </a:r>
                    </a:p>
                  </a:txBody>
                  <a:tcPr anchor="ctr"/>
                </a:tc>
                <a:tc>
                  <a:txBody>
                    <a:bodyPr/>
                    <a:lstStyle/>
                    <a:p>
                      <a:pPr algn="ctr">
                        <a:lnSpc>
                          <a:spcPct val="150000"/>
                        </a:lnSpc>
                      </a:pPr>
                      <a:r>
                        <a:rPr lang="zh-CN" altLang="en-US" sz="2400" b="0" i="0" dirty="0">
                          <a:latin typeface="FZLanTingHeiS-R-GB" panose="02000000000000000000" pitchFamily="2" charset="-122"/>
                          <a:ea typeface="FZLanTingHeiS-R-GB" panose="02000000000000000000" pitchFamily="2" charset="-122"/>
                          <a:cs typeface="Microsoft YaHei" charset="-122"/>
                        </a:rPr>
                        <a:t>提价后</a:t>
                      </a:r>
                    </a:p>
                  </a:txBody>
                  <a:tcPr anchor="ctr"/>
                </a:tc>
                <a:tc>
                  <a:txBody>
                    <a:bodyPr/>
                    <a:lstStyle/>
                    <a:p>
                      <a:pPr algn="ctr">
                        <a:lnSpc>
                          <a:spcPct val="150000"/>
                        </a:lnSpc>
                      </a:pPr>
                      <a:r>
                        <a:rPr lang="zh-CN" altLang="en-US" sz="2400" b="0" i="0" dirty="0">
                          <a:latin typeface="FZLanTingHeiS-R-GB" panose="02000000000000000000" pitchFamily="2" charset="-122"/>
                          <a:ea typeface="FZLanTingHeiS-R-GB" panose="02000000000000000000" pitchFamily="2" charset="-122"/>
                          <a:cs typeface="Microsoft YaHei" charset="-122"/>
                        </a:rPr>
                        <a:t>百分比</a:t>
                      </a:r>
                    </a:p>
                  </a:txBody>
                  <a:tcPr anchor="ctr"/>
                </a:tc>
                <a:extLst>
                  <a:ext uri="{0D108BD9-81ED-4DB2-BD59-A6C34878D82A}">
                    <a16:rowId xmlns:a16="http://schemas.microsoft.com/office/drawing/2014/main" val="10000"/>
                  </a:ext>
                </a:extLst>
              </a:tr>
              <a:tr h="483220">
                <a:tc>
                  <a:txBody>
                    <a:bodyPr/>
                    <a:lstStyle/>
                    <a:p>
                      <a:pPr algn="ctr">
                        <a:lnSpc>
                          <a:spcPct val="150000"/>
                        </a:lnSpc>
                      </a:pPr>
                      <a:r>
                        <a:rPr lang="zh-CN" altLang="en-US" sz="2400" b="0" i="0" dirty="0">
                          <a:latin typeface="FZLanTingHeiS-R-GB" panose="02000000000000000000" pitchFamily="2" charset="-122"/>
                          <a:ea typeface="FZLanTingHeiS-R-GB" panose="02000000000000000000" pitchFamily="2" charset="-122"/>
                          <a:cs typeface="Microsoft YaHei" charset="-122"/>
                        </a:rPr>
                        <a:t>价格</a:t>
                      </a:r>
                    </a:p>
                  </a:txBody>
                  <a:tcPr anchor="ctr"/>
                </a:tc>
                <a:tc>
                  <a:txBody>
                    <a:bodyPr/>
                    <a:lstStyle/>
                    <a:p>
                      <a:pPr algn="ctr">
                        <a:lnSpc>
                          <a:spcPct val="150000"/>
                        </a:lnSpc>
                      </a:pPr>
                      <a:r>
                        <a:rPr lang="en-US" altLang="zh-CN" sz="2400" b="0" i="0" dirty="0">
                          <a:latin typeface="FZLanTingHeiS-R-GB" panose="02000000000000000000" pitchFamily="2" charset="-122"/>
                          <a:ea typeface="FZLanTingHeiS-R-GB" panose="02000000000000000000" pitchFamily="2" charset="-122"/>
                          <a:cs typeface="Microsoft YaHei" charset="-122"/>
                        </a:rPr>
                        <a:t>10</a:t>
                      </a:r>
                      <a:endParaRPr lang="zh-CN" altLang="en-US" sz="2400" b="0" i="0" dirty="0">
                        <a:latin typeface="FZLanTingHeiS-R-GB" panose="02000000000000000000" pitchFamily="2" charset="-122"/>
                        <a:ea typeface="FZLanTingHeiS-R-GB" panose="02000000000000000000" pitchFamily="2" charset="-122"/>
                        <a:cs typeface="Microsoft YaHei" charset="-122"/>
                      </a:endParaRPr>
                    </a:p>
                  </a:txBody>
                  <a:tcPr anchor="ctr"/>
                </a:tc>
                <a:tc>
                  <a:txBody>
                    <a:bodyPr/>
                    <a:lstStyle/>
                    <a:p>
                      <a:pPr algn="ctr">
                        <a:lnSpc>
                          <a:spcPct val="150000"/>
                        </a:lnSpc>
                      </a:pPr>
                      <a:r>
                        <a:rPr lang="en-US" altLang="zh-CN" sz="2400" b="0" i="0" dirty="0">
                          <a:latin typeface="FZLanTingHeiS-R-GB" panose="02000000000000000000" pitchFamily="2" charset="-122"/>
                          <a:ea typeface="FZLanTingHeiS-R-GB" panose="02000000000000000000" pitchFamily="2" charset="-122"/>
                          <a:cs typeface="Microsoft YaHei" charset="-122"/>
                        </a:rPr>
                        <a:t>9</a:t>
                      </a:r>
                      <a:endParaRPr lang="zh-CN" altLang="en-US" sz="2400" b="0" i="0" dirty="0">
                        <a:latin typeface="FZLanTingHeiS-R-GB" panose="02000000000000000000" pitchFamily="2" charset="-122"/>
                        <a:ea typeface="FZLanTingHeiS-R-GB" panose="02000000000000000000" pitchFamily="2" charset="-122"/>
                        <a:cs typeface="Microsoft YaHei" charset="-122"/>
                      </a:endParaRPr>
                    </a:p>
                  </a:txBody>
                  <a:tcPr anchor="ctr"/>
                </a:tc>
                <a:tc>
                  <a:txBody>
                    <a:bodyPr/>
                    <a:lstStyle/>
                    <a:p>
                      <a:pPr algn="ctr">
                        <a:lnSpc>
                          <a:spcPct val="150000"/>
                        </a:lnSpc>
                      </a:pPr>
                      <a:r>
                        <a:rPr lang="en-US" altLang="zh-CN" sz="2400" b="0" i="0" dirty="0">
                          <a:latin typeface="FZLanTingHeiS-R-GB" panose="02000000000000000000" pitchFamily="2" charset="-122"/>
                          <a:ea typeface="FZLanTingHeiS-R-GB" panose="02000000000000000000" pitchFamily="2" charset="-122"/>
                          <a:cs typeface="Microsoft YaHei" charset="-122"/>
                        </a:rPr>
                        <a:t>11</a:t>
                      </a:r>
                      <a:endParaRPr lang="zh-CN" altLang="en-US" sz="2400" b="0" i="0" dirty="0">
                        <a:latin typeface="FZLanTingHeiS-R-GB" panose="02000000000000000000" pitchFamily="2" charset="-122"/>
                        <a:ea typeface="FZLanTingHeiS-R-GB" panose="02000000000000000000" pitchFamily="2" charset="-122"/>
                        <a:cs typeface="Microsoft YaHei" charset="-122"/>
                      </a:endParaRPr>
                    </a:p>
                  </a:txBody>
                  <a:tcPr anchor="ctr"/>
                </a:tc>
                <a:tc>
                  <a:txBody>
                    <a:bodyPr/>
                    <a:lstStyle/>
                    <a:p>
                      <a:pPr algn="ctr">
                        <a:lnSpc>
                          <a:spcPct val="150000"/>
                        </a:lnSpc>
                      </a:pPr>
                      <a:r>
                        <a:rPr lang="en-US" altLang="zh-CN" sz="2400" b="0" i="0" dirty="0">
                          <a:latin typeface="FZLanTingHeiS-R-GB" panose="02000000000000000000" pitchFamily="2" charset="-122"/>
                          <a:ea typeface="FZLanTingHeiS-R-GB" panose="02000000000000000000" pitchFamily="2" charset="-122"/>
                          <a:cs typeface="Microsoft YaHei" charset="-122"/>
                        </a:rPr>
                        <a:t>10%</a:t>
                      </a:r>
                      <a:endParaRPr lang="zh-CN" altLang="en-US" sz="2400" b="0" i="0" dirty="0">
                        <a:latin typeface="FZLanTingHeiS-R-GB" panose="02000000000000000000" pitchFamily="2" charset="-122"/>
                        <a:ea typeface="FZLanTingHeiS-R-GB" panose="02000000000000000000" pitchFamily="2" charset="-122"/>
                        <a:cs typeface="Microsoft YaHei" charset="-122"/>
                      </a:endParaRPr>
                    </a:p>
                  </a:txBody>
                  <a:tcPr anchor="ctr"/>
                </a:tc>
                <a:extLst>
                  <a:ext uri="{0D108BD9-81ED-4DB2-BD59-A6C34878D82A}">
                    <a16:rowId xmlns:a16="http://schemas.microsoft.com/office/drawing/2014/main" val="10001"/>
                  </a:ext>
                </a:extLst>
              </a:tr>
              <a:tr h="483220">
                <a:tc>
                  <a:txBody>
                    <a:bodyPr/>
                    <a:lstStyle/>
                    <a:p>
                      <a:pPr algn="ctr">
                        <a:lnSpc>
                          <a:spcPct val="150000"/>
                        </a:lnSpc>
                      </a:pPr>
                      <a:r>
                        <a:rPr lang="zh-CN" altLang="en-US" sz="2400" b="0" i="0" dirty="0">
                          <a:latin typeface="FZLanTingHeiS-R-GB" panose="02000000000000000000" pitchFamily="2" charset="-122"/>
                          <a:ea typeface="FZLanTingHeiS-R-GB" panose="02000000000000000000" pitchFamily="2" charset="-122"/>
                          <a:cs typeface="Microsoft YaHei" charset="-122"/>
                        </a:rPr>
                        <a:t>需求量</a:t>
                      </a:r>
                    </a:p>
                  </a:txBody>
                  <a:tcPr anchor="ctr"/>
                </a:tc>
                <a:tc>
                  <a:txBody>
                    <a:bodyPr/>
                    <a:lstStyle/>
                    <a:p>
                      <a:pPr algn="ctr">
                        <a:lnSpc>
                          <a:spcPct val="150000"/>
                        </a:lnSpc>
                      </a:pPr>
                      <a:r>
                        <a:rPr lang="en-US" altLang="zh-CN" sz="2400" b="0" i="0" dirty="0">
                          <a:latin typeface="FZLanTingHeiS-R-GB" panose="02000000000000000000" pitchFamily="2" charset="-122"/>
                          <a:ea typeface="FZLanTingHeiS-R-GB" panose="02000000000000000000" pitchFamily="2" charset="-122"/>
                          <a:cs typeface="Microsoft YaHei" charset="-122"/>
                        </a:rPr>
                        <a:t>100</a:t>
                      </a:r>
                      <a:endParaRPr lang="zh-CN" altLang="en-US" sz="2400" b="0" i="0" dirty="0">
                        <a:latin typeface="FZLanTingHeiS-R-GB" panose="02000000000000000000" pitchFamily="2" charset="-122"/>
                        <a:ea typeface="FZLanTingHeiS-R-GB" panose="02000000000000000000" pitchFamily="2" charset="-122"/>
                        <a:cs typeface="Microsoft YaHei" charset="-122"/>
                      </a:endParaRPr>
                    </a:p>
                  </a:txBody>
                  <a:tcPr anchor="ctr"/>
                </a:tc>
                <a:tc>
                  <a:txBody>
                    <a:bodyPr/>
                    <a:lstStyle/>
                    <a:p>
                      <a:pPr algn="ctr">
                        <a:lnSpc>
                          <a:spcPct val="150000"/>
                        </a:lnSpc>
                      </a:pPr>
                      <a:r>
                        <a:rPr lang="en-US" altLang="zh-CN" sz="2400" b="0" i="0" dirty="0">
                          <a:latin typeface="FZLanTingHeiS-R-GB" panose="02000000000000000000" pitchFamily="2" charset="-122"/>
                          <a:ea typeface="FZLanTingHeiS-R-GB" panose="02000000000000000000" pitchFamily="2" charset="-122"/>
                          <a:cs typeface="Microsoft YaHei" charset="-122"/>
                        </a:rPr>
                        <a:t>108</a:t>
                      </a:r>
                      <a:endParaRPr lang="zh-CN" altLang="en-US" sz="2400" b="0" i="0" dirty="0">
                        <a:latin typeface="FZLanTingHeiS-R-GB" panose="02000000000000000000" pitchFamily="2" charset="-122"/>
                        <a:ea typeface="FZLanTingHeiS-R-GB" panose="02000000000000000000" pitchFamily="2" charset="-122"/>
                        <a:cs typeface="Microsoft YaHei" charset="-122"/>
                      </a:endParaRPr>
                    </a:p>
                  </a:txBody>
                  <a:tcPr anchor="ctr"/>
                </a:tc>
                <a:tc>
                  <a:txBody>
                    <a:bodyPr/>
                    <a:lstStyle/>
                    <a:p>
                      <a:pPr algn="ctr">
                        <a:lnSpc>
                          <a:spcPct val="150000"/>
                        </a:lnSpc>
                      </a:pPr>
                      <a:r>
                        <a:rPr lang="en-US" altLang="zh-CN" sz="2400" b="0" i="0" dirty="0">
                          <a:latin typeface="FZLanTingHeiS-R-GB" panose="02000000000000000000" pitchFamily="2" charset="-122"/>
                          <a:ea typeface="FZLanTingHeiS-R-GB" panose="02000000000000000000" pitchFamily="2" charset="-122"/>
                          <a:cs typeface="Microsoft YaHei" charset="-122"/>
                        </a:rPr>
                        <a:t>92</a:t>
                      </a:r>
                      <a:endParaRPr lang="zh-CN" altLang="en-US" sz="2400" b="0" i="0" dirty="0">
                        <a:latin typeface="FZLanTingHeiS-R-GB" panose="02000000000000000000" pitchFamily="2" charset="-122"/>
                        <a:ea typeface="FZLanTingHeiS-R-GB" panose="02000000000000000000" pitchFamily="2" charset="-122"/>
                        <a:cs typeface="Microsoft YaHei" charset="-122"/>
                      </a:endParaRPr>
                    </a:p>
                  </a:txBody>
                  <a:tcPr anchor="ctr"/>
                </a:tc>
                <a:tc>
                  <a:txBody>
                    <a:bodyPr/>
                    <a:lstStyle/>
                    <a:p>
                      <a:pPr algn="ctr">
                        <a:lnSpc>
                          <a:spcPct val="150000"/>
                        </a:lnSpc>
                      </a:pPr>
                      <a:r>
                        <a:rPr lang="en-US" altLang="zh-CN" sz="2400" b="0" i="0" dirty="0">
                          <a:latin typeface="FZLanTingHeiS-R-GB" panose="02000000000000000000" pitchFamily="2" charset="-122"/>
                          <a:ea typeface="FZLanTingHeiS-R-GB" panose="02000000000000000000" pitchFamily="2" charset="-122"/>
                          <a:cs typeface="Microsoft YaHei" charset="-122"/>
                        </a:rPr>
                        <a:t>8%</a:t>
                      </a:r>
                      <a:endParaRPr lang="zh-CN" altLang="en-US" sz="2400" b="0" i="0" dirty="0">
                        <a:latin typeface="FZLanTingHeiS-R-GB" panose="02000000000000000000" pitchFamily="2" charset="-122"/>
                        <a:ea typeface="FZLanTingHeiS-R-GB" panose="02000000000000000000" pitchFamily="2" charset="-122"/>
                        <a:cs typeface="Microsoft YaHei" charset="-122"/>
                      </a:endParaRPr>
                    </a:p>
                  </a:txBody>
                  <a:tcPr anchor="ctr"/>
                </a:tc>
                <a:extLst>
                  <a:ext uri="{0D108BD9-81ED-4DB2-BD59-A6C34878D82A}">
                    <a16:rowId xmlns:a16="http://schemas.microsoft.com/office/drawing/2014/main" val="10002"/>
                  </a:ext>
                </a:extLst>
              </a:tr>
              <a:tr h="483220">
                <a:tc>
                  <a:txBody>
                    <a:bodyPr/>
                    <a:lstStyle/>
                    <a:p>
                      <a:pPr algn="ctr">
                        <a:lnSpc>
                          <a:spcPct val="150000"/>
                        </a:lnSpc>
                      </a:pPr>
                      <a:r>
                        <a:rPr lang="zh-CN" altLang="en-US" sz="2400" b="0" i="0" dirty="0">
                          <a:latin typeface="FZLanTingHeiS-R-GB" panose="02000000000000000000" pitchFamily="2" charset="-122"/>
                          <a:ea typeface="FZLanTingHeiS-R-GB" panose="02000000000000000000" pitchFamily="2" charset="-122"/>
                          <a:cs typeface="Microsoft YaHei" charset="-122"/>
                        </a:rPr>
                        <a:t>销售收入</a:t>
                      </a:r>
                    </a:p>
                  </a:txBody>
                  <a:tcPr anchor="ctr"/>
                </a:tc>
                <a:tc>
                  <a:txBody>
                    <a:bodyPr/>
                    <a:lstStyle/>
                    <a:p>
                      <a:pPr algn="ctr">
                        <a:lnSpc>
                          <a:spcPct val="150000"/>
                        </a:lnSpc>
                      </a:pPr>
                      <a:r>
                        <a:rPr lang="en-US" altLang="zh-CN" sz="2400" b="0" i="0" dirty="0">
                          <a:latin typeface="FZLanTingHeiS-R-GB" panose="02000000000000000000" pitchFamily="2" charset="-122"/>
                          <a:ea typeface="FZLanTingHeiS-R-GB" panose="02000000000000000000" pitchFamily="2" charset="-122"/>
                          <a:cs typeface="Microsoft YaHei" charset="-122"/>
                        </a:rPr>
                        <a:t>1000</a:t>
                      </a:r>
                      <a:endParaRPr lang="zh-CN" altLang="en-US" sz="2400" b="0" i="0" dirty="0">
                        <a:latin typeface="FZLanTingHeiS-R-GB" panose="02000000000000000000" pitchFamily="2" charset="-122"/>
                        <a:ea typeface="FZLanTingHeiS-R-GB" panose="02000000000000000000" pitchFamily="2" charset="-122"/>
                        <a:cs typeface="Microsoft YaHei" charset="-122"/>
                      </a:endParaRPr>
                    </a:p>
                  </a:txBody>
                  <a:tcPr anchor="ctr"/>
                </a:tc>
                <a:tc>
                  <a:txBody>
                    <a:bodyPr/>
                    <a:lstStyle/>
                    <a:p>
                      <a:pPr algn="ctr">
                        <a:lnSpc>
                          <a:spcPct val="150000"/>
                        </a:lnSpc>
                      </a:pPr>
                      <a:r>
                        <a:rPr lang="en-US" altLang="zh-CN" sz="2400" b="0" i="0" dirty="0">
                          <a:latin typeface="FZLanTingHeiS-R-GB" panose="02000000000000000000" pitchFamily="2" charset="-122"/>
                          <a:ea typeface="FZLanTingHeiS-R-GB" panose="02000000000000000000" pitchFamily="2" charset="-122"/>
                          <a:cs typeface="Microsoft YaHei" charset="-122"/>
                        </a:rPr>
                        <a:t>972</a:t>
                      </a:r>
                      <a:endParaRPr lang="zh-CN" altLang="en-US" sz="2400" b="0" i="0" dirty="0">
                        <a:latin typeface="FZLanTingHeiS-R-GB" panose="02000000000000000000" pitchFamily="2" charset="-122"/>
                        <a:ea typeface="FZLanTingHeiS-R-GB" panose="02000000000000000000" pitchFamily="2" charset="-122"/>
                        <a:cs typeface="Microsoft YaHei" charset="-122"/>
                      </a:endParaRPr>
                    </a:p>
                  </a:txBody>
                  <a:tcPr anchor="ctr"/>
                </a:tc>
                <a:tc>
                  <a:txBody>
                    <a:bodyPr/>
                    <a:lstStyle/>
                    <a:p>
                      <a:pPr algn="ctr">
                        <a:lnSpc>
                          <a:spcPct val="150000"/>
                        </a:lnSpc>
                      </a:pPr>
                      <a:r>
                        <a:rPr lang="en-US" altLang="zh-CN" sz="2400" b="0" i="0" dirty="0">
                          <a:latin typeface="FZLanTingHeiS-R-GB" panose="02000000000000000000" pitchFamily="2" charset="-122"/>
                          <a:ea typeface="FZLanTingHeiS-R-GB" panose="02000000000000000000" pitchFamily="2" charset="-122"/>
                          <a:cs typeface="Microsoft YaHei" charset="-122"/>
                        </a:rPr>
                        <a:t>1012</a:t>
                      </a:r>
                      <a:endParaRPr lang="zh-CN" altLang="en-US" sz="2400" b="0" i="0" dirty="0">
                        <a:latin typeface="FZLanTingHeiS-R-GB" panose="02000000000000000000" pitchFamily="2" charset="-122"/>
                        <a:ea typeface="FZLanTingHeiS-R-GB" panose="02000000000000000000" pitchFamily="2" charset="-122"/>
                        <a:cs typeface="Microsoft YaHei" charset="-122"/>
                      </a:endParaRPr>
                    </a:p>
                  </a:txBody>
                  <a:tcPr anchor="ctr"/>
                </a:tc>
                <a:tc>
                  <a:txBody>
                    <a:bodyPr/>
                    <a:lstStyle/>
                    <a:p>
                      <a:pPr algn="ctr">
                        <a:lnSpc>
                          <a:spcPct val="150000"/>
                        </a:lnSpc>
                      </a:pPr>
                      <a:endParaRPr lang="zh-CN" altLang="en-US" sz="2400" b="0" i="0" dirty="0">
                        <a:latin typeface="FZLanTingHeiS-R-GB" panose="02000000000000000000" pitchFamily="2" charset="-122"/>
                        <a:ea typeface="FZLanTingHeiS-R-GB" panose="02000000000000000000" pitchFamily="2" charset="-122"/>
                        <a:cs typeface="Microsoft YaHei" charset="-122"/>
                      </a:endParaRPr>
                    </a:p>
                  </a:txBody>
                  <a:tcPr anchor="ctr"/>
                </a:tc>
                <a:extLst>
                  <a:ext uri="{0D108BD9-81ED-4DB2-BD59-A6C34878D82A}">
                    <a16:rowId xmlns:a16="http://schemas.microsoft.com/office/drawing/2014/main" val="10003"/>
                  </a:ext>
                </a:extLst>
              </a:tr>
            </a:tbl>
          </a:graphicData>
        </a:graphic>
      </p:graphicFrame>
      <p:sp>
        <p:nvSpPr>
          <p:cNvPr id="2" name="矩形 1"/>
          <p:cNvSpPr/>
          <p:nvPr/>
        </p:nvSpPr>
        <p:spPr>
          <a:xfrm>
            <a:off x="334127" y="5535626"/>
            <a:ext cx="11857873" cy="588944"/>
          </a:xfrm>
          <a:prstGeom prst="rect">
            <a:avLst/>
          </a:prstGeom>
        </p:spPr>
        <p:txBody>
          <a:bodyPr wrap="square">
            <a:spAutoFit/>
          </a:bodyPr>
          <a:lstStyle/>
          <a:p>
            <a:pPr>
              <a:lnSpc>
                <a:spcPct val="150000"/>
              </a:lnSpc>
            </a:pPr>
            <a:r>
              <a:rPr kumimoji="1" lang="zh-CN" altLang="en-US" sz="2400" dirty="0">
                <a:latin typeface="FZLanTingHeiS-R-GB" panose="02000000000000000000" pitchFamily="2" charset="-122"/>
                <a:ea typeface="FZLanTingHeiS-R-GB" panose="02000000000000000000" pitchFamily="2" charset="-122"/>
                <a:cs typeface="Microsoft YaHei" charset="-122"/>
              </a:rPr>
              <a:t>当</a:t>
            </a:r>
            <a:r>
              <a:rPr kumimoji="1" lang="zh-CN" altLang="en-US" sz="2400" dirty="0">
                <a:solidFill>
                  <a:srgbClr val="C00000"/>
                </a:solidFill>
                <a:latin typeface="FZLanTingHeiS-R-GB" panose="02000000000000000000" pitchFamily="2" charset="-122"/>
                <a:ea typeface="FZLanTingHeiS-R-GB" panose="02000000000000000000" pitchFamily="2" charset="-122"/>
                <a:cs typeface="Microsoft YaHei" charset="-122"/>
              </a:rPr>
              <a:t>需求缺乏弹性</a:t>
            </a:r>
            <a:r>
              <a:rPr kumimoji="1" lang="zh-CN" altLang="en-US" sz="2400" dirty="0">
                <a:latin typeface="FZLanTingHeiS-R-GB" panose="02000000000000000000" pitchFamily="2" charset="-122"/>
                <a:ea typeface="FZLanTingHeiS-R-GB" panose="02000000000000000000" pitchFamily="2" charset="-122"/>
                <a:cs typeface="Microsoft YaHei" charset="-122"/>
              </a:rPr>
              <a:t>时，降价使企业的销售收入减少，而涨价可使企业的销售收入增加。</a:t>
            </a:r>
          </a:p>
        </p:txBody>
      </p:sp>
      <p:sp>
        <p:nvSpPr>
          <p:cNvPr id="10" name="圆角矩形 9"/>
          <p:cNvSpPr/>
          <p:nvPr/>
        </p:nvSpPr>
        <p:spPr>
          <a:xfrm>
            <a:off x="334126" y="1429760"/>
            <a:ext cx="5253873"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a:latin typeface="FZLanTingHeiS-R-GB" panose="02000000000000000000" pitchFamily="2" charset="-122"/>
                <a:ea typeface="FZLanTingHeiS-R-GB" panose="02000000000000000000" pitchFamily="2" charset="-122"/>
                <a:cs typeface="Microsoft YaHei" charset="-122"/>
              </a:rPr>
              <a:t>四、需求价格弹性的应用</a:t>
            </a:r>
            <a:r>
              <a:rPr kumimoji="1" lang="en-US" altLang="zh-CN" sz="2000" dirty="0">
                <a:latin typeface="FZLanTingHeiS-R-GB" panose="02000000000000000000" pitchFamily="2" charset="-122"/>
                <a:ea typeface="FZLanTingHeiS-R-GB" panose="02000000000000000000" pitchFamily="2" charset="-122"/>
                <a:cs typeface="Microsoft YaHei" charset="-122"/>
              </a:rPr>
              <a:t>【</a:t>
            </a:r>
            <a:r>
              <a:rPr kumimoji="1" lang="zh-CN" altLang="en-US" sz="2000" dirty="0">
                <a:latin typeface="FZLanTingHeiS-R-GB" panose="02000000000000000000" pitchFamily="2" charset="-122"/>
                <a:ea typeface="FZLanTingHeiS-R-GB" panose="02000000000000000000" pitchFamily="2" charset="-122"/>
                <a:cs typeface="Microsoft YaHei" charset="-122"/>
              </a:rPr>
              <a:t>选择、计算</a:t>
            </a:r>
            <a:r>
              <a:rPr kumimoji="1" lang="en-US" altLang="zh-CN" sz="2000" dirty="0">
                <a:latin typeface="FZLanTingHeiS-R-GB" panose="02000000000000000000" pitchFamily="2" charset="-122"/>
                <a:ea typeface="FZLanTingHeiS-R-GB" panose="02000000000000000000" pitchFamily="2" charset="-122"/>
                <a:cs typeface="Microsoft YaHei" charset="-122"/>
              </a:rPr>
              <a:t>】</a:t>
            </a:r>
            <a:endParaRPr kumimoji="1" lang="zh-CN" altLang="en-US" sz="2000" dirty="0">
              <a:latin typeface="FZLanTingHeiS-R-GB" panose="02000000000000000000" pitchFamily="2" charset="-122"/>
              <a:ea typeface="FZLanTingHeiS-R-GB" panose="02000000000000000000" pitchFamily="2" charset="-122"/>
              <a:cs typeface="Microsoft YaHei" charset="-122"/>
            </a:endParaRPr>
          </a:p>
        </p:txBody>
      </p:sp>
    </p:spTree>
    <p:extLst>
      <p:ext uri="{BB962C8B-B14F-4D97-AF65-F5344CB8AC3E}">
        <p14:creationId xmlns:p14="http://schemas.microsoft.com/office/powerpoint/2010/main" val="391545726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4767262" cy="543062"/>
          </a:xfrm>
          <a:prstGeom prst="rect">
            <a:avLst/>
          </a:prstGeom>
          <a:noFill/>
        </p:spPr>
        <p:txBody>
          <a:bodyPr wrap="square" lIns="111090" tIns="55545" rIns="111090" bIns="55545" rtlCol="0">
            <a:spAutoFit/>
          </a:bodyPr>
          <a:lstStyle/>
          <a:p>
            <a:pPr lvl="0"/>
            <a:r>
              <a:rPr lang="en-US" altLang="zh-CN" sz="2800" dirty="0">
                <a:latin typeface="FZLanTingHeiS-R-GB" panose="02000000000000000000" pitchFamily="2" charset="-122"/>
                <a:ea typeface="FZLanTingHeiS-R-GB" panose="02000000000000000000" pitchFamily="2" charset="-122"/>
                <a:cs typeface="Microsoft YaHei" charset="-122"/>
              </a:rPr>
              <a:t>4.1.1</a:t>
            </a:r>
            <a:r>
              <a:rPr lang="zh-CN" altLang="en-US" sz="2800" dirty="0">
                <a:latin typeface="FZLanTingHeiS-R-GB" panose="02000000000000000000" pitchFamily="2" charset="-122"/>
                <a:ea typeface="FZLanTingHeiS-R-GB" panose="02000000000000000000" pitchFamily="2" charset="-122"/>
                <a:cs typeface="Microsoft YaHei" charset="-122"/>
              </a:rPr>
              <a:t> 需求价格弹性</a:t>
            </a:r>
          </a:p>
        </p:txBody>
      </p:sp>
      <p:sp>
        <p:nvSpPr>
          <p:cNvPr id="19" name="文本框 18"/>
          <p:cNvSpPr txBox="1"/>
          <p:nvPr/>
        </p:nvSpPr>
        <p:spPr>
          <a:xfrm>
            <a:off x="334127" y="2222943"/>
            <a:ext cx="11633284" cy="961289"/>
          </a:xfrm>
          <a:prstGeom prst="rect">
            <a:avLst/>
          </a:prstGeom>
          <a:noFill/>
        </p:spPr>
        <p:txBody>
          <a:bodyPr wrap="square" rtlCol="0">
            <a:spAutoFit/>
          </a:bodyPr>
          <a:lstStyle/>
          <a:p>
            <a:pPr>
              <a:lnSpc>
                <a:spcPct val="150000"/>
              </a:lnSpc>
            </a:pPr>
            <a:r>
              <a:rPr kumimoji="1" lang="en-US" altLang="zh-CN" sz="2000" dirty="0">
                <a:latin typeface="FZLanTingHeiS-R-GB" panose="02000000000000000000" pitchFamily="2" charset="-122"/>
                <a:ea typeface="FZLanTingHeiS-R-GB" panose="02000000000000000000" pitchFamily="2" charset="-122"/>
                <a:cs typeface="Microsoft YaHei" charset="-122"/>
              </a:rPr>
              <a:t>3</a:t>
            </a:r>
            <a:r>
              <a:rPr kumimoji="1" lang="zh-CN" altLang="en-US" sz="2000" dirty="0">
                <a:latin typeface="FZLanTingHeiS-R-GB" panose="02000000000000000000" pitchFamily="2" charset="-122"/>
                <a:ea typeface="FZLanTingHeiS-R-GB" panose="02000000000000000000" pitchFamily="2" charset="-122"/>
                <a:cs typeface="Microsoft YaHei" charset="-122"/>
              </a:rPr>
              <a:t>、</a:t>
            </a:r>
            <a:r>
              <a:rPr kumimoji="1" lang="en-US" altLang="zh-CN" sz="2000" dirty="0">
                <a:latin typeface="FZLanTingHeiS-R-GB" panose="02000000000000000000" pitchFamily="2" charset="-122"/>
                <a:ea typeface="FZLanTingHeiS-R-GB" panose="02000000000000000000" pitchFamily="2" charset="-122"/>
                <a:cs typeface="Microsoft YaHei" charset="-122"/>
              </a:rPr>
              <a:t>E</a:t>
            </a:r>
            <a:r>
              <a:rPr kumimoji="1" lang="en-US" altLang="zh-CN" sz="2000" baseline="-25000" dirty="0">
                <a:latin typeface="FZLanTingHeiS-R-GB" panose="02000000000000000000" pitchFamily="2" charset="-122"/>
                <a:ea typeface="FZLanTingHeiS-R-GB" panose="02000000000000000000" pitchFamily="2" charset="-122"/>
                <a:cs typeface="Microsoft YaHei" charset="-122"/>
              </a:rPr>
              <a:t>d</a:t>
            </a:r>
            <a:r>
              <a:rPr kumimoji="1" lang="zh-CN" altLang="en-US" sz="2000" dirty="0">
                <a:latin typeface="FZLanTingHeiS-R-GB" panose="02000000000000000000" pitchFamily="2" charset="-122"/>
                <a:ea typeface="FZLanTingHeiS-R-GB" panose="02000000000000000000" pitchFamily="2" charset="-122"/>
                <a:cs typeface="Microsoft YaHei" charset="-122"/>
              </a:rPr>
              <a:t>＝</a:t>
            </a:r>
            <a:r>
              <a:rPr kumimoji="1" lang="en-US" altLang="zh-CN" sz="2000" dirty="0">
                <a:latin typeface="FZLanTingHeiS-R-GB" panose="02000000000000000000" pitchFamily="2" charset="-122"/>
                <a:ea typeface="FZLanTingHeiS-R-GB" panose="02000000000000000000" pitchFamily="2" charset="-122"/>
                <a:cs typeface="Microsoft YaHei" charset="-122"/>
              </a:rPr>
              <a:t>1</a:t>
            </a:r>
            <a:r>
              <a:rPr kumimoji="1" lang="zh-CN" altLang="en-US" sz="2000" dirty="0">
                <a:latin typeface="FZLanTingHeiS-R-GB" panose="02000000000000000000" pitchFamily="2" charset="-122"/>
                <a:ea typeface="FZLanTingHeiS-R-GB" panose="02000000000000000000" pitchFamily="2" charset="-122"/>
                <a:cs typeface="Microsoft YaHei" charset="-122"/>
              </a:rPr>
              <a:t>，当需求价格弹性为单位弹性时，需求量的相对变化等于价格的相对变化，需求量增加所增加的总收入正好为价格降低所减少的总收入。</a:t>
            </a:r>
            <a:endParaRPr kumimoji="1" lang="en-US" altLang="zh-CN" sz="2000" dirty="0">
              <a:latin typeface="FZLanTingHeiS-R-GB" panose="02000000000000000000" pitchFamily="2" charset="-122"/>
              <a:ea typeface="FZLanTingHeiS-R-GB" panose="02000000000000000000" pitchFamily="2" charset="-122"/>
              <a:cs typeface="Microsoft YaHei" charset="-122"/>
            </a:endParaRPr>
          </a:p>
        </p:txBody>
      </p:sp>
      <p:graphicFrame>
        <p:nvGraphicFramePr>
          <p:cNvPr id="9" name="图表 8"/>
          <p:cNvGraphicFramePr/>
          <p:nvPr/>
        </p:nvGraphicFramePr>
        <p:xfrm>
          <a:off x="8566484" y="98338"/>
          <a:ext cx="4555957" cy="157832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矩形 5"/>
          <p:cNvSpPr/>
          <p:nvPr/>
        </p:nvSpPr>
        <p:spPr>
          <a:xfrm>
            <a:off x="0" y="156725"/>
            <a:ext cx="2108269" cy="276999"/>
          </a:xfrm>
          <a:prstGeom prst="rect">
            <a:avLst/>
          </a:prstGeom>
        </p:spPr>
        <p:txBody>
          <a:bodyPr wrap="none">
            <a:spAutoFit/>
          </a:bodyPr>
          <a:lstStyle/>
          <a:p>
            <a:r>
              <a:rPr lang="en-US" altLang="zh-CN" sz="1200">
                <a:solidFill>
                  <a:schemeClr val="bg1">
                    <a:lumMod val="75000"/>
                  </a:schemeClr>
                </a:solidFill>
                <a:latin typeface="SimSun" charset="-122"/>
                <a:ea typeface="SimSun" charset="-122"/>
                <a:cs typeface="SimSun" charset="-122"/>
              </a:rPr>
              <a:t>4.1.1.4</a:t>
            </a:r>
            <a:r>
              <a:rPr lang="zh-CN" altLang="en-US" sz="1200" dirty="0">
                <a:solidFill>
                  <a:schemeClr val="bg1">
                    <a:lumMod val="75000"/>
                  </a:schemeClr>
                </a:solidFill>
                <a:latin typeface="SimSun" charset="-122"/>
                <a:ea typeface="SimSun" charset="-122"/>
                <a:cs typeface="SimSun" charset="-122"/>
              </a:rPr>
              <a:t>需求价格弹性的应用</a:t>
            </a:r>
          </a:p>
        </p:txBody>
      </p:sp>
      <p:graphicFrame>
        <p:nvGraphicFramePr>
          <p:cNvPr id="7" name="表格 6"/>
          <p:cNvGraphicFramePr>
            <a:graphicFrameLocks noGrp="1"/>
          </p:cNvGraphicFramePr>
          <p:nvPr>
            <p:extLst>
              <p:ext uri="{D42A27DB-BD31-4B8C-83A1-F6EECF244321}">
                <p14:modId xmlns:p14="http://schemas.microsoft.com/office/powerpoint/2010/main" val="2850184188"/>
              </p:ext>
            </p:extLst>
          </p:nvPr>
        </p:nvGraphicFramePr>
        <p:xfrm>
          <a:off x="980254" y="3371718"/>
          <a:ext cx="8242270" cy="2342136"/>
        </p:xfrm>
        <a:graphic>
          <a:graphicData uri="http://schemas.openxmlformats.org/drawingml/2006/table">
            <a:tbl>
              <a:tblPr firstRow="1" bandRow="1">
                <a:tableStyleId>{5940675A-B579-460E-94D1-54222C63F5DA}</a:tableStyleId>
              </a:tblPr>
              <a:tblGrid>
                <a:gridCol w="1648454">
                  <a:extLst>
                    <a:ext uri="{9D8B030D-6E8A-4147-A177-3AD203B41FA5}">
                      <a16:colId xmlns:a16="http://schemas.microsoft.com/office/drawing/2014/main" val="20000"/>
                    </a:ext>
                  </a:extLst>
                </a:gridCol>
                <a:gridCol w="1648454">
                  <a:extLst>
                    <a:ext uri="{9D8B030D-6E8A-4147-A177-3AD203B41FA5}">
                      <a16:colId xmlns:a16="http://schemas.microsoft.com/office/drawing/2014/main" val="20001"/>
                    </a:ext>
                  </a:extLst>
                </a:gridCol>
                <a:gridCol w="1648454">
                  <a:extLst>
                    <a:ext uri="{9D8B030D-6E8A-4147-A177-3AD203B41FA5}">
                      <a16:colId xmlns:a16="http://schemas.microsoft.com/office/drawing/2014/main" val="20002"/>
                    </a:ext>
                  </a:extLst>
                </a:gridCol>
                <a:gridCol w="1648454">
                  <a:extLst>
                    <a:ext uri="{9D8B030D-6E8A-4147-A177-3AD203B41FA5}">
                      <a16:colId xmlns:a16="http://schemas.microsoft.com/office/drawing/2014/main" val="20003"/>
                    </a:ext>
                  </a:extLst>
                </a:gridCol>
                <a:gridCol w="1648454">
                  <a:extLst>
                    <a:ext uri="{9D8B030D-6E8A-4147-A177-3AD203B41FA5}">
                      <a16:colId xmlns:a16="http://schemas.microsoft.com/office/drawing/2014/main" val="20004"/>
                    </a:ext>
                  </a:extLst>
                </a:gridCol>
              </a:tblGrid>
              <a:tr h="483220">
                <a:tc>
                  <a:txBody>
                    <a:bodyPr/>
                    <a:lstStyle/>
                    <a:p>
                      <a:pPr algn="ctr">
                        <a:lnSpc>
                          <a:spcPct val="150000"/>
                        </a:lnSpc>
                      </a:pPr>
                      <a:endParaRPr lang="zh-CN" altLang="en-US" sz="2400" b="0" i="0" dirty="0">
                        <a:latin typeface="FZLanTingHeiS-R-GB" panose="02000000000000000000" pitchFamily="2" charset="-122"/>
                        <a:ea typeface="FZLanTingHeiS-R-GB" panose="02000000000000000000" pitchFamily="2" charset="-122"/>
                        <a:cs typeface="Microsoft YaHei" charset="-122"/>
                      </a:endParaRPr>
                    </a:p>
                  </a:txBody>
                  <a:tcPr anchor="ctr"/>
                </a:tc>
                <a:tc>
                  <a:txBody>
                    <a:bodyPr/>
                    <a:lstStyle/>
                    <a:p>
                      <a:pPr algn="ctr">
                        <a:lnSpc>
                          <a:spcPct val="150000"/>
                        </a:lnSpc>
                      </a:pPr>
                      <a:r>
                        <a:rPr lang="zh-CN" altLang="en-US" sz="2400" b="0" i="0" dirty="0">
                          <a:latin typeface="FZLanTingHeiS-R-GB" panose="02000000000000000000" pitchFamily="2" charset="-122"/>
                          <a:ea typeface="FZLanTingHeiS-R-GB" panose="02000000000000000000" pitchFamily="2" charset="-122"/>
                          <a:cs typeface="Microsoft YaHei" charset="-122"/>
                        </a:rPr>
                        <a:t>原价</a:t>
                      </a:r>
                    </a:p>
                  </a:txBody>
                  <a:tcPr anchor="ctr"/>
                </a:tc>
                <a:tc>
                  <a:txBody>
                    <a:bodyPr/>
                    <a:lstStyle/>
                    <a:p>
                      <a:pPr algn="ctr">
                        <a:lnSpc>
                          <a:spcPct val="150000"/>
                        </a:lnSpc>
                      </a:pPr>
                      <a:r>
                        <a:rPr lang="zh-CN" altLang="en-US" sz="2400" b="0" i="0" dirty="0">
                          <a:latin typeface="FZLanTingHeiS-R-GB" panose="02000000000000000000" pitchFamily="2" charset="-122"/>
                          <a:ea typeface="FZLanTingHeiS-R-GB" panose="02000000000000000000" pitchFamily="2" charset="-122"/>
                          <a:cs typeface="Microsoft YaHei" charset="-122"/>
                        </a:rPr>
                        <a:t>降价后</a:t>
                      </a:r>
                    </a:p>
                  </a:txBody>
                  <a:tcPr anchor="ctr"/>
                </a:tc>
                <a:tc>
                  <a:txBody>
                    <a:bodyPr/>
                    <a:lstStyle/>
                    <a:p>
                      <a:pPr algn="ctr">
                        <a:lnSpc>
                          <a:spcPct val="150000"/>
                        </a:lnSpc>
                      </a:pPr>
                      <a:r>
                        <a:rPr lang="zh-CN" altLang="en-US" sz="2400" b="0" i="0" dirty="0">
                          <a:latin typeface="FZLanTingHeiS-R-GB" panose="02000000000000000000" pitchFamily="2" charset="-122"/>
                          <a:ea typeface="FZLanTingHeiS-R-GB" panose="02000000000000000000" pitchFamily="2" charset="-122"/>
                          <a:cs typeface="Microsoft YaHei" charset="-122"/>
                        </a:rPr>
                        <a:t>提价后</a:t>
                      </a:r>
                    </a:p>
                  </a:txBody>
                  <a:tcPr anchor="ctr"/>
                </a:tc>
                <a:tc>
                  <a:txBody>
                    <a:bodyPr/>
                    <a:lstStyle/>
                    <a:p>
                      <a:pPr algn="ctr">
                        <a:lnSpc>
                          <a:spcPct val="150000"/>
                        </a:lnSpc>
                      </a:pPr>
                      <a:r>
                        <a:rPr lang="zh-CN" altLang="en-US" sz="2400" b="0" i="0" dirty="0">
                          <a:latin typeface="FZLanTingHeiS-R-GB" panose="02000000000000000000" pitchFamily="2" charset="-122"/>
                          <a:ea typeface="FZLanTingHeiS-R-GB" panose="02000000000000000000" pitchFamily="2" charset="-122"/>
                          <a:cs typeface="Microsoft YaHei" charset="-122"/>
                        </a:rPr>
                        <a:t>百分比</a:t>
                      </a:r>
                    </a:p>
                  </a:txBody>
                  <a:tcPr anchor="ctr"/>
                </a:tc>
                <a:extLst>
                  <a:ext uri="{0D108BD9-81ED-4DB2-BD59-A6C34878D82A}">
                    <a16:rowId xmlns:a16="http://schemas.microsoft.com/office/drawing/2014/main" val="10000"/>
                  </a:ext>
                </a:extLst>
              </a:tr>
              <a:tr h="483220">
                <a:tc>
                  <a:txBody>
                    <a:bodyPr/>
                    <a:lstStyle/>
                    <a:p>
                      <a:pPr algn="ctr">
                        <a:lnSpc>
                          <a:spcPct val="150000"/>
                        </a:lnSpc>
                      </a:pPr>
                      <a:r>
                        <a:rPr lang="zh-CN" altLang="en-US" sz="2400" b="0" i="0" dirty="0">
                          <a:latin typeface="FZLanTingHeiS-R-GB" panose="02000000000000000000" pitchFamily="2" charset="-122"/>
                          <a:ea typeface="FZLanTingHeiS-R-GB" panose="02000000000000000000" pitchFamily="2" charset="-122"/>
                          <a:cs typeface="Microsoft YaHei" charset="-122"/>
                        </a:rPr>
                        <a:t>价格</a:t>
                      </a:r>
                    </a:p>
                  </a:txBody>
                  <a:tcPr anchor="ctr"/>
                </a:tc>
                <a:tc>
                  <a:txBody>
                    <a:bodyPr/>
                    <a:lstStyle/>
                    <a:p>
                      <a:pPr algn="ctr">
                        <a:lnSpc>
                          <a:spcPct val="150000"/>
                        </a:lnSpc>
                      </a:pPr>
                      <a:r>
                        <a:rPr lang="en-US" altLang="zh-CN" sz="2400" b="0" i="0" dirty="0">
                          <a:latin typeface="FZLanTingHeiS-R-GB" panose="02000000000000000000" pitchFamily="2" charset="-122"/>
                          <a:ea typeface="FZLanTingHeiS-R-GB" panose="02000000000000000000" pitchFamily="2" charset="-122"/>
                          <a:cs typeface="Microsoft YaHei" charset="-122"/>
                        </a:rPr>
                        <a:t>10</a:t>
                      </a:r>
                      <a:endParaRPr lang="zh-CN" altLang="en-US" sz="2400" b="0" i="0" dirty="0">
                        <a:latin typeface="FZLanTingHeiS-R-GB" panose="02000000000000000000" pitchFamily="2" charset="-122"/>
                        <a:ea typeface="FZLanTingHeiS-R-GB" panose="02000000000000000000" pitchFamily="2" charset="-122"/>
                        <a:cs typeface="Microsoft YaHei" charset="-122"/>
                      </a:endParaRPr>
                    </a:p>
                  </a:txBody>
                  <a:tcPr anchor="ctr"/>
                </a:tc>
                <a:tc>
                  <a:txBody>
                    <a:bodyPr/>
                    <a:lstStyle/>
                    <a:p>
                      <a:pPr algn="ctr">
                        <a:lnSpc>
                          <a:spcPct val="150000"/>
                        </a:lnSpc>
                      </a:pPr>
                      <a:r>
                        <a:rPr lang="en-US" altLang="zh-CN" sz="2400" b="0" i="0" dirty="0">
                          <a:latin typeface="FZLanTingHeiS-R-GB" panose="02000000000000000000" pitchFamily="2" charset="-122"/>
                          <a:ea typeface="FZLanTingHeiS-R-GB" panose="02000000000000000000" pitchFamily="2" charset="-122"/>
                          <a:cs typeface="Microsoft YaHei" charset="-122"/>
                        </a:rPr>
                        <a:t>9</a:t>
                      </a:r>
                      <a:endParaRPr lang="zh-CN" altLang="en-US" sz="2400" b="0" i="0" dirty="0">
                        <a:latin typeface="FZLanTingHeiS-R-GB" panose="02000000000000000000" pitchFamily="2" charset="-122"/>
                        <a:ea typeface="FZLanTingHeiS-R-GB" panose="02000000000000000000" pitchFamily="2" charset="-122"/>
                        <a:cs typeface="Microsoft YaHei" charset="-122"/>
                      </a:endParaRPr>
                    </a:p>
                  </a:txBody>
                  <a:tcPr anchor="ctr"/>
                </a:tc>
                <a:tc>
                  <a:txBody>
                    <a:bodyPr/>
                    <a:lstStyle/>
                    <a:p>
                      <a:pPr algn="ctr">
                        <a:lnSpc>
                          <a:spcPct val="150000"/>
                        </a:lnSpc>
                      </a:pPr>
                      <a:r>
                        <a:rPr lang="en-US" altLang="zh-CN" sz="2400" b="0" i="0" dirty="0">
                          <a:latin typeface="FZLanTingHeiS-R-GB" panose="02000000000000000000" pitchFamily="2" charset="-122"/>
                          <a:ea typeface="FZLanTingHeiS-R-GB" panose="02000000000000000000" pitchFamily="2" charset="-122"/>
                          <a:cs typeface="Microsoft YaHei" charset="-122"/>
                        </a:rPr>
                        <a:t>11</a:t>
                      </a:r>
                      <a:endParaRPr lang="zh-CN" altLang="en-US" sz="2400" b="0" i="0" dirty="0">
                        <a:latin typeface="FZLanTingHeiS-R-GB" panose="02000000000000000000" pitchFamily="2" charset="-122"/>
                        <a:ea typeface="FZLanTingHeiS-R-GB" panose="02000000000000000000" pitchFamily="2" charset="-122"/>
                        <a:cs typeface="Microsoft YaHei" charset="-122"/>
                      </a:endParaRPr>
                    </a:p>
                  </a:txBody>
                  <a:tcPr anchor="ctr"/>
                </a:tc>
                <a:tc>
                  <a:txBody>
                    <a:bodyPr/>
                    <a:lstStyle/>
                    <a:p>
                      <a:pPr algn="ctr">
                        <a:lnSpc>
                          <a:spcPct val="150000"/>
                        </a:lnSpc>
                      </a:pPr>
                      <a:r>
                        <a:rPr lang="en-US" altLang="zh-CN" sz="2400" b="0" i="0" dirty="0">
                          <a:latin typeface="FZLanTingHeiS-R-GB" panose="02000000000000000000" pitchFamily="2" charset="-122"/>
                          <a:ea typeface="FZLanTingHeiS-R-GB" panose="02000000000000000000" pitchFamily="2" charset="-122"/>
                          <a:cs typeface="Microsoft YaHei" charset="-122"/>
                        </a:rPr>
                        <a:t>10%</a:t>
                      </a:r>
                      <a:endParaRPr lang="zh-CN" altLang="en-US" sz="2400" b="0" i="0" dirty="0">
                        <a:latin typeface="FZLanTingHeiS-R-GB" panose="02000000000000000000" pitchFamily="2" charset="-122"/>
                        <a:ea typeface="FZLanTingHeiS-R-GB" panose="02000000000000000000" pitchFamily="2" charset="-122"/>
                        <a:cs typeface="Microsoft YaHei" charset="-122"/>
                      </a:endParaRPr>
                    </a:p>
                  </a:txBody>
                  <a:tcPr anchor="ctr"/>
                </a:tc>
                <a:extLst>
                  <a:ext uri="{0D108BD9-81ED-4DB2-BD59-A6C34878D82A}">
                    <a16:rowId xmlns:a16="http://schemas.microsoft.com/office/drawing/2014/main" val="10001"/>
                  </a:ext>
                </a:extLst>
              </a:tr>
              <a:tr h="483220">
                <a:tc>
                  <a:txBody>
                    <a:bodyPr/>
                    <a:lstStyle/>
                    <a:p>
                      <a:pPr algn="ctr">
                        <a:lnSpc>
                          <a:spcPct val="150000"/>
                        </a:lnSpc>
                      </a:pPr>
                      <a:r>
                        <a:rPr lang="zh-CN" altLang="en-US" sz="2400" b="0" i="0" dirty="0">
                          <a:latin typeface="FZLanTingHeiS-R-GB" panose="02000000000000000000" pitchFamily="2" charset="-122"/>
                          <a:ea typeface="FZLanTingHeiS-R-GB" panose="02000000000000000000" pitchFamily="2" charset="-122"/>
                          <a:cs typeface="Microsoft YaHei" charset="-122"/>
                        </a:rPr>
                        <a:t>需求量</a:t>
                      </a:r>
                    </a:p>
                  </a:txBody>
                  <a:tcPr anchor="ctr"/>
                </a:tc>
                <a:tc>
                  <a:txBody>
                    <a:bodyPr/>
                    <a:lstStyle/>
                    <a:p>
                      <a:pPr algn="ctr">
                        <a:lnSpc>
                          <a:spcPct val="150000"/>
                        </a:lnSpc>
                      </a:pPr>
                      <a:r>
                        <a:rPr lang="en-US" altLang="zh-CN" sz="2400" b="0" i="0" dirty="0">
                          <a:latin typeface="FZLanTingHeiS-R-GB" panose="02000000000000000000" pitchFamily="2" charset="-122"/>
                          <a:ea typeface="FZLanTingHeiS-R-GB" panose="02000000000000000000" pitchFamily="2" charset="-122"/>
                          <a:cs typeface="Microsoft YaHei" charset="-122"/>
                        </a:rPr>
                        <a:t>100</a:t>
                      </a:r>
                      <a:endParaRPr lang="zh-CN" altLang="en-US" sz="2400" b="0" i="0" dirty="0">
                        <a:latin typeface="FZLanTingHeiS-R-GB" panose="02000000000000000000" pitchFamily="2" charset="-122"/>
                        <a:ea typeface="FZLanTingHeiS-R-GB" panose="02000000000000000000" pitchFamily="2" charset="-122"/>
                        <a:cs typeface="Microsoft YaHei" charset="-122"/>
                      </a:endParaRPr>
                    </a:p>
                  </a:txBody>
                  <a:tcPr anchor="ctr"/>
                </a:tc>
                <a:tc>
                  <a:txBody>
                    <a:bodyPr/>
                    <a:lstStyle/>
                    <a:p>
                      <a:pPr algn="ctr">
                        <a:lnSpc>
                          <a:spcPct val="150000"/>
                        </a:lnSpc>
                      </a:pPr>
                      <a:r>
                        <a:rPr lang="en-US" altLang="zh-CN" sz="2400" b="0" i="0" dirty="0">
                          <a:latin typeface="FZLanTingHeiS-R-GB" panose="02000000000000000000" pitchFamily="2" charset="-122"/>
                          <a:ea typeface="FZLanTingHeiS-R-GB" panose="02000000000000000000" pitchFamily="2" charset="-122"/>
                          <a:cs typeface="Microsoft YaHei" charset="-122"/>
                        </a:rPr>
                        <a:t>110</a:t>
                      </a:r>
                      <a:endParaRPr lang="zh-CN" altLang="en-US" sz="2400" b="0" i="0" dirty="0">
                        <a:latin typeface="FZLanTingHeiS-R-GB" panose="02000000000000000000" pitchFamily="2" charset="-122"/>
                        <a:ea typeface="FZLanTingHeiS-R-GB" panose="02000000000000000000" pitchFamily="2" charset="-122"/>
                        <a:cs typeface="Microsoft YaHei" charset="-122"/>
                      </a:endParaRPr>
                    </a:p>
                  </a:txBody>
                  <a:tcPr anchor="ctr"/>
                </a:tc>
                <a:tc>
                  <a:txBody>
                    <a:bodyPr/>
                    <a:lstStyle/>
                    <a:p>
                      <a:pPr algn="ctr">
                        <a:lnSpc>
                          <a:spcPct val="150000"/>
                        </a:lnSpc>
                      </a:pPr>
                      <a:r>
                        <a:rPr lang="en-US" altLang="zh-CN" sz="2400" b="0" i="0" dirty="0">
                          <a:latin typeface="FZLanTingHeiS-R-GB" panose="02000000000000000000" pitchFamily="2" charset="-122"/>
                          <a:ea typeface="FZLanTingHeiS-R-GB" panose="02000000000000000000" pitchFamily="2" charset="-122"/>
                          <a:cs typeface="Microsoft YaHei" charset="-122"/>
                        </a:rPr>
                        <a:t>90</a:t>
                      </a:r>
                      <a:endParaRPr lang="zh-CN" altLang="en-US" sz="2400" b="0" i="0" dirty="0">
                        <a:latin typeface="FZLanTingHeiS-R-GB" panose="02000000000000000000" pitchFamily="2" charset="-122"/>
                        <a:ea typeface="FZLanTingHeiS-R-GB" panose="02000000000000000000" pitchFamily="2" charset="-122"/>
                        <a:cs typeface="Microsoft YaHei" charset="-122"/>
                      </a:endParaRPr>
                    </a:p>
                  </a:txBody>
                  <a:tcPr anchor="ctr"/>
                </a:tc>
                <a:tc>
                  <a:txBody>
                    <a:bodyPr/>
                    <a:lstStyle/>
                    <a:p>
                      <a:pPr algn="ctr">
                        <a:lnSpc>
                          <a:spcPct val="150000"/>
                        </a:lnSpc>
                      </a:pPr>
                      <a:r>
                        <a:rPr lang="en-US" altLang="zh-CN" sz="2400" b="0" i="0" dirty="0">
                          <a:latin typeface="FZLanTingHeiS-R-GB" panose="02000000000000000000" pitchFamily="2" charset="-122"/>
                          <a:ea typeface="FZLanTingHeiS-R-GB" panose="02000000000000000000" pitchFamily="2" charset="-122"/>
                          <a:cs typeface="Microsoft YaHei" charset="-122"/>
                        </a:rPr>
                        <a:t>10%</a:t>
                      </a:r>
                      <a:endParaRPr lang="zh-CN" altLang="en-US" sz="2400" b="0" i="0" dirty="0">
                        <a:latin typeface="FZLanTingHeiS-R-GB" panose="02000000000000000000" pitchFamily="2" charset="-122"/>
                        <a:ea typeface="FZLanTingHeiS-R-GB" panose="02000000000000000000" pitchFamily="2" charset="-122"/>
                        <a:cs typeface="Microsoft YaHei" charset="-122"/>
                      </a:endParaRPr>
                    </a:p>
                  </a:txBody>
                  <a:tcPr anchor="ctr"/>
                </a:tc>
                <a:extLst>
                  <a:ext uri="{0D108BD9-81ED-4DB2-BD59-A6C34878D82A}">
                    <a16:rowId xmlns:a16="http://schemas.microsoft.com/office/drawing/2014/main" val="10002"/>
                  </a:ext>
                </a:extLst>
              </a:tr>
              <a:tr h="483220">
                <a:tc>
                  <a:txBody>
                    <a:bodyPr/>
                    <a:lstStyle/>
                    <a:p>
                      <a:pPr algn="ctr">
                        <a:lnSpc>
                          <a:spcPct val="150000"/>
                        </a:lnSpc>
                      </a:pPr>
                      <a:r>
                        <a:rPr lang="zh-CN" altLang="en-US" sz="2400" b="0" i="0" dirty="0">
                          <a:latin typeface="FZLanTingHeiS-R-GB" panose="02000000000000000000" pitchFamily="2" charset="-122"/>
                          <a:ea typeface="FZLanTingHeiS-R-GB" panose="02000000000000000000" pitchFamily="2" charset="-122"/>
                          <a:cs typeface="Microsoft YaHei" charset="-122"/>
                        </a:rPr>
                        <a:t>销售收入</a:t>
                      </a:r>
                    </a:p>
                  </a:txBody>
                  <a:tcPr anchor="ctr"/>
                </a:tc>
                <a:tc>
                  <a:txBody>
                    <a:bodyPr/>
                    <a:lstStyle/>
                    <a:p>
                      <a:pPr algn="ctr">
                        <a:lnSpc>
                          <a:spcPct val="150000"/>
                        </a:lnSpc>
                      </a:pPr>
                      <a:r>
                        <a:rPr lang="en-US" altLang="zh-CN" sz="2400" b="0" i="0" dirty="0">
                          <a:latin typeface="FZLanTingHeiS-R-GB" panose="02000000000000000000" pitchFamily="2" charset="-122"/>
                          <a:ea typeface="FZLanTingHeiS-R-GB" panose="02000000000000000000" pitchFamily="2" charset="-122"/>
                          <a:cs typeface="Microsoft YaHei" charset="-122"/>
                        </a:rPr>
                        <a:t>1000</a:t>
                      </a:r>
                      <a:endParaRPr lang="zh-CN" altLang="en-US" sz="2400" b="0" i="0" dirty="0">
                        <a:latin typeface="FZLanTingHeiS-R-GB" panose="02000000000000000000" pitchFamily="2" charset="-122"/>
                        <a:ea typeface="FZLanTingHeiS-R-GB" panose="02000000000000000000" pitchFamily="2" charset="-122"/>
                        <a:cs typeface="Microsoft YaHei" charset="-122"/>
                      </a:endParaRPr>
                    </a:p>
                  </a:txBody>
                  <a:tcPr anchor="ctr"/>
                </a:tc>
                <a:tc>
                  <a:txBody>
                    <a:bodyPr/>
                    <a:lstStyle/>
                    <a:p>
                      <a:pPr algn="ctr">
                        <a:lnSpc>
                          <a:spcPct val="150000"/>
                        </a:lnSpc>
                      </a:pPr>
                      <a:r>
                        <a:rPr lang="en-US" altLang="zh-CN" sz="2400" b="0" i="0" dirty="0">
                          <a:latin typeface="FZLanTingHeiS-R-GB" panose="02000000000000000000" pitchFamily="2" charset="-122"/>
                          <a:ea typeface="FZLanTingHeiS-R-GB" panose="02000000000000000000" pitchFamily="2" charset="-122"/>
                          <a:cs typeface="Microsoft YaHei" charset="-122"/>
                        </a:rPr>
                        <a:t>990</a:t>
                      </a:r>
                      <a:endParaRPr lang="zh-CN" altLang="en-US" sz="2400" b="0" i="0" dirty="0">
                        <a:latin typeface="FZLanTingHeiS-R-GB" panose="02000000000000000000" pitchFamily="2" charset="-122"/>
                        <a:ea typeface="FZLanTingHeiS-R-GB" panose="02000000000000000000" pitchFamily="2" charset="-122"/>
                        <a:cs typeface="Microsoft YaHei" charset="-122"/>
                      </a:endParaRPr>
                    </a:p>
                  </a:txBody>
                  <a:tcPr anchor="ctr"/>
                </a:tc>
                <a:tc>
                  <a:txBody>
                    <a:bodyPr/>
                    <a:lstStyle/>
                    <a:p>
                      <a:pPr algn="ctr">
                        <a:lnSpc>
                          <a:spcPct val="150000"/>
                        </a:lnSpc>
                      </a:pPr>
                      <a:r>
                        <a:rPr lang="en-US" altLang="zh-CN" sz="2400" b="0" i="0" dirty="0">
                          <a:latin typeface="FZLanTingHeiS-R-GB" panose="02000000000000000000" pitchFamily="2" charset="-122"/>
                          <a:ea typeface="FZLanTingHeiS-R-GB" panose="02000000000000000000" pitchFamily="2" charset="-122"/>
                          <a:cs typeface="Microsoft YaHei" charset="-122"/>
                        </a:rPr>
                        <a:t>990</a:t>
                      </a:r>
                      <a:endParaRPr lang="zh-CN" altLang="en-US" sz="2400" b="0" i="0" dirty="0">
                        <a:latin typeface="FZLanTingHeiS-R-GB" panose="02000000000000000000" pitchFamily="2" charset="-122"/>
                        <a:ea typeface="FZLanTingHeiS-R-GB" panose="02000000000000000000" pitchFamily="2" charset="-122"/>
                        <a:cs typeface="Microsoft YaHei" charset="-122"/>
                      </a:endParaRPr>
                    </a:p>
                  </a:txBody>
                  <a:tcPr anchor="ctr"/>
                </a:tc>
                <a:tc>
                  <a:txBody>
                    <a:bodyPr/>
                    <a:lstStyle/>
                    <a:p>
                      <a:pPr algn="ctr">
                        <a:lnSpc>
                          <a:spcPct val="150000"/>
                        </a:lnSpc>
                      </a:pPr>
                      <a:endParaRPr lang="zh-CN" altLang="en-US" sz="2400" b="0" i="0" dirty="0">
                        <a:latin typeface="FZLanTingHeiS-R-GB" panose="02000000000000000000" pitchFamily="2" charset="-122"/>
                        <a:ea typeface="FZLanTingHeiS-R-GB" panose="02000000000000000000" pitchFamily="2" charset="-122"/>
                        <a:cs typeface="Microsoft YaHei" charset="-122"/>
                      </a:endParaRPr>
                    </a:p>
                  </a:txBody>
                  <a:tcPr anchor="ctr"/>
                </a:tc>
                <a:extLst>
                  <a:ext uri="{0D108BD9-81ED-4DB2-BD59-A6C34878D82A}">
                    <a16:rowId xmlns:a16="http://schemas.microsoft.com/office/drawing/2014/main" val="10003"/>
                  </a:ext>
                </a:extLst>
              </a:tr>
            </a:tbl>
          </a:graphicData>
        </a:graphic>
      </p:graphicFrame>
      <p:sp>
        <p:nvSpPr>
          <p:cNvPr id="2" name="矩形 1"/>
          <p:cNvSpPr/>
          <p:nvPr/>
        </p:nvSpPr>
        <p:spPr>
          <a:xfrm>
            <a:off x="334126" y="5932038"/>
            <a:ext cx="11857873" cy="588944"/>
          </a:xfrm>
          <a:prstGeom prst="rect">
            <a:avLst/>
          </a:prstGeom>
        </p:spPr>
        <p:txBody>
          <a:bodyPr wrap="square">
            <a:spAutoFit/>
          </a:bodyPr>
          <a:lstStyle/>
          <a:p>
            <a:pPr>
              <a:lnSpc>
                <a:spcPct val="150000"/>
              </a:lnSpc>
            </a:pPr>
            <a:r>
              <a:rPr kumimoji="1" lang="zh-CN" altLang="en-US" sz="2400" dirty="0">
                <a:latin typeface="FZLanTingHeiS-R-GB" panose="02000000000000000000" pitchFamily="2" charset="-122"/>
                <a:ea typeface="FZLanTingHeiS-R-GB" panose="02000000000000000000" pitchFamily="2" charset="-122"/>
                <a:cs typeface="Microsoft YaHei" charset="-122"/>
              </a:rPr>
              <a:t>当</a:t>
            </a:r>
            <a:r>
              <a:rPr kumimoji="1" lang="zh-CN" altLang="en-US" sz="2400" dirty="0">
                <a:solidFill>
                  <a:srgbClr val="C00000"/>
                </a:solidFill>
                <a:latin typeface="FZLanTingHeiS-R-GB" panose="02000000000000000000" pitchFamily="2" charset="-122"/>
                <a:ea typeface="FZLanTingHeiS-R-GB" panose="02000000000000000000" pitchFamily="2" charset="-122"/>
                <a:cs typeface="Microsoft YaHei" charset="-122"/>
              </a:rPr>
              <a:t>需求价格弹性为单位弹性</a:t>
            </a:r>
            <a:r>
              <a:rPr kumimoji="1" lang="zh-CN" altLang="en-US" sz="2400" dirty="0">
                <a:latin typeface="FZLanTingHeiS-R-GB" panose="02000000000000000000" pitchFamily="2" charset="-122"/>
                <a:ea typeface="FZLanTingHeiS-R-GB" panose="02000000000000000000" pitchFamily="2" charset="-122"/>
                <a:cs typeface="Microsoft YaHei" charset="-122"/>
              </a:rPr>
              <a:t>时，无论是涨价还是降价，企业的</a:t>
            </a:r>
            <a:r>
              <a:rPr kumimoji="1" lang="zh-CN" altLang="en-US" sz="2400" dirty="0">
                <a:solidFill>
                  <a:srgbClr val="C00000"/>
                </a:solidFill>
                <a:latin typeface="FZLanTingHeiS-R-GB" panose="02000000000000000000" pitchFamily="2" charset="-122"/>
                <a:ea typeface="FZLanTingHeiS-R-GB" panose="02000000000000000000" pitchFamily="2" charset="-122"/>
                <a:cs typeface="Microsoft YaHei" charset="-122"/>
              </a:rPr>
              <a:t>销售收入一直保持不变</a:t>
            </a:r>
            <a:r>
              <a:rPr kumimoji="1" lang="zh-CN" altLang="en-US" sz="2400" dirty="0">
                <a:latin typeface="FZLanTingHeiS-R-GB" panose="02000000000000000000" pitchFamily="2" charset="-122"/>
                <a:ea typeface="FZLanTingHeiS-R-GB" panose="02000000000000000000" pitchFamily="2" charset="-122"/>
                <a:cs typeface="Microsoft YaHei" charset="-122"/>
              </a:rPr>
              <a:t>。</a:t>
            </a:r>
            <a:endParaRPr kumimoji="1" lang="en-US" altLang="zh-CN" sz="2400" dirty="0">
              <a:latin typeface="FZLanTingHeiS-R-GB" panose="02000000000000000000" pitchFamily="2" charset="-122"/>
              <a:ea typeface="FZLanTingHeiS-R-GB" panose="02000000000000000000" pitchFamily="2" charset="-122"/>
              <a:cs typeface="Microsoft YaHei" charset="-122"/>
            </a:endParaRPr>
          </a:p>
        </p:txBody>
      </p:sp>
      <p:sp>
        <p:nvSpPr>
          <p:cNvPr id="10" name="圆角矩形 9"/>
          <p:cNvSpPr/>
          <p:nvPr/>
        </p:nvSpPr>
        <p:spPr>
          <a:xfrm>
            <a:off x="334126" y="1429760"/>
            <a:ext cx="5253873"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a:latin typeface="FZLanTingHeiS-R-GB" panose="02000000000000000000" pitchFamily="2" charset="-122"/>
                <a:ea typeface="FZLanTingHeiS-R-GB" panose="02000000000000000000" pitchFamily="2" charset="-122"/>
                <a:cs typeface="Microsoft YaHei" charset="-122"/>
              </a:rPr>
              <a:t>四、需求价格弹性的应用</a:t>
            </a:r>
            <a:r>
              <a:rPr kumimoji="1" lang="en-US" altLang="zh-CN" sz="2000" dirty="0">
                <a:latin typeface="FZLanTingHeiS-R-GB" panose="02000000000000000000" pitchFamily="2" charset="-122"/>
                <a:ea typeface="FZLanTingHeiS-R-GB" panose="02000000000000000000" pitchFamily="2" charset="-122"/>
                <a:cs typeface="Microsoft YaHei" charset="-122"/>
              </a:rPr>
              <a:t>【</a:t>
            </a:r>
            <a:r>
              <a:rPr kumimoji="1" lang="zh-CN" altLang="en-US" sz="2000" dirty="0">
                <a:latin typeface="FZLanTingHeiS-R-GB" panose="02000000000000000000" pitchFamily="2" charset="-122"/>
                <a:ea typeface="FZLanTingHeiS-R-GB" panose="02000000000000000000" pitchFamily="2" charset="-122"/>
                <a:cs typeface="Microsoft YaHei" charset="-122"/>
              </a:rPr>
              <a:t>选择、计算</a:t>
            </a:r>
            <a:r>
              <a:rPr kumimoji="1" lang="en-US" altLang="zh-CN" sz="2000" dirty="0">
                <a:latin typeface="FZLanTingHeiS-R-GB" panose="02000000000000000000" pitchFamily="2" charset="-122"/>
                <a:ea typeface="FZLanTingHeiS-R-GB" panose="02000000000000000000" pitchFamily="2" charset="-122"/>
                <a:cs typeface="Microsoft YaHei" charset="-122"/>
              </a:rPr>
              <a:t>】</a:t>
            </a:r>
            <a:endParaRPr kumimoji="1" lang="zh-CN" altLang="en-US" sz="2000" dirty="0">
              <a:latin typeface="FZLanTingHeiS-R-GB" panose="02000000000000000000" pitchFamily="2" charset="-122"/>
              <a:ea typeface="FZLanTingHeiS-R-GB" panose="02000000000000000000" pitchFamily="2" charset="-122"/>
              <a:cs typeface="Microsoft YaHei" charset="-122"/>
            </a:endParaRPr>
          </a:p>
        </p:txBody>
      </p:sp>
    </p:spTree>
    <p:extLst>
      <p:ext uri="{BB962C8B-B14F-4D97-AF65-F5344CB8AC3E}">
        <p14:creationId xmlns:p14="http://schemas.microsoft.com/office/powerpoint/2010/main" val="81101099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4767262" cy="543062"/>
          </a:xfrm>
          <a:prstGeom prst="rect">
            <a:avLst/>
          </a:prstGeom>
          <a:noFill/>
        </p:spPr>
        <p:txBody>
          <a:bodyPr wrap="square" lIns="111090" tIns="55545" rIns="111090" bIns="55545" rtlCol="0">
            <a:spAutoFit/>
          </a:bodyPr>
          <a:lstStyle/>
          <a:p>
            <a:pPr lvl="0"/>
            <a:r>
              <a:rPr lang="en-US" altLang="zh-CN" sz="2800" dirty="0">
                <a:latin typeface="FZLanTingHeiS-R-GB" panose="02000000000000000000" pitchFamily="2" charset="-122"/>
                <a:ea typeface="FZLanTingHeiS-R-GB" panose="02000000000000000000" pitchFamily="2" charset="-122"/>
                <a:cs typeface="Microsoft YaHei" charset="-122"/>
              </a:rPr>
              <a:t>4.1.1</a:t>
            </a:r>
            <a:r>
              <a:rPr lang="zh-CN" altLang="en-US" sz="2800" dirty="0">
                <a:latin typeface="FZLanTingHeiS-R-GB" panose="02000000000000000000" pitchFamily="2" charset="-122"/>
                <a:ea typeface="FZLanTingHeiS-R-GB" panose="02000000000000000000" pitchFamily="2" charset="-122"/>
                <a:cs typeface="Microsoft YaHei" charset="-122"/>
              </a:rPr>
              <a:t> 需求价格弹性</a:t>
            </a:r>
          </a:p>
        </p:txBody>
      </p:sp>
      <p:sp>
        <p:nvSpPr>
          <p:cNvPr id="19" name="文本框 18"/>
          <p:cNvSpPr txBox="1"/>
          <p:nvPr/>
        </p:nvSpPr>
        <p:spPr>
          <a:xfrm>
            <a:off x="334127" y="2222943"/>
            <a:ext cx="11633284" cy="506229"/>
          </a:xfrm>
          <a:prstGeom prst="rect">
            <a:avLst/>
          </a:prstGeom>
          <a:noFill/>
        </p:spPr>
        <p:txBody>
          <a:bodyPr wrap="square" rtlCol="0">
            <a:spAutoFit/>
          </a:bodyPr>
          <a:lstStyle/>
          <a:p>
            <a:pPr>
              <a:lnSpc>
                <a:spcPct val="150000"/>
              </a:lnSpc>
            </a:pPr>
            <a:r>
              <a:rPr kumimoji="1" lang="en-US" altLang="zh-CN" sz="2000" dirty="0">
                <a:latin typeface="FZLanTingHeiS-R-GB" panose="02000000000000000000" pitchFamily="2" charset="-122"/>
                <a:ea typeface="FZLanTingHeiS-R-GB" panose="02000000000000000000" pitchFamily="2" charset="-122"/>
                <a:cs typeface="Microsoft YaHei" charset="-122"/>
              </a:rPr>
              <a:t>4</a:t>
            </a:r>
            <a:r>
              <a:rPr kumimoji="1" lang="zh-CN" altLang="en-US" sz="2000" dirty="0">
                <a:latin typeface="FZLanTingHeiS-R-GB" panose="02000000000000000000" pitchFamily="2" charset="-122"/>
                <a:ea typeface="FZLanTingHeiS-R-GB" panose="02000000000000000000" pitchFamily="2" charset="-122"/>
                <a:cs typeface="Microsoft YaHei" charset="-122"/>
              </a:rPr>
              <a:t>、</a:t>
            </a:r>
            <a:r>
              <a:rPr kumimoji="1" lang="en-US" altLang="zh-CN" sz="2000" dirty="0">
                <a:latin typeface="FZLanTingHeiS-R-GB" panose="02000000000000000000" pitchFamily="2" charset="-122"/>
                <a:ea typeface="FZLanTingHeiS-R-GB" panose="02000000000000000000" pitchFamily="2" charset="-122"/>
                <a:cs typeface="Microsoft YaHei" charset="-122"/>
              </a:rPr>
              <a:t>E</a:t>
            </a:r>
            <a:r>
              <a:rPr kumimoji="1" lang="en-US" altLang="zh-CN" sz="2000" baseline="-25000" dirty="0">
                <a:latin typeface="FZLanTingHeiS-R-GB" panose="02000000000000000000" pitchFamily="2" charset="-122"/>
                <a:ea typeface="FZLanTingHeiS-R-GB" panose="02000000000000000000" pitchFamily="2" charset="-122"/>
                <a:cs typeface="Microsoft YaHei" charset="-122"/>
              </a:rPr>
              <a:t>d</a:t>
            </a:r>
            <a:r>
              <a:rPr kumimoji="1" lang="zh-CN" altLang="en-US" sz="2000" dirty="0">
                <a:latin typeface="FZLanTingHeiS-R-GB" panose="02000000000000000000" pitchFamily="2" charset="-122"/>
                <a:ea typeface="FZLanTingHeiS-R-GB" panose="02000000000000000000" pitchFamily="2" charset="-122"/>
                <a:cs typeface="Microsoft YaHei" charset="-122"/>
              </a:rPr>
              <a:t>＝</a:t>
            </a:r>
            <a:r>
              <a:rPr lang="en-US" altLang="zh-CN" sz="2000" dirty="0">
                <a:latin typeface="FZLanTingHeiS-R-GB" panose="02000000000000000000" pitchFamily="2" charset="-122"/>
                <a:ea typeface="FZLanTingHeiS-R-GB" panose="02000000000000000000" pitchFamily="2" charset="-122"/>
                <a:cs typeface="Microsoft YaHei" charset="-122"/>
              </a:rPr>
              <a:t>0</a:t>
            </a:r>
            <a:r>
              <a:rPr kumimoji="1" lang="zh-CN" altLang="en-US" sz="2000" dirty="0">
                <a:latin typeface="FZLanTingHeiS-R-GB" panose="02000000000000000000" pitchFamily="2" charset="-122"/>
                <a:ea typeface="FZLanTingHeiS-R-GB" panose="02000000000000000000" pitchFamily="2" charset="-122"/>
                <a:cs typeface="Microsoft YaHei" charset="-122"/>
              </a:rPr>
              <a:t>，当需求完全无弹性时、价格无论提高还是降低需求量不变。</a:t>
            </a:r>
            <a:endParaRPr kumimoji="1" lang="en-US" altLang="zh-CN" sz="2000" dirty="0">
              <a:latin typeface="FZLanTingHeiS-R-GB" panose="02000000000000000000" pitchFamily="2" charset="-122"/>
              <a:ea typeface="FZLanTingHeiS-R-GB" panose="02000000000000000000" pitchFamily="2" charset="-122"/>
              <a:cs typeface="Microsoft YaHei" charset="-122"/>
            </a:endParaRPr>
          </a:p>
        </p:txBody>
      </p:sp>
      <p:graphicFrame>
        <p:nvGraphicFramePr>
          <p:cNvPr id="9" name="图表 8"/>
          <p:cNvGraphicFramePr/>
          <p:nvPr/>
        </p:nvGraphicFramePr>
        <p:xfrm>
          <a:off x="8566484" y="98338"/>
          <a:ext cx="4555957" cy="157832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矩形 5"/>
          <p:cNvSpPr/>
          <p:nvPr/>
        </p:nvSpPr>
        <p:spPr>
          <a:xfrm>
            <a:off x="0" y="156725"/>
            <a:ext cx="2108269" cy="276999"/>
          </a:xfrm>
          <a:prstGeom prst="rect">
            <a:avLst/>
          </a:prstGeom>
        </p:spPr>
        <p:txBody>
          <a:bodyPr wrap="none">
            <a:spAutoFit/>
          </a:bodyPr>
          <a:lstStyle/>
          <a:p>
            <a:r>
              <a:rPr lang="en-US" altLang="zh-CN" sz="1200">
                <a:solidFill>
                  <a:schemeClr val="bg1">
                    <a:lumMod val="75000"/>
                  </a:schemeClr>
                </a:solidFill>
                <a:latin typeface="SimSun" charset="-122"/>
                <a:ea typeface="SimSun" charset="-122"/>
                <a:cs typeface="SimSun" charset="-122"/>
              </a:rPr>
              <a:t>4.1.1.4</a:t>
            </a:r>
            <a:r>
              <a:rPr lang="zh-CN" altLang="en-US" sz="1200" dirty="0">
                <a:solidFill>
                  <a:schemeClr val="bg1">
                    <a:lumMod val="75000"/>
                  </a:schemeClr>
                </a:solidFill>
                <a:latin typeface="SimSun" charset="-122"/>
                <a:ea typeface="SimSun" charset="-122"/>
                <a:cs typeface="SimSun" charset="-122"/>
              </a:rPr>
              <a:t>需求价格弹性的应用</a:t>
            </a:r>
          </a:p>
        </p:txBody>
      </p:sp>
      <p:graphicFrame>
        <p:nvGraphicFramePr>
          <p:cNvPr id="7" name="表格 6"/>
          <p:cNvGraphicFramePr>
            <a:graphicFrameLocks noGrp="1"/>
          </p:cNvGraphicFramePr>
          <p:nvPr>
            <p:extLst>
              <p:ext uri="{D42A27DB-BD31-4B8C-83A1-F6EECF244321}">
                <p14:modId xmlns:p14="http://schemas.microsoft.com/office/powerpoint/2010/main" val="2632978442"/>
              </p:ext>
            </p:extLst>
          </p:nvPr>
        </p:nvGraphicFramePr>
        <p:xfrm>
          <a:off x="1217321" y="2910053"/>
          <a:ext cx="8242270" cy="2342136"/>
        </p:xfrm>
        <a:graphic>
          <a:graphicData uri="http://schemas.openxmlformats.org/drawingml/2006/table">
            <a:tbl>
              <a:tblPr firstRow="1" bandRow="1">
                <a:tableStyleId>{5940675A-B579-460E-94D1-54222C63F5DA}</a:tableStyleId>
              </a:tblPr>
              <a:tblGrid>
                <a:gridCol w="1648454">
                  <a:extLst>
                    <a:ext uri="{9D8B030D-6E8A-4147-A177-3AD203B41FA5}">
                      <a16:colId xmlns:a16="http://schemas.microsoft.com/office/drawing/2014/main" val="20000"/>
                    </a:ext>
                  </a:extLst>
                </a:gridCol>
                <a:gridCol w="1648454">
                  <a:extLst>
                    <a:ext uri="{9D8B030D-6E8A-4147-A177-3AD203B41FA5}">
                      <a16:colId xmlns:a16="http://schemas.microsoft.com/office/drawing/2014/main" val="20001"/>
                    </a:ext>
                  </a:extLst>
                </a:gridCol>
                <a:gridCol w="1648454">
                  <a:extLst>
                    <a:ext uri="{9D8B030D-6E8A-4147-A177-3AD203B41FA5}">
                      <a16:colId xmlns:a16="http://schemas.microsoft.com/office/drawing/2014/main" val="20002"/>
                    </a:ext>
                  </a:extLst>
                </a:gridCol>
                <a:gridCol w="1648454">
                  <a:extLst>
                    <a:ext uri="{9D8B030D-6E8A-4147-A177-3AD203B41FA5}">
                      <a16:colId xmlns:a16="http://schemas.microsoft.com/office/drawing/2014/main" val="20003"/>
                    </a:ext>
                  </a:extLst>
                </a:gridCol>
                <a:gridCol w="1648454">
                  <a:extLst>
                    <a:ext uri="{9D8B030D-6E8A-4147-A177-3AD203B41FA5}">
                      <a16:colId xmlns:a16="http://schemas.microsoft.com/office/drawing/2014/main" val="20004"/>
                    </a:ext>
                  </a:extLst>
                </a:gridCol>
              </a:tblGrid>
              <a:tr h="483220">
                <a:tc>
                  <a:txBody>
                    <a:bodyPr/>
                    <a:lstStyle/>
                    <a:p>
                      <a:pPr algn="ctr">
                        <a:lnSpc>
                          <a:spcPct val="150000"/>
                        </a:lnSpc>
                      </a:pPr>
                      <a:endParaRPr lang="zh-CN" altLang="en-US" sz="2400" b="0" i="0" dirty="0">
                        <a:latin typeface="FZLanTingHeiS-R-GB" panose="02000000000000000000" pitchFamily="2" charset="-122"/>
                        <a:ea typeface="FZLanTingHeiS-R-GB" panose="02000000000000000000" pitchFamily="2" charset="-122"/>
                        <a:cs typeface="Microsoft YaHei" charset="-122"/>
                      </a:endParaRPr>
                    </a:p>
                  </a:txBody>
                  <a:tcPr anchor="ctr"/>
                </a:tc>
                <a:tc>
                  <a:txBody>
                    <a:bodyPr/>
                    <a:lstStyle/>
                    <a:p>
                      <a:pPr algn="ctr">
                        <a:lnSpc>
                          <a:spcPct val="150000"/>
                        </a:lnSpc>
                      </a:pPr>
                      <a:r>
                        <a:rPr lang="zh-CN" altLang="en-US" sz="2400" b="0" i="0" dirty="0">
                          <a:latin typeface="FZLanTingHeiS-R-GB" panose="02000000000000000000" pitchFamily="2" charset="-122"/>
                          <a:ea typeface="FZLanTingHeiS-R-GB" panose="02000000000000000000" pitchFamily="2" charset="-122"/>
                          <a:cs typeface="Microsoft YaHei" charset="-122"/>
                        </a:rPr>
                        <a:t>原价</a:t>
                      </a:r>
                    </a:p>
                  </a:txBody>
                  <a:tcPr anchor="ctr"/>
                </a:tc>
                <a:tc>
                  <a:txBody>
                    <a:bodyPr/>
                    <a:lstStyle/>
                    <a:p>
                      <a:pPr algn="ctr">
                        <a:lnSpc>
                          <a:spcPct val="150000"/>
                        </a:lnSpc>
                      </a:pPr>
                      <a:r>
                        <a:rPr lang="zh-CN" altLang="en-US" sz="2400" b="0" i="0" dirty="0">
                          <a:latin typeface="FZLanTingHeiS-R-GB" panose="02000000000000000000" pitchFamily="2" charset="-122"/>
                          <a:ea typeface="FZLanTingHeiS-R-GB" panose="02000000000000000000" pitchFamily="2" charset="-122"/>
                          <a:cs typeface="Microsoft YaHei" charset="-122"/>
                        </a:rPr>
                        <a:t>降价后</a:t>
                      </a:r>
                    </a:p>
                  </a:txBody>
                  <a:tcPr anchor="ctr"/>
                </a:tc>
                <a:tc>
                  <a:txBody>
                    <a:bodyPr/>
                    <a:lstStyle/>
                    <a:p>
                      <a:pPr algn="ctr">
                        <a:lnSpc>
                          <a:spcPct val="150000"/>
                        </a:lnSpc>
                      </a:pPr>
                      <a:r>
                        <a:rPr lang="zh-CN" altLang="en-US" sz="2400" b="0" i="0" dirty="0">
                          <a:latin typeface="FZLanTingHeiS-R-GB" panose="02000000000000000000" pitchFamily="2" charset="-122"/>
                          <a:ea typeface="FZLanTingHeiS-R-GB" panose="02000000000000000000" pitchFamily="2" charset="-122"/>
                          <a:cs typeface="Microsoft YaHei" charset="-122"/>
                        </a:rPr>
                        <a:t>提价后</a:t>
                      </a:r>
                    </a:p>
                  </a:txBody>
                  <a:tcPr anchor="ctr"/>
                </a:tc>
                <a:tc>
                  <a:txBody>
                    <a:bodyPr/>
                    <a:lstStyle/>
                    <a:p>
                      <a:pPr algn="ctr">
                        <a:lnSpc>
                          <a:spcPct val="150000"/>
                        </a:lnSpc>
                      </a:pPr>
                      <a:r>
                        <a:rPr lang="zh-CN" altLang="en-US" sz="2400" b="0" i="0" dirty="0">
                          <a:latin typeface="FZLanTingHeiS-R-GB" panose="02000000000000000000" pitchFamily="2" charset="-122"/>
                          <a:ea typeface="FZLanTingHeiS-R-GB" panose="02000000000000000000" pitchFamily="2" charset="-122"/>
                          <a:cs typeface="Microsoft YaHei" charset="-122"/>
                        </a:rPr>
                        <a:t>百分比</a:t>
                      </a:r>
                    </a:p>
                  </a:txBody>
                  <a:tcPr anchor="ctr"/>
                </a:tc>
                <a:extLst>
                  <a:ext uri="{0D108BD9-81ED-4DB2-BD59-A6C34878D82A}">
                    <a16:rowId xmlns:a16="http://schemas.microsoft.com/office/drawing/2014/main" val="10000"/>
                  </a:ext>
                </a:extLst>
              </a:tr>
              <a:tr h="483220">
                <a:tc>
                  <a:txBody>
                    <a:bodyPr/>
                    <a:lstStyle/>
                    <a:p>
                      <a:pPr algn="ctr">
                        <a:lnSpc>
                          <a:spcPct val="150000"/>
                        </a:lnSpc>
                      </a:pPr>
                      <a:r>
                        <a:rPr lang="zh-CN" altLang="en-US" sz="2400" b="0" i="0" dirty="0">
                          <a:latin typeface="FZLanTingHeiS-R-GB" panose="02000000000000000000" pitchFamily="2" charset="-122"/>
                          <a:ea typeface="FZLanTingHeiS-R-GB" panose="02000000000000000000" pitchFamily="2" charset="-122"/>
                          <a:cs typeface="Microsoft YaHei" charset="-122"/>
                        </a:rPr>
                        <a:t>价格</a:t>
                      </a:r>
                    </a:p>
                  </a:txBody>
                  <a:tcPr anchor="ctr"/>
                </a:tc>
                <a:tc>
                  <a:txBody>
                    <a:bodyPr/>
                    <a:lstStyle/>
                    <a:p>
                      <a:pPr algn="ctr">
                        <a:lnSpc>
                          <a:spcPct val="150000"/>
                        </a:lnSpc>
                      </a:pPr>
                      <a:r>
                        <a:rPr lang="en-US" altLang="zh-CN" sz="2400" b="0" i="0" dirty="0">
                          <a:latin typeface="FZLanTingHeiS-R-GB" panose="02000000000000000000" pitchFamily="2" charset="-122"/>
                          <a:ea typeface="FZLanTingHeiS-R-GB" panose="02000000000000000000" pitchFamily="2" charset="-122"/>
                          <a:cs typeface="Microsoft YaHei" charset="-122"/>
                        </a:rPr>
                        <a:t>10</a:t>
                      </a:r>
                      <a:endParaRPr lang="zh-CN" altLang="en-US" sz="2400" b="0" i="0" dirty="0">
                        <a:latin typeface="FZLanTingHeiS-R-GB" panose="02000000000000000000" pitchFamily="2" charset="-122"/>
                        <a:ea typeface="FZLanTingHeiS-R-GB" panose="02000000000000000000" pitchFamily="2" charset="-122"/>
                        <a:cs typeface="Microsoft YaHei" charset="-122"/>
                      </a:endParaRPr>
                    </a:p>
                  </a:txBody>
                  <a:tcPr anchor="ctr"/>
                </a:tc>
                <a:tc>
                  <a:txBody>
                    <a:bodyPr/>
                    <a:lstStyle/>
                    <a:p>
                      <a:pPr algn="ctr">
                        <a:lnSpc>
                          <a:spcPct val="150000"/>
                        </a:lnSpc>
                      </a:pPr>
                      <a:r>
                        <a:rPr lang="en-US" altLang="zh-CN" sz="2400" b="0" i="0" dirty="0">
                          <a:latin typeface="FZLanTingHeiS-R-GB" panose="02000000000000000000" pitchFamily="2" charset="-122"/>
                          <a:ea typeface="FZLanTingHeiS-R-GB" panose="02000000000000000000" pitchFamily="2" charset="-122"/>
                          <a:cs typeface="Microsoft YaHei" charset="-122"/>
                        </a:rPr>
                        <a:t>9</a:t>
                      </a:r>
                      <a:endParaRPr lang="zh-CN" altLang="en-US" sz="2400" b="0" i="0" dirty="0">
                        <a:latin typeface="FZLanTingHeiS-R-GB" panose="02000000000000000000" pitchFamily="2" charset="-122"/>
                        <a:ea typeface="FZLanTingHeiS-R-GB" panose="02000000000000000000" pitchFamily="2" charset="-122"/>
                        <a:cs typeface="Microsoft YaHei" charset="-122"/>
                      </a:endParaRPr>
                    </a:p>
                  </a:txBody>
                  <a:tcPr anchor="ctr"/>
                </a:tc>
                <a:tc>
                  <a:txBody>
                    <a:bodyPr/>
                    <a:lstStyle/>
                    <a:p>
                      <a:pPr algn="ctr">
                        <a:lnSpc>
                          <a:spcPct val="150000"/>
                        </a:lnSpc>
                      </a:pPr>
                      <a:r>
                        <a:rPr lang="en-US" altLang="zh-CN" sz="2400" b="0" i="0" dirty="0">
                          <a:latin typeface="FZLanTingHeiS-R-GB" panose="02000000000000000000" pitchFamily="2" charset="-122"/>
                          <a:ea typeface="FZLanTingHeiS-R-GB" panose="02000000000000000000" pitchFamily="2" charset="-122"/>
                          <a:cs typeface="Microsoft YaHei" charset="-122"/>
                        </a:rPr>
                        <a:t>11</a:t>
                      </a:r>
                      <a:endParaRPr lang="zh-CN" altLang="en-US" sz="2400" b="0" i="0" dirty="0">
                        <a:latin typeface="FZLanTingHeiS-R-GB" panose="02000000000000000000" pitchFamily="2" charset="-122"/>
                        <a:ea typeface="FZLanTingHeiS-R-GB" panose="02000000000000000000" pitchFamily="2" charset="-122"/>
                        <a:cs typeface="Microsoft YaHei" charset="-122"/>
                      </a:endParaRPr>
                    </a:p>
                  </a:txBody>
                  <a:tcPr anchor="ctr"/>
                </a:tc>
                <a:tc>
                  <a:txBody>
                    <a:bodyPr/>
                    <a:lstStyle/>
                    <a:p>
                      <a:pPr algn="ctr">
                        <a:lnSpc>
                          <a:spcPct val="150000"/>
                        </a:lnSpc>
                      </a:pPr>
                      <a:r>
                        <a:rPr lang="en-US" altLang="zh-CN" sz="2400" b="0" i="0" dirty="0">
                          <a:latin typeface="FZLanTingHeiS-R-GB" panose="02000000000000000000" pitchFamily="2" charset="-122"/>
                          <a:ea typeface="FZLanTingHeiS-R-GB" panose="02000000000000000000" pitchFamily="2" charset="-122"/>
                          <a:cs typeface="Microsoft YaHei" charset="-122"/>
                        </a:rPr>
                        <a:t>10%</a:t>
                      </a:r>
                      <a:endParaRPr lang="zh-CN" altLang="en-US" sz="2400" b="0" i="0" dirty="0">
                        <a:latin typeface="FZLanTingHeiS-R-GB" panose="02000000000000000000" pitchFamily="2" charset="-122"/>
                        <a:ea typeface="FZLanTingHeiS-R-GB" panose="02000000000000000000" pitchFamily="2" charset="-122"/>
                        <a:cs typeface="Microsoft YaHei" charset="-122"/>
                      </a:endParaRPr>
                    </a:p>
                  </a:txBody>
                  <a:tcPr anchor="ctr"/>
                </a:tc>
                <a:extLst>
                  <a:ext uri="{0D108BD9-81ED-4DB2-BD59-A6C34878D82A}">
                    <a16:rowId xmlns:a16="http://schemas.microsoft.com/office/drawing/2014/main" val="10001"/>
                  </a:ext>
                </a:extLst>
              </a:tr>
              <a:tr h="483220">
                <a:tc>
                  <a:txBody>
                    <a:bodyPr/>
                    <a:lstStyle/>
                    <a:p>
                      <a:pPr algn="ctr">
                        <a:lnSpc>
                          <a:spcPct val="150000"/>
                        </a:lnSpc>
                      </a:pPr>
                      <a:r>
                        <a:rPr lang="zh-CN" altLang="en-US" sz="2400" b="0" i="0" dirty="0">
                          <a:latin typeface="FZLanTingHeiS-R-GB" panose="02000000000000000000" pitchFamily="2" charset="-122"/>
                          <a:ea typeface="FZLanTingHeiS-R-GB" panose="02000000000000000000" pitchFamily="2" charset="-122"/>
                          <a:cs typeface="Microsoft YaHei" charset="-122"/>
                        </a:rPr>
                        <a:t>需求量</a:t>
                      </a:r>
                    </a:p>
                  </a:txBody>
                  <a:tcPr anchor="ctr"/>
                </a:tc>
                <a:tc>
                  <a:txBody>
                    <a:bodyPr/>
                    <a:lstStyle/>
                    <a:p>
                      <a:pPr algn="ctr">
                        <a:lnSpc>
                          <a:spcPct val="150000"/>
                        </a:lnSpc>
                      </a:pPr>
                      <a:r>
                        <a:rPr lang="en-US" altLang="zh-CN" sz="2400" b="0" i="0" dirty="0">
                          <a:latin typeface="FZLanTingHeiS-R-GB" panose="02000000000000000000" pitchFamily="2" charset="-122"/>
                          <a:ea typeface="FZLanTingHeiS-R-GB" panose="02000000000000000000" pitchFamily="2" charset="-122"/>
                          <a:cs typeface="Microsoft YaHei" charset="-122"/>
                        </a:rPr>
                        <a:t>100</a:t>
                      </a:r>
                      <a:endParaRPr lang="zh-CN" altLang="en-US" sz="2400" b="0" i="0" dirty="0">
                        <a:latin typeface="FZLanTingHeiS-R-GB" panose="02000000000000000000" pitchFamily="2" charset="-122"/>
                        <a:ea typeface="FZLanTingHeiS-R-GB" panose="02000000000000000000" pitchFamily="2" charset="-122"/>
                        <a:cs typeface="Microsoft YaHei" charset="-122"/>
                      </a:endParaRPr>
                    </a:p>
                  </a:txBody>
                  <a:tcPr anchor="ctr"/>
                </a:tc>
                <a:tc>
                  <a:txBody>
                    <a:bodyPr/>
                    <a:lstStyle/>
                    <a:p>
                      <a:pPr algn="ctr">
                        <a:lnSpc>
                          <a:spcPct val="150000"/>
                        </a:lnSpc>
                      </a:pPr>
                      <a:r>
                        <a:rPr lang="en-US" altLang="zh-CN" sz="2400" b="0" i="0" dirty="0">
                          <a:latin typeface="FZLanTingHeiS-R-GB" panose="02000000000000000000" pitchFamily="2" charset="-122"/>
                          <a:ea typeface="FZLanTingHeiS-R-GB" panose="02000000000000000000" pitchFamily="2" charset="-122"/>
                          <a:cs typeface="Microsoft YaHei" charset="-122"/>
                        </a:rPr>
                        <a:t>100</a:t>
                      </a:r>
                      <a:endParaRPr lang="zh-CN" altLang="en-US" sz="2400" b="0" i="0" dirty="0">
                        <a:latin typeface="FZLanTingHeiS-R-GB" panose="02000000000000000000" pitchFamily="2" charset="-122"/>
                        <a:ea typeface="FZLanTingHeiS-R-GB" panose="02000000000000000000" pitchFamily="2" charset="-122"/>
                        <a:cs typeface="Microsoft YaHei" charset="-122"/>
                      </a:endParaRPr>
                    </a:p>
                  </a:txBody>
                  <a:tcPr anchor="ctr"/>
                </a:tc>
                <a:tc>
                  <a:txBody>
                    <a:bodyPr/>
                    <a:lstStyle/>
                    <a:p>
                      <a:pPr algn="ctr">
                        <a:lnSpc>
                          <a:spcPct val="150000"/>
                        </a:lnSpc>
                      </a:pPr>
                      <a:r>
                        <a:rPr lang="en-US" altLang="zh-CN" sz="2400" b="0" i="0" dirty="0">
                          <a:latin typeface="FZLanTingHeiS-R-GB" panose="02000000000000000000" pitchFamily="2" charset="-122"/>
                          <a:ea typeface="FZLanTingHeiS-R-GB" panose="02000000000000000000" pitchFamily="2" charset="-122"/>
                          <a:cs typeface="Microsoft YaHei" charset="-122"/>
                        </a:rPr>
                        <a:t>100</a:t>
                      </a:r>
                      <a:endParaRPr lang="zh-CN" altLang="en-US" sz="2400" b="0" i="0" dirty="0">
                        <a:latin typeface="FZLanTingHeiS-R-GB" panose="02000000000000000000" pitchFamily="2" charset="-122"/>
                        <a:ea typeface="FZLanTingHeiS-R-GB" panose="02000000000000000000" pitchFamily="2" charset="-122"/>
                        <a:cs typeface="Microsoft YaHei" charset="-122"/>
                      </a:endParaRPr>
                    </a:p>
                  </a:txBody>
                  <a:tcPr anchor="ctr"/>
                </a:tc>
                <a:tc>
                  <a:txBody>
                    <a:bodyPr/>
                    <a:lstStyle/>
                    <a:p>
                      <a:pPr algn="ctr">
                        <a:lnSpc>
                          <a:spcPct val="150000"/>
                        </a:lnSpc>
                      </a:pPr>
                      <a:r>
                        <a:rPr lang="en-US" altLang="zh-CN" sz="2400" b="0" i="0" dirty="0">
                          <a:latin typeface="FZLanTingHeiS-R-GB" panose="02000000000000000000" pitchFamily="2" charset="-122"/>
                          <a:ea typeface="FZLanTingHeiS-R-GB" panose="02000000000000000000" pitchFamily="2" charset="-122"/>
                          <a:cs typeface="Microsoft YaHei" charset="-122"/>
                        </a:rPr>
                        <a:t>0%</a:t>
                      </a:r>
                      <a:endParaRPr lang="zh-CN" altLang="en-US" sz="2400" b="0" i="0" dirty="0">
                        <a:latin typeface="FZLanTingHeiS-R-GB" panose="02000000000000000000" pitchFamily="2" charset="-122"/>
                        <a:ea typeface="FZLanTingHeiS-R-GB" panose="02000000000000000000" pitchFamily="2" charset="-122"/>
                        <a:cs typeface="Microsoft YaHei" charset="-122"/>
                      </a:endParaRPr>
                    </a:p>
                  </a:txBody>
                  <a:tcPr anchor="ctr"/>
                </a:tc>
                <a:extLst>
                  <a:ext uri="{0D108BD9-81ED-4DB2-BD59-A6C34878D82A}">
                    <a16:rowId xmlns:a16="http://schemas.microsoft.com/office/drawing/2014/main" val="10002"/>
                  </a:ext>
                </a:extLst>
              </a:tr>
              <a:tr h="483220">
                <a:tc>
                  <a:txBody>
                    <a:bodyPr/>
                    <a:lstStyle/>
                    <a:p>
                      <a:pPr algn="ctr">
                        <a:lnSpc>
                          <a:spcPct val="150000"/>
                        </a:lnSpc>
                      </a:pPr>
                      <a:r>
                        <a:rPr lang="zh-CN" altLang="en-US" sz="2400" b="0" i="0" dirty="0">
                          <a:latin typeface="FZLanTingHeiS-R-GB" panose="02000000000000000000" pitchFamily="2" charset="-122"/>
                          <a:ea typeface="FZLanTingHeiS-R-GB" panose="02000000000000000000" pitchFamily="2" charset="-122"/>
                          <a:cs typeface="Microsoft YaHei" charset="-122"/>
                        </a:rPr>
                        <a:t>销售收入</a:t>
                      </a:r>
                    </a:p>
                  </a:txBody>
                  <a:tcPr anchor="ctr"/>
                </a:tc>
                <a:tc>
                  <a:txBody>
                    <a:bodyPr/>
                    <a:lstStyle/>
                    <a:p>
                      <a:pPr algn="ctr">
                        <a:lnSpc>
                          <a:spcPct val="150000"/>
                        </a:lnSpc>
                      </a:pPr>
                      <a:r>
                        <a:rPr lang="en-US" altLang="zh-CN" sz="2400" b="0" i="0" dirty="0">
                          <a:latin typeface="FZLanTingHeiS-R-GB" panose="02000000000000000000" pitchFamily="2" charset="-122"/>
                          <a:ea typeface="FZLanTingHeiS-R-GB" panose="02000000000000000000" pitchFamily="2" charset="-122"/>
                          <a:cs typeface="Microsoft YaHei" charset="-122"/>
                        </a:rPr>
                        <a:t>1000</a:t>
                      </a:r>
                      <a:endParaRPr lang="zh-CN" altLang="en-US" sz="2400" b="0" i="0" dirty="0">
                        <a:latin typeface="FZLanTingHeiS-R-GB" panose="02000000000000000000" pitchFamily="2" charset="-122"/>
                        <a:ea typeface="FZLanTingHeiS-R-GB" panose="02000000000000000000" pitchFamily="2" charset="-122"/>
                        <a:cs typeface="Microsoft YaHei" charset="-122"/>
                      </a:endParaRPr>
                    </a:p>
                  </a:txBody>
                  <a:tcPr anchor="ctr"/>
                </a:tc>
                <a:tc>
                  <a:txBody>
                    <a:bodyPr/>
                    <a:lstStyle/>
                    <a:p>
                      <a:pPr algn="ctr">
                        <a:lnSpc>
                          <a:spcPct val="150000"/>
                        </a:lnSpc>
                      </a:pPr>
                      <a:r>
                        <a:rPr lang="en-US" altLang="zh-CN" sz="2400" b="0" i="0" dirty="0">
                          <a:latin typeface="FZLanTingHeiS-R-GB" panose="02000000000000000000" pitchFamily="2" charset="-122"/>
                          <a:ea typeface="FZLanTingHeiS-R-GB" panose="02000000000000000000" pitchFamily="2" charset="-122"/>
                          <a:cs typeface="Microsoft YaHei" charset="-122"/>
                        </a:rPr>
                        <a:t>900</a:t>
                      </a:r>
                      <a:endParaRPr lang="zh-CN" altLang="en-US" sz="2400" b="0" i="0" dirty="0">
                        <a:latin typeface="FZLanTingHeiS-R-GB" panose="02000000000000000000" pitchFamily="2" charset="-122"/>
                        <a:ea typeface="FZLanTingHeiS-R-GB" panose="02000000000000000000" pitchFamily="2" charset="-122"/>
                        <a:cs typeface="Microsoft YaHei" charset="-122"/>
                      </a:endParaRPr>
                    </a:p>
                  </a:txBody>
                  <a:tcPr anchor="ctr"/>
                </a:tc>
                <a:tc>
                  <a:txBody>
                    <a:bodyPr/>
                    <a:lstStyle/>
                    <a:p>
                      <a:pPr algn="ctr">
                        <a:lnSpc>
                          <a:spcPct val="150000"/>
                        </a:lnSpc>
                      </a:pPr>
                      <a:r>
                        <a:rPr lang="en-US" altLang="zh-CN" sz="2400" b="0" i="0" dirty="0">
                          <a:latin typeface="FZLanTingHeiS-R-GB" panose="02000000000000000000" pitchFamily="2" charset="-122"/>
                          <a:ea typeface="FZLanTingHeiS-R-GB" panose="02000000000000000000" pitchFamily="2" charset="-122"/>
                          <a:cs typeface="Microsoft YaHei" charset="-122"/>
                        </a:rPr>
                        <a:t>1100</a:t>
                      </a:r>
                      <a:endParaRPr lang="zh-CN" altLang="en-US" sz="2400" b="0" i="0" dirty="0">
                        <a:latin typeface="FZLanTingHeiS-R-GB" panose="02000000000000000000" pitchFamily="2" charset="-122"/>
                        <a:ea typeface="FZLanTingHeiS-R-GB" panose="02000000000000000000" pitchFamily="2" charset="-122"/>
                        <a:cs typeface="Microsoft YaHei" charset="-122"/>
                      </a:endParaRPr>
                    </a:p>
                  </a:txBody>
                  <a:tcPr anchor="ctr"/>
                </a:tc>
                <a:tc>
                  <a:txBody>
                    <a:bodyPr/>
                    <a:lstStyle/>
                    <a:p>
                      <a:pPr algn="ctr">
                        <a:lnSpc>
                          <a:spcPct val="150000"/>
                        </a:lnSpc>
                      </a:pPr>
                      <a:endParaRPr lang="zh-CN" altLang="en-US" sz="2400" b="0" i="0" dirty="0">
                        <a:latin typeface="FZLanTingHeiS-R-GB" panose="02000000000000000000" pitchFamily="2" charset="-122"/>
                        <a:ea typeface="FZLanTingHeiS-R-GB" panose="02000000000000000000" pitchFamily="2" charset="-122"/>
                        <a:cs typeface="Microsoft YaHei" charset="-122"/>
                      </a:endParaRPr>
                    </a:p>
                  </a:txBody>
                  <a:tcPr anchor="ctr"/>
                </a:tc>
                <a:extLst>
                  <a:ext uri="{0D108BD9-81ED-4DB2-BD59-A6C34878D82A}">
                    <a16:rowId xmlns:a16="http://schemas.microsoft.com/office/drawing/2014/main" val="10003"/>
                  </a:ext>
                </a:extLst>
              </a:tr>
            </a:tbl>
          </a:graphicData>
        </a:graphic>
      </p:graphicFrame>
      <p:sp>
        <p:nvSpPr>
          <p:cNvPr id="10" name="圆角矩形 9"/>
          <p:cNvSpPr/>
          <p:nvPr/>
        </p:nvSpPr>
        <p:spPr>
          <a:xfrm>
            <a:off x="334126" y="1429760"/>
            <a:ext cx="5253873"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a:latin typeface="FZLanTingHeiS-R-GB" panose="02000000000000000000" pitchFamily="2" charset="-122"/>
                <a:ea typeface="FZLanTingHeiS-R-GB" panose="02000000000000000000" pitchFamily="2" charset="-122"/>
                <a:cs typeface="Microsoft YaHei" charset="-122"/>
              </a:rPr>
              <a:t>四、需求价格弹性的应用</a:t>
            </a:r>
            <a:r>
              <a:rPr kumimoji="1" lang="en-US" altLang="zh-CN" sz="2000" dirty="0">
                <a:latin typeface="FZLanTingHeiS-R-GB" panose="02000000000000000000" pitchFamily="2" charset="-122"/>
                <a:ea typeface="FZLanTingHeiS-R-GB" panose="02000000000000000000" pitchFamily="2" charset="-122"/>
                <a:cs typeface="Microsoft YaHei" charset="-122"/>
              </a:rPr>
              <a:t>【</a:t>
            </a:r>
            <a:r>
              <a:rPr kumimoji="1" lang="zh-CN" altLang="en-US" sz="2000" dirty="0">
                <a:latin typeface="FZLanTingHeiS-R-GB" panose="02000000000000000000" pitchFamily="2" charset="-122"/>
                <a:ea typeface="FZLanTingHeiS-R-GB" panose="02000000000000000000" pitchFamily="2" charset="-122"/>
                <a:cs typeface="Microsoft YaHei" charset="-122"/>
              </a:rPr>
              <a:t>选择、计算</a:t>
            </a:r>
            <a:r>
              <a:rPr kumimoji="1" lang="en-US" altLang="zh-CN" sz="2000" dirty="0">
                <a:latin typeface="FZLanTingHeiS-R-GB" panose="02000000000000000000" pitchFamily="2" charset="-122"/>
                <a:ea typeface="FZLanTingHeiS-R-GB" panose="02000000000000000000" pitchFamily="2" charset="-122"/>
                <a:cs typeface="Microsoft YaHei" charset="-122"/>
              </a:rPr>
              <a:t>】</a:t>
            </a:r>
            <a:endParaRPr kumimoji="1" lang="zh-CN" altLang="en-US" sz="2000" dirty="0">
              <a:latin typeface="FZLanTingHeiS-R-GB" panose="02000000000000000000" pitchFamily="2" charset="-122"/>
              <a:ea typeface="FZLanTingHeiS-R-GB" panose="02000000000000000000" pitchFamily="2" charset="-122"/>
              <a:cs typeface="Microsoft YaHei" charset="-122"/>
            </a:endParaRPr>
          </a:p>
        </p:txBody>
      </p:sp>
    </p:spTree>
    <p:extLst>
      <p:ext uri="{BB962C8B-B14F-4D97-AF65-F5344CB8AC3E}">
        <p14:creationId xmlns:p14="http://schemas.microsoft.com/office/powerpoint/2010/main" val="207927872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4767262" cy="543062"/>
          </a:xfrm>
          <a:prstGeom prst="rect">
            <a:avLst/>
          </a:prstGeom>
          <a:noFill/>
        </p:spPr>
        <p:txBody>
          <a:bodyPr wrap="square" lIns="111090" tIns="55545" rIns="111090" bIns="55545" rtlCol="0">
            <a:spAutoFit/>
          </a:bodyPr>
          <a:lstStyle/>
          <a:p>
            <a:pPr lvl="0"/>
            <a:r>
              <a:rPr lang="en-US" altLang="zh-CN" sz="2800" dirty="0">
                <a:latin typeface="FZLanTingHeiS-R-GB" panose="02000000000000000000" pitchFamily="2" charset="-122"/>
                <a:ea typeface="FZLanTingHeiS-R-GB" panose="02000000000000000000" pitchFamily="2" charset="-122"/>
                <a:cs typeface="Microsoft YaHei" charset="-122"/>
              </a:rPr>
              <a:t>4.1.1</a:t>
            </a:r>
            <a:r>
              <a:rPr lang="zh-CN" altLang="en-US" sz="2800" dirty="0">
                <a:latin typeface="FZLanTingHeiS-R-GB" panose="02000000000000000000" pitchFamily="2" charset="-122"/>
                <a:ea typeface="FZLanTingHeiS-R-GB" panose="02000000000000000000" pitchFamily="2" charset="-122"/>
                <a:cs typeface="Microsoft YaHei" charset="-122"/>
              </a:rPr>
              <a:t> 需求价格弹性</a:t>
            </a:r>
          </a:p>
        </p:txBody>
      </p:sp>
      <p:sp>
        <p:nvSpPr>
          <p:cNvPr id="19" name="文本框 18"/>
          <p:cNvSpPr txBox="1"/>
          <p:nvPr/>
        </p:nvSpPr>
        <p:spPr>
          <a:xfrm>
            <a:off x="334127" y="2222943"/>
            <a:ext cx="11633284" cy="2308324"/>
          </a:xfrm>
          <a:prstGeom prst="rect">
            <a:avLst/>
          </a:prstGeom>
          <a:noFill/>
        </p:spPr>
        <p:txBody>
          <a:bodyPr wrap="square" rtlCol="0">
            <a:spAutoFit/>
          </a:bodyPr>
          <a:lstStyle/>
          <a:p>
            <a:pPr>
              <a:lnSpc>
                <a:spcPct val="150000"/>
              </a:lnSpc>
            </a:pPr>
            <a:r>
              <a:rPr kumimoji="1" lang="en-US" altLang="zh-CN" sz="2400" dirty="0">
                <a:latin typeface="FZLanTingHeiS-R-GB" panose="02000000000000000000" pitchFamily="2" charset="-122"/>
                <a:ea typeface="FZLanTingHeiS-R-GB" panose="02000000000000000000" pitchFamily="2" charset="-122"/>
                <a:cs typeface="Microsoft YaHei" charset="-122"/>
              </a:rPr>
              <a:t>5</a:t>
            </a:r>
            <a:r>
              <a:rPr kumimoji="1" lang="zh-CN" altLang="en-US" sz="2400" dirty="0">
                <a:latin typeface="FZLanTingHeiS-R-GB" panose="02000000000000000000" pitchFamily="2" charset="-122"/>
                <a:ea typeface="FZLanTingHeiS-R-GB" panose="02000000000000000000" pitchFamily="2" charset="-122"/>
                <a:cs typeface="Microsoft YaHei" charset="-122"/>
              </a:rPr>
              <a:t>、</a:t>
            </a:r>
            <a:r>
              <a:rPr kumimoji="1" lang="en-US" altLang="zh-CN" sz="2400" dirty="0">
                <a:latin typeface="FZLanTingHeiS-R-GB" panose="02000000000000000000" pitchFamily="2" charset="-122"/>
                <a:ea typeface="FZLanTingHeiS-R-GB" panose="02000000000000000000" pitchFamily="2" charset="-122"/>
                <a:cs typeface="Microsoft YaHei" charset="-122"/>
              </a:rPr>
              <a:t>E</a:t>
            </a:r>
            <a:r>
              <a:rPr kumimoji="1" lang="en-US" altLang="zh-CN" sz="2400" baseline="-25000" dirty="0">
                <a:latin typeface="FZLanTingHeiS-R-GB" panose="02000000000000000000" pitchFamily="2" charset="-122"/>
                <a:ea typeface="FZLanTingHeiS-R-GB" panose="02000000000000000000" pitchFamily="2" charset="-122"/>
                <a:cs typeface="Microsoft YaHei" charset="-122"/>
              </a:rPr>
              <a:t>d</a:t>
            </a:r>
            <a:r>
              <a:rPr kumimoji="1" lang="zh-CN" altLang="en-US" sz="2400" dirty="0">
                <a:latin typeface="FZLanTingHeiS-R-GB" panose="02000000000000000000" pitchFamily="2" charset="-122"/>
                <a:ea typeface="FZLanTingHeiS-R-GB" panose="02000000000000000000" pitchFamily="2" charset="-122"/>
                <a:cs typeface="Microsoft YaHei" charset="-122"/>
              </a:rPr>
              <a:t>＝</a:t>
            </a:r>
            <a:r>
              <a:rPr lang="en-US" altLang="zh-CN" sz="2400" dirty="0">
                <a:latin typeface="FZLanTingHeiS-R-GB" panose="02000000000000000000" pitchFamily="2" charset="-122"/>
                <a:ea typeface="FZLanTingHeiS-R-GB" panose="02000000000000000000" pitchFamily="2" charset="-122"/>
                <a:cs typeface="Microsoft YaHei" charset="-122"/>
              </a:rPr>
              <a:t>∞</a:t>
            </a:r>
            <a:r>
              <a:rPr kumimoji="1" lang="zh-CN" altLang="en-US" sz="2400" dirty="0">
                <a:latin typeface="FZLanTingHeiS-R-GB" panose="02000000000000000000" pitchFamily="2" charset="-122"/>
                <a:ea typeface="FZLanTingHeiS-R-GB" panose="02000000000000000000" pitchFamily="2" charset="-122"/>
                <a:cs typeface="Microsoft YaHei" charset="-122"/>
              </a:rPr>
              <a:t>，当需求价格弹性为无限时。</a:t>
            </a:r>
            <a:endParaRPr kumimoji="1" lang="en-US" altLang="zh-CN" sz="2400" dirty="0">
              <a:latin typeface="FZLanTingHeiS-R-GB" panose="02000000000000000000" pitchFamily="2" charset="-122"/>
              <a:ea typeface="FZLanTingHeiS-R-GB" panose="02000000000000000000" pitchFamily="2" charset="-122"/>
              <a:cs typeface="Microsoft YaHei" charset="-122"/>
            </a:endParaRPr>
          </a:p>
          <a:p>
            <a:pPr>
              <a:lnSpc>
                <a:spcPct val="150000"/>
              </a:lnSpc>
            </a:pPr>
            <a:r>
              <a:rPr kumimoji="1" lang="zh-CN" altLang="en-US" sz="2400" dirty="0">
                <a:latin typeface="FZLanTingHeiS-R-GB" panose="02000000000000000000" pitchFamily="2" charset="-122"/>
                <a:ea typeface="FZLanTingHeiS-R-GB" panose="02000000000000000000" pitchFamily="2" charset="-122"/>
                <a:cs typeface="Microsoft YaHei" charset="-122"/>
              </a:rPr>
              <a:t>在既定价格上，消费者对这一商品的需求量是无穷大的，收入可以无限增加，因此，企业不会降价销售。但如果企业提高该商品的价格，该商品便无人问津，企业销售收入减少为零。</a:t>
            </a:r>
          </a:p>
        </p:txBody>
      </p:sp>
      <p:graphicFrame>
        <p:nvGraphicFramePr>
          <p:cNvPr id="9" name="图表 8"/>
          <p:cNvGraphicFramePr/>
          <p:nvPr/>
        </p:nvGraphicFramePr>
        <p:xfrm>
          <a:off x="8566484" y="98338"/>
          <a:ext cx="4555957" cy="157832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矩形 5"/>
          <p:cNvSpPr/>
          <p:nvPr/>
        </p:nvSpPr>
        <p:spPr>
          <a:xfrm>
            <a:off x="0" y="156725"/>
            <a:ext cx="2108269" cy="276999"/>
          </a:xfrm>
          <a:prstGeom prst="rect">
            <a:avLst/>
          </a:prstGeom>
        </p:spPr>
        <p:txBody>
          <a:bodyPr wrap="none">
            <a:spAutoFit/>
          </a:bodyPr>
          <a:lstStyle/>
          <a:p>
            <a:r>
              <a:rPr lang="en-US" altLang="zh-CN" sz="1200">
                <a:solidFill>
                  <a:schemeClr val="bg1">
                    <a:lumMod val="75000"/>
                  </a:schemeClr>
                </a:solidFill>
                <a:latin typeface="SimSun" charset="-122"/>
                <a:ea typeface="SimSun" charset="-122"/>
                <a:cs typeface="SimSun" charset="-122"/>
              </a:rPr>
              <a:t>4.1.1.4</a:t>
            </a:r>
            <a:r>
              <a:rPr lang="zh-CN" altLang="en-US" sz="1200" dirty="0">
                <a:solidFill>
                  <a:schemeClr val="bg1">
                    <a:lumMod val="75000"/>
                  </a:schemeClr>
                </a:solidFill>
                <a:latin typeface="SimSun" charset="-122"/>
                <a:ea typeface="SimSun" charset="-122"/>
                <a:cs typeface="SimSun" charset="-122"/>
              </a:rPr>
              <a:t>需求价格弹性的应用</a:t>
            </a:r>
          </a:p>
        </p:txBody>
      </p:sp>
      <p:sp>
        <p:nvSpPr>
          <p:cNvPr id="7" name="圆角矩形 6"/>
          <p:cNvSpPr/>
          <p:nvPr/>
        </p:nvSpPr>
        <p:spPr>
          <a:xfrm>
            <a:off x="334126" y="1429760"/>
            <a:ext cx="5253873"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a:latin typeface="FZLanTingHeiS-R-GB" panose="02000000000000000000" pitchFamily="2" charset="-122"/>
                <a:ea typeface="FZLanTingHeiS-R-GB" panose="02000000000000000000" pitchFamily="2" charset="-122"/>
                <a:cs typeface="Microsoft YaHei" charset="-122"/>
              </a:rPr>
              <a:t>四、需求价格弹性的应用</a:t>
            </a:r>
            <a:r>
              <a:rPr kumimoji="1" lang="en-US" altLang="zh-CN" sz="2000" dirty="0">
                <a:latin typeface="FZLanTingHeiS-R-GB" panose="02000000000000000000" pitchFamily="2" charset="-122"/>
                <a:ea typeface="FZLanTingHeiS-R-GB" panose="02000000000000000000" pitchFamily="2" charset="-122"/>
                <a:cs typeface="Microsoft YaHei" charset="-122"/>
              </a:rPr>
              <a:t>【</a:t>
            </a:r>
            <a:r>
              <a:rPr kumimoji="1" lang="zh-CN" altLang="en-US" sz="2000" dirty="0">
                <a:latin typeface="FZLanTingHeiS-R-GB" panose="02000000000000000000" pitchFamily="2" charset="-122"/>
                <a:ea typeface="FZLanTingHeiS-R-GB" panose="02000000000000000000" pitchFamily="2" charset="-122"/>
                <a:cs typeface="Microsoft YaHei" charset="-122"/>
              </a:rPr>
              <a:t>选择、计算</a:t>
            </a:r>
            <a:r>
              <a:rPr kumimoji="1" lang="en-US" altLang="zh-CN" sz="2000" dirty="0">
                <a:latin typeface="FZLanTingHeiS-R-GB" panose="02000000000000000000" pitchFamily="2" charset="-122"/>
                <a:ea typeface="FZLanTingHeiS-R-GB" panose="02000000000000000000" pitchFamily="2" charset="-122"/>
                <a:cs typeface="Microsoft YaHei" charset="-122"/>
              </a:rPr>
              <a:t>】</a:t>
            </a:r>
            <a:endParaRPr kumimoji="1" lang="zh-CN" altLang="en-US" sz="2000" dirty="0">
              <a:latin typeface="FZLanTingHeiS-R-GB" panose="02000000000000000000" pitchFamily="2" charset="-122"/>
              <a:ea typeface="FZLanTingHeiS-R-GB" panose="02000000000000000000" pitchFamily="2" charset="-122"/>
              <a:cs typeface="Microsoft YaHei" charset="-122"/>
            </a:endParaRPr>
          </a:p>
        </p:txBody>
      </p:sp>
    </p:spTree>
    <p:extLst>
      <p:ext uri="{BB962C8B-B14F-4D97-AF65-F5344CB8AC3E}">
        <p14:creationId xmlns:p14="http://schemas.microsoft.com/office/powerpoint/2010/main" val="146612659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4767262" cy="543062"/>
          </a:xfrm>
          <a:prstGeom prst="rect">
            <a:avLst/>
          </a:prstGeom>
          <a:noFill/>
        </p:spPr>
        <p:txBody>
          <a:bodyPr wrap="square" lIns="111090" tIns="55545" rIns="111090" bIns="55545" rtlCol="0">
            <a:spAutoFit/>
          </a:bodyPr>
          <a:lstStyle/>
          <a:p>
            <a:pPr lvl="0"/>
            <a:r>
              <a:rPr lang="en-US" altLang="zh-CN" sz="2800" dirty="0">
                <a:latin typeface="FZLanTingHeiS-R-GB" panose="02000000000000000000" pitchFamily="2" charset="-122"/>
                <a:ea typeface="FZLanTingHeiS-R-GB" panose="02000000000000000000" pitchFamily="2" charset="-122"/>
                <a:cs typeface="Microsoft YaHei" charset="-122"/>
              </a:rPr>
              <a:t>4.1.1</a:t>
            </a:r>
            <a:r>
              <a:rPr lang="zh-CN" altLang="en-US" sz="2800" dirty="0">
                <a:latin typeface="FZLanTingHeiS-R-GB" panose="02000000000000000000" pitchFamily="2" charset="-122"/>
                <a:ea typeface="FZLanTingHeiS-R-GB" panose="02000000000000000000" pitchFamily="2" charset="-122"/>
                <a:cs typeface="Microsoft YaHei" charset="-122"/>
              </a:rPr>
              <a:t> 需求价格弹性</a:t>
            </a:r>
          </a:p>
        </p:txBody>
      </p:sp>
      <p:graphicFrame>
        <p:nvGraphicFramePr>
          <p:cNvPr id="9" name="图表 8"/>
          <p:cNvGraphicFramePr/>
          <p:nvPr/>
        </p:nvGraphicFramePr>
        <p:xfrm>
          <a:off x="8566484" y="98338"/>
          <a:ext cx="4555957" cy="157832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2" name="表格 1"/>
          <p:cNvGraphicFramePr>
            <a:graphicFrameLocks noGrp="1"/>
          </p:cNvGraphicFramePr>
          <p:nvPr>
            <p:extLst>
              <p:ext uri="{D42A27DB-BD31-4B8C-83A1-F6EECF244321}">
                <p14:modId xmlns:p14="http://schemas.microsoft.com/office/powerpoint/2010/main" val="3118015477"/>
              </p:ext>
            </p:extLst>
          </p:nvPr>
        </p:nvGraphicFramePr>
        <p:xfrm>
          <a:off x="604252" y="2338366"/>
          <a:ext cx="10849811" cy="3930523"/>
        </p:xfrm>
        <a:graphic>
          <a:graphicData uri="http://schemas.openxmlformats.org/drawingml/2006/table">
            <a:tbl>
              <a:tblPr firstRow="1" bandRow="1">
                <a:tableStyleId>{5940675A-B579-460E-94D1-54222C63F5DA}</a:tableStyleId>
              </a:tblPr>
              <a:tblGrid>
                <a:gridCol w="1593516">
                  <a:extLst>
                    <a:ext uri="{9D8B030D-6E8A-4147-A177-3AD203B41FA5}">
                      <a16:colId xmlns:a16="http://schemas.microsoft.com/office/drawing/2014/main" val="20000"/>
                    </a:ext>
                  </a:extLst>
                </a:gridCol>
                <a:gridCol w="1832365">
                  <a:extLst>
                    <a:ext uri="{9D8B030D-6E8A-4147-A177-3AD203B41FA5}">
                      <a16:colId xmlns:a16="http://schemas.microsoft.com/office/drawing/2014/main" val="20001"/>
                    </a:ext>
                  </a:extLst>
                </a:gridCol>
                <a:gridCol w="1676400">
                  <a:extLst>
                    <a:ext uri="{9D8B030D-6E8A-4147-A177-3AD203B41FA5}">
                      <a16:colId xmlns:a16="http://schemas.microsoft.com/office/drawing/2014/main" val="20002"/>
                    </a:ext>
                  </a:extLst>
                </a:gridCol>
                <a:gridCol w="1642534">
                  <a:extLst>
                    <a:ext uri="{9D8B030D-6E8A-4147-A177-3AD203B41FA5}">
                      <a16:colId xmlns:a16="http://schemas.microsoft.com/office/drawing/2014/main" val="20003"/>
                    </a:ext>
                  </a:extLst>
                </a:gridCol>
                <a:gridCol w="2065866">
                  <a:extLst>
                    <a:ext uri="{9D8B030D-6E8A-4147-A177-3AD203B41FA5}">
                      <a16:colId xmlns:a16="http://schemas.microsoft.com/office/drawing/2014/main" val="20004"/>
                    </a:ext>
                  </a:extLst>
                </a:gridCol>
                <a:gridCol w="2039130">
                  <a:extLst>
                    <a:ext uri="{9D8B030D-6E8A-4147-A177-3AD203B41FA5}">
                      <a16:colId xmlns:a16="http://schemas.microsoft.com/office/drawing/2014/main" val="20005"/>
                    </a:ext>
                  </a:extLst>
                </a:gridCol>
              </a:tblGrid>
              <a:tr h="1176433">
                <a:tc>
                  <a:txBody>
                    <a:bodyPr/>
                    <a:lstStyle/>
                    <a:p>
                      <a:r>
                        <a:rPr lang="zh-CN" altLang="en-US" sz="2000" b="0" i="0" dirty="0">
                          <a:latin typeface="FZLanTingHeiS-R-GB" panose="02000000000000000000" pitchFamily="2" charset="-122"/>
                          <a:ea typeface="FZLanTingHeiS-R-GB" panose="02000000000000000000" pitchFamily="2" charset="-122"/>
                          <a:cs typeface="Microsoft YaHei" charset="-122"/>
                        </a:rPr>
                        <a:t>销售</a:t>
                      </a:r>
                      <a:endParaRPr lang="en-US" altLang="zh-CN" sz="2000" b="0" i="0" dirty="0">
                        <a:latin typeface="FZLanTingHeiS-R-GB" panose="02000000000000000000" pitchFamily="2" charset="-122"/>
                        <a:ea typeface="FZLanTingHeiS-R-GB" panose="02000000000000000000" pitchFamily="2" charset="-122"/>
                        <a:cs typeface="Microsoft YaHei" charset="-122"/>
                      </a:endParaRPr>
                    </a:p>
                    <a:p>
                      <a:r>
                        <a:rPr lang="zh-CN" altLang="en-US" sz="2000" b="0" i="0" dirty="0">
                          <a:latin typeface="FZLanTingHeiS-R-GB" panose="02000000000000000000" pitchFamily="2" charset="-122"/>
                          <a:ea typeface="FZLanTingHeiS-R-GB" panose="02000000000000000000" pitchFamily="2" charset="-122"/>
                          <a:cs typeface="Microsoft YaHei" charset="-122"/>
                        </a:rPr>
                        <a:t> 收入</a:t>
                      </a:r>
                      <a:endParaRPr lang="zh-CN" altLang="en-US" sz="2000" b="0" i="0" dirty="0">
                        <a:solidFill>
                          <a:schemeClr val="tx1"/>
                        </a:solidFill>
                        <a:latin typeface="FZLanTingHeiS-R-GB" panose="02000000000000000000" pitchFamily="2" charset="-122"/>
                        <a:ea typeface="FZLanTingHeiS-R-GB" panose="02000000000000000000" pitchFamily="2" charset="-122"/>
                        <a:cs typeface="Microsoft YaHei" charset="-122"/>
                      </a:endParaRPr>
                    </a:p>
                  </a:txBody>
                  <a:tcPr/>
                </a:tc>
                <a:tc>
                  <a:txBody>
                    <a:bodyPr/>
                    <a:lstStyle/>
                    <a:p>
                      <a:pPr algn="ctr"/>
                      <a:r>
                        <a:rPr lang="en-US" altLang="zh-CN" sz="2000" b="0" i="0" dirty="0">
                          <a:solidFill>
                            <a:srgbClr val="C00000"/>
                          </a:solidFill>
                          <a:latin typeface="FZLanTingHeiS-R-GB" panose="02000000000000000000" pitchFamily="2" charset="-122"/>
                          <a:ea typeface="FZLanTingHeiS-R-GB" panose="02000000000000000000" pitchFamily="2" charset="-122"/>
                          <a:cs typeface="Microsoft YaHei" charset="-122"/>
                        </a:rPr>
                        <a:t>E</a:t>
                      </a:r>
                      <a:r>
                        <a:rPr lang="en-US" altLang="zh-CN" sz="2000" b="0" i="0" baseline="-25000" dirty="0">
                          <a:solidFill>
                            <a:srgbClr val="C00000"/>
                          </a:solidFill>
                          <a:latin typeface="FZLanTingHeiS-R-GB" panose="02000000000000000000" pitchFamily="2" charset="-122"/>
                          <a:ea typeface="FZLanTingHeiS-R-GB" panose="02000000000000000000" pitchFamily="2" charset="-122"/>
                          <a:cs typeface="Microsoft YaHei" charset="-122"/>
                        </a:rPr>
                        <a:t>d</a:t>
                      </a:r>
                      <a:r>
                        <a:rPr lang="zh-CN" altLang="en-US" sz="2000" b="0" i="0" dirty="0">
                          <a:solidFill>
                            <a:srgbClr val="C00000"/>
                          </a:solidFill>
                          <a:latin typeface="FZLanTingHeiS-R-GB" panose="02000000000000000000" pitchFamily="2" charset="-122"/>
                          <a:ea typeface="FZLanTingHeiS-R-GB" panose="02000000000000000000" pitchFamily="2" charset="-122"/>
                          <a:cs typeface="Microsoft YaHei" charset="-122"/>
                        </a:rPr>
                        <a:t>＞</a:t>
                      </a:r>
                      <a:r>
                        <a:rPr lang="en-US" altLang="zh-CN" sz="2000" b="0" i="0" dirty="0">
                          <a:solidFill>
                            <a:srgbClr val="C00000"/>
                          </a:solidFill>
                          <a:latin typeface="FZLanTingHeiS-R-GB" panose="02000000000000000000" pitchFamily="2" charset="-122"/>
                          <a:ea typeface="FZLanTingHeiS-R-GB" panose="02000000000000000000" pitchFamily="2" charset="-122"/>
                          <a:cs typeface="Microsoft YaHei" charset="-122"/>
                        </a:rPr>
                        <a:t>1</a:t>
                      </a:r>
                      <a:endParaRPr lang="zh-CN" altLang="en-US" sz="2000" b="0" i="0" dirty="0">
                        <a:solidFill>
                          <a:srgbClr val="C00000"/>
                        </a:solidFill>
                        <a:latin typeface="FZLanTingHeiS-R-GB" panose="02000000000000000000" pitchFamily="2" charset="-122"/>
                        <a:ea typeface="FZLanTingHeiS-R-GB" panose="02000000000000000000" pitchFamily="2" charset="-122"/>
                        <a:cs typeface="Microsoft YaHei" charset="-122"/>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altLang="zh-CN" sz="2000" b="0" i="0" dirty="0">
                        <a:solidFill>
                          <a:srgbClr val="C00000"/>
                        </a:solidFill>
                        <a:latin typeface="FZLanTingHeiS-R-GB" panose="02000000000000000000" pitchFamily="2" charset="-122"/>
                        <a:ea typeface="FZLanTingHeiS-R-GB" panose="02000000000000000000" pitchFamily="2" charset="-122"/>
                        <a:cs typeface="Microsoft YaHei" charset="-122"/>
                      </a:endParaRPr>
                    </a:p>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000" b="0" i="0" dirty="0">
                          <a:solidFill>
                            <a:srgbClr val="C00000"/>
                          </a:solidFill>
                          <a:latin typeface="FZLanTingHeiS-R-GB" panose="02000000000000000000" pitchFamily="2" charset="-122"/>
                          <a:ea typeface="FZLanTingHeiS-R-GB" panose="02000000000000000000" pitchFamily="2" charset="-122"/>
                          <a:cs typeface="Microsoft YaHei" charset="-122"/>
                        </a:rPr>
                        <a:t>E</a:t>
                      </a:r>
                      <a:r>
                        <a:rPr lang="en-US" altLang="zh-CN" sz="2000" b="0" i="0" baseline="-25000" dirty="0">
                          <a:solidFill>
                            <a:srgbClr val="C00000"/>
                          </a:solidFill>
                          <a:latin typeface="FZLanTingHeiS-R-GB" panose="02000000000000000000" pitchFamily="2" charset="-122"/>
                          <a:ea typeface="FZLanTingHeiS-R-GB" panose="02000000000000000000" pitchFamily="2" charset="-122"/>
                          <a:cs typeface="Microsoft YaHei" charset="-122"/>
                        </a:rPr>
                        <a:t>d</a:t>
                      </a:r>
                      <a:r>
                        <a:rPr lang="zh-CN" altLang="en-US" sz="2000" b="0" i="0" baseline="0" dirty="0">
                          <a:solidFill>
                            <a:srgbClr val="C00000"/>
                          </a:solidFill>
                          <a:latin typeface="FZLanTingHeiS-R-GB" panose="02000000000000000000" pitchFamily="2" charset="-122"/>
                          <a:ea typeface="FZLanTingHeiS-R-GB" panose="02000000000000000000" pitchFamily="2" charset="-122"/>
                          <a:cs typeface="Microsoft YaHei" charset="-122"/>
                        </a:rPr>
                        <a:t>＜</a:t>
                      </a:r>
                      <a:r>
                        <a:rPr lang="en-US" altLang="zh-CN" sz="2000" b="0" i="0" dirty="0">
                          <a:solidFill>
                            <a:srgbClr val="C00000"/>
                          </a:solidFill>
                          <a:latin typeface="FZLanTingHeiS-R-GB" panose="02000000000000000000" pitchFamily="2" charset="-122"/>
                          <a:ea typeface="FZLanTingHeiS-R-GB" panose="02000000000000000000" pitchFamily="2" charset="-122"/>
                          <a:cs typeface="Microsoft YaHei" charset="-122"/>
                        </a:rPr>
                        <a:t>1</a:t>
                      </a:r>
                    </a:p>
                    <a:p>
                      <a:pPr algn="ctr"/>
                      <a:endParaRPr lang="zh-CN" altLang="en-US" sz="2000" b="0" i="0" dirty="0">
                        <a:solidFill>
                          <a:srgbClr val="C00000"/>
                        </a:solidFill>
                        <a:latin typeface="FZLanTingHeiS-R-GB" panose="02000000000000000000" pitchFamily="2" charset="-122"/>
                        <a:ea typeface="FZLanTingHeiS-R-GB" panose="02000000000000000000" pitchFamily="2" charset="-122"/>
                        <a:cs typeface="Microsoft YaHei" charset="-122"/>
                      </a:endParaRPr>
                    </a:p>
                  </a:txBody>
                  <a:tcPr anchor="ctr"/>
                </a:tc>
                <a:tc>
                  <a:txBody>
                    <a:bodyPr/>
                    <a:lstStyle/>
                    <a:p>
                      <a:pPr algn="ctr"/>
                      <a:r>
                        <a:rPr lang="en-US" altLang="zh-CN" sz="2000" b="0" i="0" dirty="0">
                          <a:latin typeface="FZLanTingHeiS-R-GB" panose="02000000000000000000" pitchFamily="2" charset="-122"/>
                          <a:ea typeface="FZLanTingHeiS-R-GB" panose="02000000000000000000" pitchFamily="2" charset="-122"/>
                          <a:cs typeface="Microsoft YaHei" charset="-122"/>
                        </a:rPr>
                        <a:t>E</a:t>
                      </a:r>
                      <a:r>
                        <a:rPr lang="en-US" altLang="zh-CN" sz="2000" b="0" i="0" baseline="-25000" dirty="0">
                          <a:latin typeface="FZLanTingHeiS-R-GB" panose="02000000000000000000" pitchFamily="2" charset="-122"/>
                          <a:ea typeface="FZLanTingHeiS-R-GB" panose="02000000000000000000" pitchFamily="2" charset="-122"/>
                          <a:cs typeface="Microsoft YaHei" charset="-122"/>
                        </a:rPr>
                        <a:t>d</a:t>
                      </a:r>
                      <a:r>
                        <a:rPr lang="zh-CN" altLang="en-US" sz="2000" b="0" i="0" dirty="0">
                          <a:latin typeface="FZLanTingHeiS-R-GB" panose="02000000000000000000" pitchFamily="2" charset="-122"/>
                          <a:ea typeface="FZLanTingHeiS-R-GB" panose="02000000000000000000" pitchFamily="2" charset="-122"/>
                          <a:cs typeface="Microsoft YaHei" charset="-122"/>
                        </a:rPr>
                        <a:t>＝</a:t>
                      </a:r>
                      <a:r>
                        <a:rPr lang="en-US" altLang="zh-CN" sz="2000" b="0" i="0" dirty="0">
                          <a:latin typeface="FZLanTingHeiS-R-GB" panose="02000000000000000000" pitchFamily="2" charset="-122"/>
                          <a:ea typeface="FZLanTingHeiS-R-GB" panose="02000000000000000000" pitchFamily="2" charset="-122"/>
                          <a:cs typeface="Microsoft YaHei" charset="-122"/>
                        </a:rPr>
                        <a:t>1</a:t>
                      </a:r>
                      <a:endParaRPr lang="zh-CN" altLang="en-US" sz="2000" b="0" i="0" dirty="0">
                        <a:solidFill>
                          <a:schemeClr val="tx1"/>
                        </a:solidFill>
                        <a:latin typeface="FZLanTingHeiS-R-GB" panose="02000000000000000000" pitchFamily="2" charset="-122"/>
                        <a:ea typeface="FZLanTingHeiS-R-GB" panose="02000000000000000000" pitchFamily="2" charset="-122"/>
                        <a:cs typeface="Microsoft YaHei" charset="-122"/>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altLang="zh-CN" sz="2000" b="0" i="0" dirty="0">
                        <a:latin typeface="FZLanTingHeiS-R-GB" panose="02000000000000000000" pitchFamily="2" charset="-122"/>
                        <a:ea typeface="FZLanTingHeiS-R-GB" panose="02000000000000000000" pitchFamily="2" charset="-122"/>
                        <a:cs typeface="Microsoft YaHei" charset="-122"/>
                      </a:endParaRPr>
                    </a:p>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000" b="0" i="0" dirty="0">
                          <a:latin typeface="FZLanTingHeiS-R-GB" panose="02000000000000000000" pitchFamily="2" charset="-122"/>
                          <a:ea typeface="FZLanTingHeiS-R-GB" panose="02000000000000000000" pitchFamily="2" charset="-122"/>
                          <a:cs typeface="Microsoft YaHei" charset="-122"/>
                        </a:rPr>
                        <a:t>E</a:t>
                      </a:r>
                      <a:r>
                        <a:rPr lang="en-US" altLang="zh-CN" sz="2000" b="0" i="0" baseline="-25000" dirty="0">
                          <a:latin typeface="FZLanTingHeiS-R-GB" panose="02000000000000000000" pitchFamily="2" charset="-122"/>
                          <a:ea typeface="FZLanTingHeiS-R-GB" panose="02000000000000000000" pitchFamily="2" charset="-122"/>
                          <a:cs typeface="Microsoft YaHei" charset="-122"/>
                        </a:rPr>
                        <a:t>d</a:t>
                      </a:r>
                      <a:r>
                        <a:rPr lang="zh-CN" altLang="en-US" sz="2000" b="0" i="0" dirty="0">
                          <a:latin typeface="FZLanTingHeiS-R-GB" panose="02000000000000000000" pitchFamily="2" charset="-122"/>
                          <a:ea typeface="FZLanTingHeiS-R-GB" panose="02000000000000000000" pitchFamily="2" charset="-122"/>
                          <a:cs typeface="Microsoft YaHei" charset="-122"/>
                        </a:rPr>
                        <a:t>＝</a:t>
                      </a:r>
                      <a:r>
                        <a:rPr lang="en-US" altLang="zh-CN" sz="2000" b="0" i="0" dirty="0">
                          <a:latin typeface="FZLanTingHeiS-R-GB" panose="02000000000000000000" pitchFamily="2" charset="-122"/>
                          <a:ea typeface="FZLanTingHeiS-R-GB" panose="02000000000000000000" pitchFamily="2" charset="-122"/>
                          <a:cs typeface="Microsoft YaHei" charset="-122"/>
                        </a:rPr>
                        <a:t>0</a:t>
                      </a:r>
                      <a:endParaRPr lang="zh-CN" altLang="en-US" sz="2000" b="0" i="0" dirty="0">
                        <a:latin typeface="FZLanTingHeiS-R-GB" panose="02000000000000000000" pitchFamily="2" charset="-122"/>
                        <a:ea typeface="FZLanTingHeiS-R-GB" panose="02000000000000000000" pitchFamily="2" charset="-122"/>
                        <a:cs typeface="Microsoft YaHei" charset="-122"/>
                      </a:endParaRPr>
                    </a:p>
                    <a:p>
                      <a:pPr algn="ctr"/>
                      <a:endParaRPr lang="zh-CN" altLang="en-US" sz="2000" b="0" i="0" dirty="0">
                        <a:solidFill>
                          <a:schemeClr val="tx1"/>
                        </a:solidFill>
                        <a:latin typeface="FZLanTingHeiS-R-GB" panose="02000000000000000000" pitchFamily="2" charset="-122"/>
                        <a:ea typeface="FZLanTingHeiS-R-GB" panose="02000000000000000000" pitchFamily="2" charset="-122"/>
                        <a:cs typeface="Microsoft YaHei" charset="-122"/>
                      </a:endParaRPr>
                    </a:p>
                  </a:txBody>
                  <a:tcPr anchor="ctr"/>
                </a:tc>
                <a:tc>
                  <a:txBody>
                    <a:bodyPr/>
                    <a:lstStyle/>
                    <a:p>
                      <a:pPr algn="ctr"/>
                      <a:r>
                        <a:rPr lang="en-US" altLang="zh-CN" sz="2000" b="0" i="0" dirty="0">
                          <a:latin typeface="FZLanTingHeiS-R-GB" panose="02000000000000000000" pitchFamily="2" charset="-122"/>
                          <a:ea typeface="FZLanTingHeiS-R-GB" panose="02000000000000000000" pitchFamily="2" charset="-122"/>
                          <a:cs typeface="Microsoft YaHei" charset="-122"/>
                        </a:rPr>
                        <a:t>E</a:t>
                      </a:r>
                      <a:r>
                        <a:rPr lang="en-US" altLang="zh-CN" sz="2000" b="0" i="0" baseline="-25000" dirty="0">
                          <a:latin typeface="FZLanTingHeiS-R-GB" panose="02000000000000000000" pitchFamily="2" charset="-122"/>
                          <a:ea typeface="FZLanTingHeiS-R-GB" panose="02000000000000000000" pitchFamily="2" charset="-122"/>
                          <a:cs typeface="Microsoft YaHei" charset="-122"/>
                        </a:rPr>
                        <a:t>d</a:t>
                      </a:r>
                      <a:r>
                        <a:rPr lang="zh-CN" altLang="en-US" sz="2000" b="0" i="0" dirty="0">
                          <a:latin typeface="FZLanTingHeiS-R-GB" panose="02000000000000000000" pitchFamily="2" charset="-122"/>
                          <a:ea typeface="FZLanTingHeiS-R-GB" panose="02000000000000000000" pitchFamily="2" charset="-122"/>
                          <a:cs typeface="Microsoft YaHei" charset="-122"/>
                        </a:rPr>
                        <a:t>＝</a:t>
                      </a:r>
                      <a:r>
                        <a:rPr lang="en-US" altLang="zh-CN" sz="2000" b="0" i="0" dirty="0">
                          <a:latin typeface="FZLanTingHeiS-R-GB" panose="02000000000000000000" pitchFamily="2" charset="-122"/>
                          <a:ea typeface="FZLanTingHeiS-R-GB" panose="02000000000000000000" pitchFamily="2" charset="-122"/>
                          <a:cs typeface="Microsoft YaHei" charset="-122"/>
                        </a:rPr>
                        <a:t>∞</a:t>
                      </a:r>
                      <a:endParaRPr lang="zh-CN" altLang="en-US" sz="2000" b="0" i="0" dirty="0">
                        <a:solidFill>
                          <a:schemeClr val="tx1"/>
                        </a:solidFill>
                        <a:latin typeface="FZLanTingHeiS-R-GB" panose="02000000000000000000" pitchFamily="2" charset="-122"/>
                        <a:ea typeface="FZLanTingHeiS-R-GB" panose="02000000000000000000" pitchFamily="2" charset="-122"/>
                        <a:cs typeface="Microsoft YaHei" charset="-122"/>
                      </a:endParaRPr>
                    </a:p>
                  </a:txBody>
                  <a:tcPr anchor="ctr"/>
                </a:tc>
                <a:extLst>
                  <a:ext uri="{0D108BD9-81ED-4DB2-BD59-A6C34878D82A}">
                    <a16:rowId xmlns:a16="http://schemas.microsoft.com/office/drawing/2014/main" val="10000"/>
                  </a:ext>
                </a:extLst>
              </a:tr>
              <a:tr h="1426169">
                <a:tc>
                  <a:txBody>
                    <a:bodyPr/>
                    <a:lstStyle/>
                    <a:p>
                      <a:pPr algn="ctr"/>
                      <a:r>
                        <a:rPr lang="zh-CN" altLang="en-US" sz="2000" b="0" i="0" dirty="0">
                          <a:latin typeface="FZLanTingHeiS-R-GB" panose="02000000000000000000" pitchFamily="2" charset="-122"/>
                          <a:ea typeface="FZLanTingHeiS-R-GB" panose="02000000000000000000" pitchFamily="2" charset="-122"/>
                          <a:cs typeface="Microsoft YaHei" charset="-122"/>
                        </a:rPr>
                        <a:t>降价</a:t>
                      </a:r>
                      <a:endParaRPr lang="zh-CN" altLang="en-US" sz="2000" b="0" i="0" dirty="0">
                        <a:solidFill>
                          <a:schemeClr val="tx1"/>
                        </a:solidFill>
                        <a:latin typeface="FZLanTingHeiS-R-GB" panose="02000000000000000000" pitchFamily="2" charset="-122"/>
                        <a:ea typeface="FZLanTingHeiS-R-GB" panose="02000000000000000000" pitchFamily="2" charset="-122"/>
                        <a:cs typeface="Microsoft YaHei" charset="-122"/>
                      </a:endParaRPr>
                    </a:p>
                  </a:txBody>
                  <a:tcPr anchor="ctr"/>
                </a:tc>
                <a:tc>
                  <a:txBody>
                    <a:bodyPr/>
                    <a:lstStyle/>
                    <a:p>
                      <a:pPr algn="ctr"/>
                      <a:r>
                        <a:rPr lang="zh-CN" altLang="en-US" sz="2000" b="0" i="0" dirty="0">
                          <a:solidFill>
                            <a:schemeClr val="bg1"/>
                          </a:solidFill>
                          <a:latin typeface="FZLanTingHeiS-R-GB" panose="02000000000000000000" pitchFamily="2" charset="-122"/>
                          <a:ea typeface="FZLanTingHeiS-R-GB" panose="02000000000000000000" pitchFamily="2" charset="-122"/>
                          <a:cs typeface="Microsoft YaHei" charset="-122"/>
                        </a:rPr>
                        <a:t>增加</a:t>
                      </a:r>
                    </a:p>
                  </a:txBody>
                  <a:tcPr anchor="ctr"/>
                </a:tc>
                <a:tc>
                  <a:txBody>
                    <a:bodyPr/>
                    <a:lstStyle/>
                    <a:p>
                      <a:pPr algn="ctr"/>
                      <a:r>
                        <a:rPr lang="zh-CN" altLang="en-US" sz="2000" b="0" i="0" dirty="0">
                          <a:solidFill>
                            <a:schemeClr val="bg1"/>
                          </a:solidFill>
                          <a:latin typeface="FZLanTingHeiS-R-GB" panose="02000000000000000000" pitchFamily="2" charset="-122"/>
                          <a:ea typeface="FZLanTingHeiS-R-GB" panose="02000000000000000000" pitchFamily="2" charset="-122"/>
                          <a:cs typeface="Microsoft YaHei" charset="-122"/>
                        </a:rPr>
                        <a:t>减少</a:t>
                      </a:r>
                    </a:p>
                  </a:txBody>
                  <a:tcPr anchor="ctr"/>
                </a:tc>
                <a:tc>
                  <a:txBody>
                    <a:bodyPr/>
                    <a:lstStyle/>
                    <a:p>
                      <a:pPr algn="ctr"/>
                      <a:r>
                        <a:rPr lang="zh-CN" altLang="en-US" sz="2000" b="0" i="0" dirty="0">
                          <a:solidFill>
                            <a:schemeClr val="bg1"/>
                          </a:solidFill>
                          <a:latin typeface="FZLanTingHeiS-R-GB" panose="02000000000000000000" pitchFamily="2" charset="-122"/>
                          <a:ea typeface="FZLanTingHeiS-R-GB" panose="02000000000000000000" pitchFamily="2" charset="-122"/>
                          <a:cs typeface="Microsoft YaHei" charset="-122"/>
                        </a:rPr>
                        <a:t>一样</a:t>
                      </a:r>
                    </a:p>
                  </a:txBody>
                  <a:tcPr anchor="ctr"/>
                </a:tc>
                <a:tc>
                  <a:txBody>
                    <a:bodyPr/>
                    <a:lstStyle/>
                    <a:p>
                      <a:pPr algn="ctr"/>
                      <a:r>
                        <a:rPr lang="zh-CN" altLang="en-US" sz="2000" b="0" i="0" dirty="0">
                          <a:solidFill>
                            <a:schemeClr val="bg1"/>
                          </a:solidFill>
                          <a:latin typeface="FZLanTingHeiS-R-GB" panose="02000000000000000000" pitchFamily="2" charset="-122"/>
                          <a:ea typeface="FZLanTingHeiS-R-GB" panose="02000000000000000000" pitchFamily="2" charset="-122"/>
                          <a:cs typeface="Microsoft YaHei" charset="-122"/>
                        </a:rPr>
                        <a:t>减少</a:t>
                      </a:r>
                    </a:p>
                  </a:txBody>
                  <a:tcPr anchor="ctr"/>
                </a:tc>
                <a:tc>
                  <a:txBody>
                    <a:bodyPr/>
                    <a:lstStyle/>
                    <a:p>
                      <a:pPr algn="ctr"/>
                      <a:r>
                        <a:rPr lang="zh-CN" altLang="en-US" sz="2000" b="0" i="0" dirty="0">
                          <a:solidFill>
                            <a:schemeClr val="bg1"/>
                          </a:solidFill>
                          <a:latin typeface="FZLanTingHeiS-R-GB" panose="02000000000000000000" pitchFamily="2" charset="-122"/>
                          <a:ea typeface="FZLanTingHeiS-R-GB" panose="02000000000000000000" pitchFamily="2" charset="-122"/>
                          <a:cs typeface="Microsoft YaHei" charset="-122"/>
                        </a:rPr>
                        <a:t>没有必要</a:t>
                      </a:r>
                    </a:p>
                  </a:txBody>
                  <a:tcPr anchor="ctr"/>
                </a:tc>
                <a:extLst>
                  <a:ext uri="{0D108BD9-81ED-4DB2-BD59-A6C34878D82A}">
                    <a16:rowId xmlns:a16="http://schemas.microsoft.com/office/drawing/2014/main" val="10001"/>
                  </a:ext>
                </a:extLst>
              </a:tr>
              <a:tr h="1327921">
                <a:tc>
                  <a:txBody>
                    <a:bodyPr/>
                    <a:lstStyle/>
                    <a:p>
                      <a:pPr algn="ctr"/>
                      <a:r>
                        <a:rPr lang="zh-CN" altLang="en-US" sz="2000" b="0" i="0" dirty="0">
                          <a:latin typeface="FZLanTingHeiS-R-GB" panose="02000000000000000000" pitchFamily="2" charset="-122"/>
                          <a:ea typeface="FZLanTingHeiS-R-GB" panose="02000000000000000000" pitchFamily="2" charset="-122"/>
                          <a:cs typeface="Microsoft YaHei" charset="-122"/>
                        </a:rPr>
                        <a:t>涨价</a:t>
                      </a:r>
                      <a:endParaRPr lang="zh-CN" altLang="en-US" sz="2000" b="0" i="0" dirty="0">
                        <a:solidFill>
                          <a:schemeClr val="tx1"/>
                        </a:solidFill>
                        <a:latin typeface="FZLanTingHeiS-R-GB" panose="02000000000000000000" pitchFamily="2" charset="-122"/>
                        <a:ea typeface="FZLanTingHeiS-R-GB" panose="02000000000000000000" pitchFamily="2" charset="-122"/>
                        <a:cs typeface="Microsoft YaHei" charset="-122"/>
                      </a:endParaRPr>
                    </a:p>
                  </a:txBody>
                  <a:tcPr anchor="ctr"/>
                </a:tc>
                <a:tc>
                  <a:txBody>
                    <a:bodyPr/>
                    <a:lstStyle/>
                    <a:p>
                      <a:pPr algn="ctr"/>
                      <a:r>
                        <a:rPr lang="zh-CN" altLang="en-US" sz="2000" b="0" i="0" dirty="0">
                          <a:solidFill>
                            <a:schemeClr val="bg1"/>
                          </a:solidFill>
                          <a:latin typeface="FZLanTingHeiS-R-GB" panose="02000000000000000000" pitchFamily="2" charset="-122"/>
                          <a:ea typeface="FZLanTingHeiS-R-GB" panose="02000000000000000000" pitchFamily="2" charset="-122"/>
                          <a:cs typeface="Microsoft YaHei" charset="-122"/>
                        </a:rPr>
                        <a:t>减少</a:t>
                      </a:r>
                    </a:p>
                  </a:txBody>
                  <a:tcPr anchor="ctr"/>
                </a:tc>
                <a:tc>
                  <a:txBody>
                    <a:bodyPr/>
                    <a:lstStyle/>
                    <a:p>
                      <a:pPr algn="ctr"/>
                      <a:r>
                        <a:rPr lang="zh-CN" altLang="en-US" sz="2000" b="0" i="0" dirty="0">
                          <a:solidFill>
                            <a:schemeClr val="bg1"/>
                          </a:solidFill>
                          <a:latin typeface="FZLanTingHeiS-R-GB" panose="02000000000000000000" pitchFamily="2" charset="-122"/>
                          <a:ea typeface="FZLanTingHeiS-R-GB" panose="02000000000000000000" pitchFamily="2" charset="-122"/>
                          <a:cs typeface="Microsoft YaHei" charset="-122"/>
                        </a:rPr>
                        <a:t>增加</a:t>
                      </a:r>
                    </a:p>
                  </a:txBody>
                  <a:tcPr anchor="ctr"/>
                </a:tc>
                <a:tc>
                  <a:txBody>
                    <a:bodyPr/>
                    <a:lstStyle/>
                    <a:p>
                      <a:pPr algn="ctr"/>
                      <a:r>
                        <a:rPr lang="zh-CN" altLang="en-US" sz="2000" b="0" i="0" dirty="0">
                          <a:solidFill>
                            <a:schemeClr val="bg1"/>
                          </a:solidFill>
                          <a:latin typeface="FZLanTingHeiS-R-GB" panose="02000000000000000000" pitchFamily="2" charset="-122"/>
                          <a:ea typeface="FZLanTingHeiS-R-GB" panose="02000000000000000000" pitchFamily="2" charset="-122"/>
                          <a:cs typeface="Microsoft YaHei" charset="-122"/>
                        </a:rPr>
                        <a:t>一样</a:t>
                      </a:r>
                    </a:p>
                  </a:txBody>
                  <a:tcPr anchor="ctr"/>
                </a:tc>
                <a:tc>
                  <a:txBody>
                    <a:bodyPr/>
                    <a:lstStyle/>
                    <a:p>
                      <a:pPr algn="ctr"/>
                      <a:r>
                        <a:rPr lang="zh-CN" altLang="en-US" sz="2000" b="0" i="0" dirty="0">
                          <a:solidFill>
                            <a:schemeClr val="bg1"/>
                          </a:solidFill>
                          <a:latin typeface="FZLanTingHeiS-R-GB" panose="02000000000000000000" pitchFamily="2" charset="-122"/>
                          <a:ea typeface="FZLanTingHeiS-R-GB" panose="02000000000000000000" pitchFamily="2" charset="-122"/>
                          <a:cs typeface="Microsoft YaHei" charset="-122"/>
                        </a:rPr>
                        <a:t>增加</a:t>
                      </a:r>
                    </a:p>
                  </a:txBody>
                  <a:tcPr anchor="ctr"/>
                </a:tc>
                <a:tc>
                  <a:txBody>
                    <a:bodyPr/>
                    <a:lstStyle/>
                    <a:p>
                      <a:pPr algn="ctr"/>
                      <a:r>
                        <a:rPr lang="en-US" altLang="zh-CN" sz="2000" b="0" i="0" dirty="0">
                          <a:solidFill>
                            <a:schemeClr val="bg1"/>
                          </a:solidFill>
                          <a:latin typeface="FZLanTingHeiS-R-GB" panose="02000000000000000000" pitchFamily="2" charset="-122"/>
                          <a:ea typeface="FZLanTingHeiS-R-GB" panose="02000000000000000000" pitchFamily="2" charset="-122"/>
                          <a:cs typeface="Microsoft YaHei" charset="-122"/>
                        </a:rPr>
                        <a:t>0</a:t>
                      </a:r>
                      <a:endParaRPr lang="zh-CN" altLang="en-US" sz="2000" b="0" i="0" dirty="0">
                        <a:solidFill>
                          <a:schemeClr val="bg1"/>
                        </a:solidFill>
                        <a:latin typeface="FZLanTingHeiS-R-GB" panose="02000000000000000000" pitchFamily="2" charset="-122"/>
                        <a:ea typeface="FZLanTingHeiS-R-GB" panose="02000000000000000000" pitchFamily="2" charset="-122"/>
                        <a:cs typeface="Microsoft YaHei" charset="-122"/>
                      </a:endParaRPr>
                    </a:p>
                  </a:txBody>
                  <a:tcPr anchor="ctr"/>
                </a:tc>
                <a:extLst>
                  <a:ext uri="{0D108BD9-81ED-4DB2-BD59-A6C34878D82A}">
                    <a16:rowId xmlns:a16="http://schemas.microsoft.com/office/drawing/2014/main" val="10002"/>
                  </a:ext>
                </a:extLst>
              </a:tr>
            </a:tbl>
          </a:graphicData>
        </a:graphic>
      </p:graphicFrame>
      <p:cxnSp>
        <p:nvCxnSpPr>
          <p:cNvPr id="4" name="直线连接符 3"/>
          <p:cNvCxnSpPr/>
          <p:nvPr/>
        </p:nvCxnSpPr>
        <p:spPr>
          <a:xfrm>
            <a:off x="1219202" y="2338366"/>
            <a:ext cx="946485" cy="1109136"/>
          </a:xfrm>
          <a:prstGeom prst="line">
            <a:avLst/>
          </a:prstGeom>
          <a:ln>
            <a:solidFill>
              <a:schemeClr val="tx1"/>
            </a:solidFill>
          </a:ln>
        </p:spPr>
        <p:style>
          <a:lnRef idx="1">
            <a:schemeClr val="accent4"/>
          </a:lnRef>
          <a:fillRef idx="0">
            <a:schemeClr val="accent4"/>
          </a:fillRef>
          <a:effectRef idx="0">
            <a:schemeClr val="accent4"/>
          </a:effectRef>
          <a:fontRef idx="minor">
            <a:schemeClr val="tx1"/>
          </a:fontRef>
        </p:style>
      </p:cxnSp>
      <p:cxnSp>
        <p:nvCxnSpPr>
          <p:cNvPr id="10" name="直线连接符 9"/>
          <p:cNvCxnSpPr/>
          <p:nvPr/>
        </p:nvCxnSpPr>
        <p:spPr>
          <a:xfrm>
            <a:off x="604254" y="2853944"/>
            <a:ext cx="1561433" cy="593558"/>
          </a:xfrm>
          <a:prstGeom prst="line">
            <a:avLst/>
          </a:prstGeom>
          <a:ln>
            <a:solidFill>
              <a:schemeClr val="tx1"/>
            </a:solidFill>
          </a:ln>
        </p:spPr>
        <p:style>
          <a:lnRef idx="1">
            <a:schemeClr val="accent4"/>
          </a:lnRef>
          <a:fillRef idx="0">
            <a:schemeClr val="accent4"/>
          </a:fillRef>
          <a:effectRef idx="0">
            <a:schemeClr val="accent4"/>
          </a:effectRef>
          <a:fontRef idx="minor">
            <a:schemeClr val="tx1"/>
          </a:fontRef>
        </p:style>
      </p:cxnSp>
      <p:sp>
        <p:nvSpPr>
          <p:cNvPr id="13" name="文本框 12"/>
          <p:cNvSpPr txBox="1"/>
          <p:nvPr/>
        </p:nvSpPr>
        <p:spPr>
          <a:xfrm>
            <a:off x="542760" y="3047392"/>
            <a:ext cx="737937" cy="400110"/>
          </a:xfrm>
          <a:prstGeom prst="rect">
            <a:avLst/>
          </a:prstGeom>
          <a:noFill/>
        </p:spPr>
        <p:txBody>
          <a:bodyPr wrap="square" rtlCol="0">
            <a:spAutoFit/>
          </a:bodyPr>
          <a:lstStyle/>
          <a:p>
            <a:r>
              <a:rPr kumimoji="1" lang="zh-CN" altLang="en-US" sz="2000" dirty="0">
                <a:latin typeface="FZLanTingHeiS-R-GB" panose="02000000000000000000" pitchFamily="2" charset="-122"/>
                <a:ea typeface="FZLanTingHeiS-R-GB" panose="02000000000000000000" pitchFamily="2" charset="-122"/>
                <a:cs typeface="Microsoft YaHei" charset="-122"/>
              </a:rPr>
              <a:t>价格</a:t>
            </a:r>
          </a:p>
        </p:txBody>
      </p:sp>
      <p:sp>
        <p:nvSpPr>
          <p:cNvPr id="16" name="文本框 15"/>
          <p:cNvSpPr txBox="1"/>
          <p:nvPr/>
        </p:nvSpPr>
        <p:spPr>
          <a:xfrm>
            <a:off x="1409034" y="2356163"/>
            <a:ext cx="737937" cy="400110"/>
          </a:xfrm>
          <a:prstGeom prst="rect">
            <a:avLst/>
          </a:prstGeom>
          <a:noFill/>
        </p:spPr>
        <p:txBody>
          <a:bodyPr wrap="square" rtlCol="0">
            <a:spAutoFit/>
          </a:bodyPr>
          <a:lstStyle/>
          <a:p>
            <a:r>
              <a:rPr kumimoji="1" lang="zh-CN" altLang="en-US" sz="2000" dirty="0">
                <a:latin typeface="FZLanTingHeiS-R-GB" panose="02000000000000000000" pitchFamily="2" charset="-122"/>
                <a:ea typeface="FZLanTingHeiS-R-GB" panose="02000000000000000000" pitchFamily="2" charset="-122"/>
                <a:cs typeface="Microsoft YaHei" charset="-122"/>
              </a:rPr>
              <a:t>弹性</a:t>
            </a:r>
          </a:p>
        </p:txBody>
      </p:sp>
      <p:sp>
        <p:nvSpPr>
          <p:cNvPr id="11" name="矩形 10"/>
          <p:cNvSpPr/>
          <p:nvPr/>
        </p:nvSpPr>
        <p:spPr>
          <a:xfrm>
            <a:off x="0" y="156725"/>
            <a:ext cx="2108269" cy="276999"/>
          </a:xfrm>
          <a:prstGeom prst="rect">
            <a:avLst/>
          </a:prstGeom>
        </p:spPr>
        <p:txBody>
          <a:bodyPr wrap="none">
            <a:spAutoFit/>
          </a:bodyPr>
          <a:lstStyle/>
          <a:p>
            <a:r>
              <a:rPr lang="en-US" altLang="zh-CN" sz="1200">
                <a:solidFill>
                  <a:schemeClr val="bg1">
                    <a:lumMod val="75000"/>
                  </a:schemeClr>
                </a:solidFill>
                <a:latin typeface="SimSun" charset="-122"/>
                <a:ea typeface="SimSun" charset="-122"/>
                <a:cs typeface="SimSun" charset="-122"/>
              </a:rPr>
              <a:t>4.1.1.4</a:t>
            </a:r>
            <a:r>
              <a:rPr lang="zh-CN" altLang="en-US" sz="1200" dirty="0">
                <a:solidFill>
                  <a:schemeClr val="bg1">
                    <a:lumMod val="75000"/>
                  </a:schemeClr>
                </a:solidFill>
                <a:latin typeface="SimSun" charset="-122"/>
                <a:ea typeface="SimSun" charset="-122"/>
                <a:cs typeface="SimSun" charset="-122"/>
              </a:rPr>
              <a:t>需求价格弹性的应用</a:t>
            </a:r>
          </a:p>
        </p:txBody>
      </p:sp>
      <p:sp>
        <p:nvSpPr>
          <p:cNvPr id="12" name="圆角矩形 11"/>
          <p:cNvSpPr/>
          <p:nvPr/>
        </p:nvSpPr>
        <p:spPr>
          <a:xfrm>
            <a:off x="334126" y="1429760"/>
            <a:ext cx="5253873"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a:latin typeface="FZLanTingHeiS-R-GB" panose="02000000000000000000" pitchFamily="2" charset="-122"/>
                <a:ea typeface="FZLanTingHeiS-R-GB" panose="02000000000000000000" pitchFamily="2" charset="-122"/>
                <a:cs typeface="Microsoft YaHei" charset="-122"/>
              </a:rPr>
              <a:t>四、需求价格弹性的应用</a:t>
            </a:r>
            <a:r>
              <a:rPr kumimoji="1" lang="en-US" altLang="zh-CN" sz="2000" dirty="0">
                <a:latin typeface="FZLanTingHeiS-R-GB" panose="02000000000000000000" pitchFamily="2" charset="-122"/>
                <a:ea typeface="FZLanTingHeiS-R-GB" panose="02000000000000000000" pitchFamily="2" charset="-122"/>
                <a:cs typeface="Microsoft YaHei" charset="-122"/>
              </a:rPr>
              <a:t>【</a:t>
            </a:r>
            <a:r>
              <a:rPr kumimoji="1" lang="zh-CN" altLang="en-US" sz="2000" dirty="0">
                <a:latin typeface="FZLanTingHeiS-R-GB" panose="02000000000000000000" pitchFamily="2" charset="-122"/>
                <a:ea typeface="FZLanTingHeiS-R-GB" panose="02000000000000000000" pitchFamily="2" charset="-122"/>
                <a:cs typeface="Microsoft YaHei" charset="-122"/>
              </a:rPr>
              <a:t>选择、计算</a:t>
            </a:r>
            <a:r>
              <a:rPr kumimoji="1" lang="en-US" altLang="zh-CN" sz="2000" dirty="0">
                <a:latin typeface="FZLanTingHeiS-R-GB" panose="02000000000000000000" pitchFamily="2" charset="-122"/>
                <a:ea typeface="FZLanTingHeiS-R-GB" panose="02000000000000000000" pitchFamily="2" charset="-122"/>
                <a:cs typeface="Microsoft YaHei" charset="-122"/>
              </a:rPr>
              <a:t>】</a:t>
            </a:r>
            <a:endParaRPr kumimoji="1" lang="zh-CN" altLang="en-US" sz="2000" dirty="0">
              <a:latin typeface="FZLanTingHeiS-R-GB" panose="02000000000000000000" pitchFamily="2" charset="-122"/>
              <a:ea typeface="FZLanTingHeiS-R-GB" panose="02000000000000000000" pitchFamily="2" charset="-122"/>
              <a:cs typeface="Microsoft YaHei" charset="-122"/>
            </a:endParaRPr>
          </a:p>
        </p:txBody>
      </p:sp>
    </p:spTree>
    <p:extLst>
      <p:ext uri="{BB962C8B-B14F-4D97-AF65-F5344CB8AC3E}">
        <p14:creationId xmlns:p14="http://schemas.microsoft.com/office/powerpoint/2010/main" val="3744419624"/>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4767262" cy="543062"/>
          </a:xfrm>
          <a:prstGeom prst="rect">
            <a:avLst/>
          </a:prstGeom>
          <a:noFill/>
        </p:spPr>
        <p:txBody>
          <a:bodyPr wrap="square" lIns="111090" tIns="55545" rIns="111090" bIns="55545" rtlCol="0">
            <a:spAutoFit/>
          </a:bodyPr>
          <a:lstStyle/>
          <a:p>
            <a:pPr lvl="0"/>
            <a:r>
              <a:rPr lang="en-US" altLang="zh-CN" sz="2800" dirty="0">
                <a:latin typeface="FZLanTingHeiS-R-GB" panose="02000000000000000000" pitchFamily="2" charset="-122"/>
                <a:ea typeface="FZLanTingHeiS-R-GB" panose="02000000000000000000" pitchFamily="2" charset="-122"/>
                <a:cs typeface="Microsoft YaHei" charset="-122"/>
              </a:rPr>
              <a:t>4.1.1</a:t>
            </a:r>
            <a:r>
              <a:rPr lang="zh-CN" altLang="en-US" sz="2800" dirty="0">
                <a:latin typeface="FZLanTingHeiS-R-GB" panose="02000000000000000000" pitchFamily="2" charset="-122"/>
                <a:ea typeface="FZLanTingHeiS-R-GB" panose="02000000000000000000" pitchFamily="2" charset="-122"/>
                <a:cs typeface="Microsoft YaHei" charset="-122"/>
              </a:rPr>
              <a:t> 需求价格弹性</a:t>
            </a:r>
          </a:p>
        </p:txBody>
      </p:sp>
      <p:graphicFrame>
        <p:nvGraphicFramePr>
          <p:cNvPr id="9" name="图表 8"/>
          <p:cNvGraphicFramePr/>
          <p:nvPr/>
        </p:nvGraphicFramePr>
        <p:xfrm>
          <a:off x="8566484" y="98338"/>
          <a:ext cx="4555957" cy="157832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2" name="表格 1"/>
          <p:cNvGraphicFramePr>
            <a:graphicFrameLocks noGrp="1"/>
          </p:cNvGraphicFramePr>
          <p:nvPr/>
        </p:nvGraphicFramePr>
        <p:xfrm>
          <a:off x="604252" y="2338366"/>
          <a:ext cx="10849811" cy="3930523"/>
        </p:xfrm>
        <a:graphic>
          <a:graphicData uri="http://schemas.openxmlformats.org/drawingml/2006/table">
            <a:tbl>
              <a:tblPr firstRow="1" bandRow="1">
                <a:tableStyleId>{5940675A-B579-460E-94D1-54222C63F5DA}</a:tableStyleId>
              </a:tblPr>
              <a:tblGrid>
                <a:gridCol w="1593516">
                  <a:extLst>
                    <a:ext uri="{9D8B030D-6E8A-4147-A177-3AD203B41FA5}">
                      <a16:colId xmlns:a16="http://schemas.microsoft.com/office/drawing/2014/main" val="20000"/>
                    </a:ext>
                  </a:extLst>
                </a:gridCol>
                <a:gridCol w="1832365">
                  <a:extLst>
                    <a:ext uri="{9D8B030D-6E8A-4147-A177-3AD203B41FA5}">
                      <a16:colId xmlns:a16="http://schemas.microsoft.com/office/drawing/2014/main" val="20001"/>
                    </a:ext>
                  </a:extLst>
                </a:gridCol>
                <a:gridCol w="1676400">
                  <a:extLst>
                    <a:ext uri="{9D8B030D-6E8A-4147-A177-3AD203B41FA5}">
                      <a16:colId xmlns:a16="http://schemas.microsoft.com/office/drawing/2014/main" val="20002"/>
                    </a:ext>
                  </a:extLst>
                </a:gridCol>
                <a:gridCol w="1642534">
                  <a:extLst>
                    <a:ext uri="{9D8B030D-6E8A-4147-A177-3AD203B41FA5}">
                      <a16:colId xmlns:a16="http://schemas.microsoft.com/office/drawing/2014/main" val="20003"/>
                    </a:ext>
                  </a:extLst>
                </a:gridCol>
                <a:gridCol w="2065866">
                  <a:extLst>
                    <a:ext uri="{9D8B030D-6E8A-4147-A177-3AD203B41FA5}">
                      <a16:colId xmlns:a16="http://schemas.microsoft.com/office/drawing/2014/main" val="20004"/>
                    </a:ext>
                  </a:extLst>
                </a:gridCol>
                <a:gridCol w="2039130">
                  <a:extLst>
                    <a:ext uri="{9D8B030D-6E8A-4147-A177-3AD203B41FA5}">
                      <a16:colId xmlns:a16="http://schemas.microsoft.com/office/drawing/2014/main" val="20005"/>
                    </a:ext>
                  </a:extLst>
                </a:gridCol>
              </a:tblGrid>
              <a:tr h="1176433">
                <a:tc>
                  <a:txBody>
                    <a:bodyPr/>
                    <a:lstStyle/>
                    <a:p>
                      <a:r>
                        <a:rPr lang="zh-CN" altLang="en-US" sz="2000" b="0" i="0" dirty="0">
                          <a:latin typeface="FZLanTingHeiS-R-GB" panose="02000000000000000000" pitchFamily="2" charset="-122"/>
                          <a:ea typeface="FZLanTingHeiS-R-GB" panose="02000000000000000000" pitchFamily="2" charset="-122"/>
                          <a:cs typeface="Microsoft YaHei" charset="-122"/>
                        </a:rPr>
                        <a:t>销售</a:t>
                      </a:r>
                      <a:endParaRPr lang="en-US" altLang="zh-CN" sz="2000" b="0" i="0" dirty="0">
                        <a:latin typeface="FZLanTingHeiS-R-GB" panose="02000000000000000000" pitchFamily="2" charset="-122"/>
                        <a:ea typeface="FZLanTingHeiS-R-GB" panose="02000000000000000000" pitchFamily="2" charset="-122"/>
                        <a:cs typeface="Microsoft YaHei" charset="-122"/>
                      </a:endParaRPr>
                    </a:p>
                    <a:p>
                      <a:r>
                        <a:rPr lang="zh-CN" altLang="en-US" sz="2000" b="0" i="0" dirty="0">
                          <a:latin typeface="FZLanTingHeiS-R-GB" panose="02000000000000000000" pitchFamily="2" charset="-122"/>
                          <a:ea typeface="FZLanTingHeiS-R-GB" panose="02000000000000000000" pitchFamily="2" charset="-122"/>
                          <a:cs typeface="Microsoft YaHei" charset="-122"/>
                        </a:rPr>
                        <a:t> 收入</a:t>
                      </a:r>
                      <a:endParaRPr lang="zh-CN" altLang="en-US" sz="2000" b="0" i="0" dirty="0">
                        <a:solidFill>
                          <a:schemeClr val="tx1"/>
                        </a:solidFill>
                        <a:latin typeface="FZLanTingHeiS-R-GB" panose="02000000000000000000" pitchFamily="2" charset="-122"/>
                        <a:ea typeface="FZLanTingHeiS-R-GB" panose="02000000000000000000" pitchFamily="2" charset="-122"/>
                        <a:cs typeface="Microsoft YaHei" charset="-122"/>
                      </a:endParaRPr>
                    </a:p>
                  </a:txBody>
                  <a:tcPr/>
                </a:tc>
                <a:tc>
                  <a:txBody>
                    <a:bodyPr/>
                    <a:lstStyle/>
                    <a:p>
                      <a:pPr algn="ctr"/>
                      <a:r>
                        <a:rPr lang="en-US" altLang="zh-CN" sz="2000" b="0" i="0" dirty="0">
                          <a:solidFill>
                            <a:srgbClr val="C00000"/>
                          </a:solidFill>
                          <a:latin typeface="FZLanTingHeiS-R-GB" panose="02000000000000000000" pitchFamily="2" charset="-122"/>
                          <a:ea typeface="FZLanTingHeiS-R-GB" panose="02000000000000000000" pitchFamily="2" charset="-122"/>
                          <a:cs typeface="Microsoft YaHei" charset="-122"/>
                        </a:rPr>
                        <a:t>E</a:t>
                      </a:r>
                      <a:r>
                        <a:rPr lang="en-US" altLang="zh-CN" sz="2000" b="0" i="0" baseline="-25000" dirty="0">
                          <a:solidFill>
                            <a:srgbClr val="C00000"/>
                          </a:solidFill>
                          <a:latin typeface="FZLanTingHeiS-R-GB" panose="02000000000000000000" pitchFamily="2" charset="-122"/>
                          <a:ea typeface="FZLanTingHeiS-R-GB" panose="02000000000000000000" pitchFamily="2" charset="-122"/>
                          <a:cs typeface="Microsoft YaHei" charset="-122"/>
                        </a:rPr>
                        <a:t>d</a:t>
                      </a:r>
                      <a:r>
                        <a:rPr lang="zh-CN" altLang="en-US" sz="2000" b="0" i="0" dirty="0">
                          <a:solidFill>
                            <a:srgbClr val="C00000"/>
                          </a:solidFill>
                          <a:latin typeface="FZLanTingHeiS-R-GB" panose="02000000000000000000" pitchFamily="2" charset="-122"/>
                          <a:ea typeface="FZLanTingHeiS-R-GB" panose="02000000000000000000" pitchFamily="2" charset="-122"/>
                          <a:cs typeface="Microsoft YaHei" charset="-122"/>
                        </a:rPr>
                        <a:t>＞</a:t>
                      </a:r>
                      <a:r>
                        <a:rPr lang="en-US" altLang="zh-CN" sz="2000" b="0" i="0" dirty="0">
                          <a:solidFill>
                            <a:srgbClr val="C00000"/>
                          </a:solidFill>
                          <a:latin typeface="FZLanTingHeiS-R-GB" panose="02000000000000000000" pitchFamily="2" charset="-122"/>
                          <a:ea typeface="FZLanTingHeiS-R-GB" panose="02000000000000000000" pitchFamily="2" charset="-122"/>
                          <a:cs typeface="Microsoft YaHei" charset="-122"/>
                        </a:rPr>
                        <a:t>1</a:t>
                      </a:r>
                      <a:endParaRPr lang="zh-CN" altLang="en-US" sz="2000" b="0" i="0" dirty="0">
                        <a:solidFill>
                          <a:srgbClr val="C00000"/>
                        </a:solidFill>
                        <a:latin typeface="FZLanTingHeiS-R-GB" panose="02000000000000000000" pitchFamily="2" charset="-122"/>
                        <a:ea typeface="FZLanTingHeiS-R-GB" panose="02000000000000000000" pitchFamily="2" charset="-122"/>
                        <a:cs typeface="Microsoft YaHei" charset="-122"/>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altLang="zh-CN" sz="2000" b="0" i="0" dirty="0">
                        <a:solidFill>
                          <a:srgbClr val="C00000"/>
                        </a:solidFill>
                        <a:latin typeface="FZLanTingHeiS-R-GB" panose="02000000000000000000" pitchFamily="2" charset="-122"/>
                        <a:ea typeface="FZLanTingHeiS-R-GB" panose="02000000000000000000" pitchFamily="2" charset="-122"/>
                        <a:cs typeface="Microsoft YaHei" charset="-122"/>
                      </a:endParaRPr>
                    </a:p>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000" b="0" i="0" dirty="0">
                          <a:solidFill>
                            <a:srgbClr val="C00000"/>
                          </a:solidFill>
                          <a:latin typeface="FZLanTingHeiS-R-GB" panose="02000000000000000000" pitchFamily="2" charset="-122"/>
                          <a:ea typeface="FZLanTingHeiS-R-GB" panose="02000000000000000000" pitchFamily="2" charset="-122"/>
                          <a:cs typeface="Microsoft YaHei" charset="-122"/>
                        </a:rPr>
                        <a:t>E</a:t>
                      </a:r>
                      <a:r>
                        <a:rPr lang="en-US" altLang="zh-CN" sz="2000" b="0" i="0" baseline="-25000" dirty="0">
                          <a:solidFill>
                            <a:srgbClr val="C00000"/>
                          </a:solidFill>
                          <a:latin typeface="FZLanTingHeiS-R-GB" panose="02000000000000000000" pitchFamily="2" charset="-122"/>
                          <a:ea typeface="FZLanTingHeiS-R-GB" panose="02000000000000000000" pitchFamily="2" charset="-122"/>
                          <a:cs typeface="Microsoft YaHei" charset="-122"/>
                        </a:rPr>
                        <a:t>d</a:t>
                      </a:r>
                      <a:r>
                        <a:rPr lang="zh-CN" altLang="en-US" sz="2000" b="0" i="0" baseline="0" dirty="0">
                          <a:solidFill>
                            <a:srgbClr val="C00000"/>
                          </a:solidFill>
                          <a:latin typeface="FZLanTingHeiS-R-GB" panose="02000000000000000000" pitchFamily="2" charset="-122"/>
                          <a:ea typeface="FZLanTingHeiS-R-GB" panose="02000000000000000000" pitchFamily="2" charset="-122"/>
                          <a:cs typeface="Microsoft YaHei" charset="-122"/>
                        </a:rPr>
                        <a:t>＜</a:t>
                      </a:r>
                      <a:r>
                        <a:rPr lang="en-US" altLang="zh-CN" sz="2000" b="0" i="0" dirty="0">
                          <a:solidFill>
                            <a:srgbClr val="C00000"/>
                          </a:solidFill>
                          <a:latin typeface="FZLanTingHeiS-R-GB" panose="02000000000000000000" pitchFamily="2" charset="-122"/>
                          <a:ea typeface="FZLanTingHeiS-R-GB" panose="02000000000000000000" pitchFamily="2" charset="-122"/>
                          <a:cs typeface="Microsoft YaHei" charset="-122"/>
                        </a:rPr>
                        <a:t>1</a:t>
                      </a:r>
                    </a:p>
                    <a:p>
                      <a:pPr algn="ctr"/>
                      <a:endParaRPr lang="zh-CN" altLang="en-US" sz="2000" b="0" i="0" dirty="0">
                        <a:solidFill>
                          <a:srgbClr val="C00000"/>
                        </a:solidFill>
                        <a:latin typeface="FZLanTingHeiS-R-GB" panose="02000000000000000000" pitchFamily="2" charset="-122"/>
                        <a:ea typeface="FZLanTingHeiS-R-GB" panose="02000000000000000000" pitchFamily="2" charset="-122"/>
                        <a:cs typeface="Microsoft YaHei" charset="-122"/>
                      </a:endParaRPr>
                    </a:p>
                  </a:txBody>
                  <a:tcPr anchor="ctr"/>
                </a:tc>
                <a:tc>
                  <a:txBody>
                    <a:bodyPr/>
                    <a:lstStyle/>
                    <a:p>
                      <a:pPr algn="ctr"/>
                      <a:r>
                        <a:rPr lang="en-US" altLang="zh-CN" sz="2000" b="0" i="0" dirty="0">
                          <a:latin typeface="FZLanTingHeiS-R-GB" panose="02000000000000000000" pitchFamily="2" charset="-122"/>
                          <a:ea typeface="FZLanTingHeiS-R-GB" panose="02000000000000000000" pitchFamily="2" charset="-122"/>
                          <a:cs typeface="Microsoft YaHei" charset="-122"/>
                        </a:rPr>
                        <a:t>E</a:t>
                      </a:r>
                      <a:r>
                        <a:rPr lang="en-US" altLang="zh-CN" sz="2000" b="0" i="0" baseline="-25000" dirty="0">
                          <a:latin typeface="FZLanTingHeiS-R-GB" panose="02000000000000000000" pitchFamily="2" charset="-122"/>
                          <a:ea typeface="FZLanTingHeiS-R-GB" panose="02000000000000000000" pitchFamily="2" charset="-122"/>
                          <a:cs typeface="Microsoft YaHei" charset="-122"/>
                        </a:rPr>
                        <a:t>d</a:t>
                      </a:r>
                      <a:r>
                        <a:rPr lang="zh-CN" altLang="en-US" sz="2000" b="0" i="0" dirty="0">
                          <a:latin typeface="FZLanTingHeiS-R-GB" panose="02000000000000000000" pitchFamily="2" charset="-122"/>
                          <a:ea typeface="FZLanTingHeiS-R-GB" panose="02000000000000000000" pitchFamily="2" charset="-122"/>
                          <a:cs typeface="Microsoft YaHei" charset="-122"/>
                        </a:rPr>
                        <a:t>＝</a:t>
                      </a:r>
                      <a:r>
                        <a:rPr lang="en-US" altLang="zh-CN" sz="2000" b="0" i="0" dirty="0">
                          <a:latin typeface="FZLanTingHeiS-R-GB" panose="02000000000000000000" pitchFamily="2" charset="-122"/>
                          <a:ea typeface="FZLanTingHeiS-R-GB" panose="02000000000000000000" pitchFamily="2" charset="-122"/>
                          <a:cs typeface="Microsoft YaHei" charset="-122"/>
                        </a:rPr>
                        <a:t>1</a:t>
                      </a:r>
                      <a:endParaRPr lang="zh-CN" altLang="en-US" sz="2000" b="0" i="0" dirty="0">
                        <a:solidFill>
                          <a:schemeClr val="tx1"/>
                        </a:solidFill>
                        <a:latin typeface="FZLanTingHeiS-R-GB" panose="02000000000000000000" pitchFamily="2" charset="-122"/>
                        <a:ea typeface="FZLanTingHeiS-R-GB" panose="02000000000000000000" pitchFamily="2" charset="-122"/>
                        <a:cs typeface="Microsoft YaHei" charset="-122"/>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altLang="zh-CN" sz="2000" b="0" i="0" dirty="0">
                        <a:latin typeface="FZLanTingHeiS-R-GB" panose="02000000000000000000" pitchFamily="2" charset="-122"/>
                        <a:ea typeface="FZLanTingHeiS-R-GB" panose="02000000000000000000" pitchFamily="2" charset="-122"/>
                        <a:cs typeface="Microsoft YaHei" charset="-122"/>
                      </a:endParaRPr>
                    </a:p>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000" b="0" i="0" dirty="0">
                          <a:latin typeface="FZLanTingHeiS-R-GB" panose="02000000000000000000" pitchFamily="2" charset="-122"/>
                          <a:ea typeface="FZLanTingHeiS-R-GB" panose="02000000000000000000" pitchFamily="2" charset="-122"/>
                          <a:cs typeface="Microsoft YaHei" charset="-122"/>
                        </a:rPr>
                        <a:t>E</a:t>
                      </a:r>
                      <a:r>
                        <a:rPr lang="en-US" altLang="zh-CN" sz="2000" b="0" i="0" baseline="-25000" dirty="0">
                          <a:latin typeface="FZLanTingHeiS-R-GB" panose="02000000000000000000" pitchFamily="2" charset="-122"/>
                          <a:ea typeface="FZLanTingHeiS-R-GB" panose="02000000000000000000" pitchFamily="2" charset="-122"/>
                          <a:cs typeface="Microsoft YaHei" charset="-122"/>
                        </a:rPr>
                        <a:t>d</a:t>
                      </a:r>
                      <a:r>
                        <a:rPr lang="zh-CN" altLang="en-US" sz="2000" b="0" i="0" dirty="0">
                          <a:latin typeface="FZLanTingHeiS-R-GB" panose="02000000000000000000" pitchFamily="2" charset="-122"/>
                          <a:ea typeface="FZLanTingHeiS-R-GB" panose="02000000000000000000" pitchFamily="2" charset="-122"/>
                          <a:cs typeface="Microsoft YaHei" charset="-122"/>
                        </a:rPr>
                        <a:t>＝</a:t>
                      </a:r>
                      <a:r>
                        <a:rPr lang="en-US" altLang="zh-CN" sz="2000" b="0" i="0" dirty="0">
                          <a:latin typeface="FZLanTingHeiS-R-GB" panose="02000000000000000000" pitchFamily="2" charset="-122"/>
                          <a:ea typeface="FZLanTingHeiS-R-GB" panose="02000000000000000000" pitchFamily="2" charset="-122"/>
                          <a:cs typeface="Microsoft YaHei" charset="-122"/>
                        </a:rPr>
                        <a:t>0</a:t>
                      </a:r>
                      <a:endParaRPr lang="zh-CN" altLang="en-US" sz="2000" b="0" i="0" dirty="0">
                        <a:latin typeface="FZLanTingHeiS-R-GB" panose="02000000000000000000" pitchFamily="2" charset="-122"/>
                        <a:ea typeface="FZLanTingHeiS-R-GB" panose="02000000000000000000" pitchFamily="2" charset="-122"/>
                        <a:cs typeface="Microsoft YaHei" charset="-122"/>
                      </a:endParaRPr>
                    </a:p>
                    <a:p>
                      <a:pPr algn="ctr"/>
                      <a:endParaRPr lang="zh-CN" altLang="en-US" sz="2000" b="0" i="0" dirty="0">
                        <a:solidFill>
                          <a:schemeClr val="tx1"/>
                        </a:solidFill>
                        <a:latin typeface="FZLanTingHeiS-R-GB" panose="02000000000000000000" pitchFamily="2" charset="-122"/>
                        <a:ea typeface="FZLanTingHeiS-R-GB" panose="02000000000000000000" pitchFamily="2" charset="-122"/>
                        <a:cs typeface="Microsoft YaHei" charset="-122"/>
                      </a:endParaRPr>
                    </a:p>
                  </a:txBody>
                  <a:tcPr anchor="ctr"/>
                </a:tc>
                <a:tc>
                  <a:txBody>
                    <a:bodyPr/>
                    <a:lstStyle/>
                    <a:p>
                      <a:pPr algn="ctr"/>
                      <a:r>
                        <a:rPr lang="en-US" altLang="zh-CN" sz="2000" b="0" i="0" dirty="0">
                          <a:latin typeface="FZLanTingHeiS-R-GB" panose="02000000000000000000" pitchFamily="2" charset="-122"/>
                          <a:ea typeface="FZLanTingHeiS-R-GB" panose="02000000000000000000" pitchFamily="2" charset="-122"/>
                          <a:cs typeface="Microsoft YaHei" charset="-122"/>
                        </a:rPr>
                        <a:t>E</a:t>
                      </a:r>
                      <a:r>
                        <a:rPr lang="en-US" altLang="zh-CN" sz="2000" b="0" i="0" baseline="-25000" dirty="0">
                          <a:latin typeface="FZLanTingHeiS-R-GB" panose="02000000000000000000" pitchFamily="2" charset="-122"/>
                          <a:ea typeface="FZLanTingHeiS-R-GB" panose="02000000000000000000" pitchFamily="2" charset="-122"/>
                          <a:cs typeface="Microsoft YaHei" charset="-122"/>
                        </a:rPr>
                        <a:t>d</a:t>
                      </a:r>
                      <a:r>
                        <a:rPr lang="zh-CN" altLang="en-US" sz="2000" b="0" i="0" dirty="0">
                          <a:latin typeface="FZLanTingHeiS-R-GB" panose="02000000000000000000" pitchFamily="2" charset="-122"/>
                          <a:ea typeface="FZLanTingHeiS-R-GB" panose="02000000000000000000" pitchFamily="2" charset="-122"/>
                          <a:cs typeface="Microsoft YaHei" charset="-122"/>
                        </a:rPr>
                        <a:t>＝</a:t>
                      </a:r>
                      <a:r>
                        <a:rPr lang="en-US" altLang="zh-CN" sz="2000" b="0" i="0" dirty="0">
                          <a:latin typeface="FZLanTingHeiS-R-GB" panose="02000000000000000000" pitchFamily="2" charset="-122"/>
                          <a:ea typeface="FZLanTingHeiS-R-GB" panose="02000000000000000000" pitchFamily="2" charset="-122"/>
                          <a:cs typeface="Microsoft YaHei" charset="-122"/>
                        </a:rPr>
                        <a:t>∞</a:t>
                      </a:r>
                      <a:endParaRPr lang="zh-CN" altLang="en-US" sz="2000" b="0" i="0" dirty="0">
                        <a:solidFill>
                          <a:schemeClr val="tx1"/>
                        </a:solidFill>
                        <a:latin typeface="FZLanTingHeiS-R-GB" panose="02000000000000000000" pitchFamily="2" charset="-122"/>
                        <a:ea typeface="FZLanTingHeiS-R-GB" panose="02000000000000000000" pitchFamily="2" charset="-122"/>
                        <a:cs typeface="Microsoft YaHei" charset="-122"/>
                      </a:endParaRPr>
                    </a:p>
                  </a:txBody>
                  <a:tcPr anchor="ctr"/>
                </a:tc>
                <a:extLst>
                  <a:ext uri="{0D108BD9-81ED-4DB2-BD59-A6C34878D82A}">
                    <a16:rowId xmlns:a16="http://schemas.microsoft.com/office/drawing/2014/main" val="10000"/>
                  </a:ext>
                </a:extLst>
              </a:tr>
              <a:tr h="1426169">
                <a:tc>
                  <a:txBody>
                    <a:bodyPr/>
                    <a:lstStyle/>
                    <a:p>
                      <a:pPr algn="ctr"/>
                      <a:r>
                        <a:rPr lang="zh-CN" altLang="en-US" sz="2000" b="0" i="0" dirty="0">
                          <a:latin typeface="FZLanTingHeiS-R-GB" panose="02000000000000000000" pitchFamily="2" charset="-122"/>
                          <a:ea typeface="FZLanTingHeiS-R-GB" panose="02000000000000000000" pitchFamily="2" charset="-122"/>
                          <a:cs typeface="Microsoft YaHei" charset="-122"/>
                        </a:rPr>
                        <a:t>降价</a:t>
                      </a:r>
                      <a:endParaRPr lang="zh-CN" altLang="en-US" sz="2000" b="0" i="0" dirty="0">
                        <a:solidFill>
                          <a:schemeClr val="tx1"/>
                        </a:solidFill>
                        <a:latin typeface="FZLanTingHeiS-R-GB" panose="02000000000000000000" pitchFamily="2" charset="-122"/>
                        <a:ea typeface="FZLanTingHeiS-R-GB" panose="02000000000000000000" pitchFamily="2" charset="-122"/>
                        <a:cs typeface="Microsoft YaHei" charset="-122"/>
                      </a:endParaRPr>
                    </a:p>
                  </a:txBody>
                  <a:tcPr anchor="ctr"/>
                </a:tc>
                <a:tc>
                  <a:txBody>
                    <a:bodyPr/>
                    <a:lstStyle/>
                    <a:p>
                      <a:pPr algn="ctr"/>
                      <a:r>
                        <a:rPr lang="zh-CN" altLang="en-US" sz="2000" b="0" i="0" dirty="0">
                          <a:solidFill>
                            <a:srgbClr val="C00000"/>
                          </a:solidFill>
                          <a:latin typeface="FZLanTingHeiS-R-GB" panose="02000000000000000000" pitchFamily="2" charset="-122"/>
                          <a:ea typeface="FZLanTingHeiS-R-GB" panose="02000000000000000000" pitchFamily="2" charset="-122"/>
                          <a:cs typeface="Microsoft YaHei" charset="-122"/>
                        </a:rPr>
                        <a:t>增加</a:t>
                      </a:r>
                    </a:p>
                  </a:txBody>
                  <a:tcPr anchor="ctr"/>
                </a:tc>
                <a:tc>
                  <a:txBody>
                    <a:bodyPr/>
                    <a:lstStyle/>
                    <a:p>
                      <a:pPr algn="ctr"/>
                      <a:r>
                        <a:rPr lang="zh-CN" altLang="en-US" sz="2000" b="0" i="0" dirty="0">
                          <a:solidFill>
                            <a:schemeClr val="bg1"/>
                          </a:solidFill>
                          <a:latin typeface="FZLanTingHeiS-R-GB" panose="02000000000000000000" pitchFamily="2" charset="-122"/>
                          <a:ea typeface="FZLanTingHeiS-R-GB" panose="02000000000000000000" pitchFamily="2" charset="-122"/>
                          <a:cs typeface="Microsoft YaHei" charset="-122"/>
                        </a:rPr>
                        <a:t>减少</a:t>
                      </a:r>
                    </a:p>
                  </a:txBody>
                  <a:tcPr anchor="ctr"/>
                </a:tc>
                <a:tc>
                  <a:txBody>
                    <a:bodyPr/>
                    <a:lstStyle/>
                    <a:p>
                      <a:pPr algn="ctr"/>
                      <a:r>
                        <a:rPr lang="zh-CN" altLang="en-US" sz="2000" b="0" i="0" dirty="0">
                          <a:solidFill>
                            <a:schemeClr val="bg1"/>
                          </a:solidFill>
                          <a:latin typeface="FZLanTingHeiS-R-GB" panose="02000000000000000000" pitchFamily="2" charset="-122"/>
                          <a:ea typeface="FZLanTingHeiS-R-GB" panose="02000000000000000000" pitchFamily="2" charset="-122"/>
                          <a:cs typeface="Microsoft YaHei" charset="-122"/>
                        </a:rPr>
                        <a:t>一样</a:t>
                      </a:r>
                    </a:p>
                  </a:txBody>
                  <a:tcPr anchor="ctr"/>
                </a:tc>
                <a:tc>
                  <a:txBody>
                    <a:bodyPr/>
                    <a:lstStyle/>
                    <a:p>
                      <a:pPr algn="ctr"/>
                      <a:r>
                        <a:rPr lang="zh-CN" altLang="en-US" sz="2000" b="0" i="0" dirty="0">
                          <a:solidFill>
                            <a:schemeClr val="bg1"/>
                          </a:solidFill>
                          <a:latin typeface="FZLanTingHeiS-R-GB" panose="02000000000000000000" pitchFamily="2" charset="-122"/>
                          <a:ea typeface="FZLanTingHeiS-R-GB" panose="02000000000000000000" pitchFamily="2" charset="-122"/>
                          <a:cs typeface="Microsoft YaHei" charset="-122"/>
                        </a:rPr>
                        <a:t>减少</a:t>
                      </a:r>
                    </a:p>
                  </a:txBody>
                  <a:tcPr anchor="ctr"/>
                </a:tc>
                <a:tc>
                  <a:txBody>
                    <a:bodyPr/>
                    <a:lstStyle/>
                    <a:p>
                      <a:pPr algn="ctr"/>
                      <a:r>
                        <a:rPr lang="zh-CN" altLang="en-US" sz="2000" b="0" i="0" dirty="0">
                          <a:solidFill>
                            <a:schemeClr val="bg1"/>
                          </a:solidFill>
                          <a:latin typeface="FZLanTingHeiS-R-GB" panose="02000000000000000000" pitchFamily="2" charset="-122"/>
                          <a:ea typeface="FZLanTingHeiS-R-GB" panose="02000000000000000000" pitchFamily="2" charset="-122"/>
                          <a:cs typeface="Microsoft YaHei" charset="-122"/>
                        </a:rPr>
                        <a:t>没有必要</a:t>
                      </a:r>
                    </a:p>
                  </a:txBody>
                  <a:tcPr anchor="ctr"/>
                </a:tc>
                <a:extLst>
                  <a:ext uri="{0D108BD9-81ED-4DB2-BD59-A6C34878D82A}">
                    <a16:rowId xmlns:a16="http://schemas.microsoft.com/office/drawing/2014/main" val="10001"/>
                  </a:ext>
                </a:extLst>
              </a:tr>
              <a:tr h="1327921">
                <a:tc>
                  <a:txBody>
                    <a:bodyPr/>
                    <a:lstStyle/>
                    <a:p>
                      <a:pPr algn="ctr"/>
                      <a:r>
                        <a:rPr lang="zh-CN" altLang="en-US" sz="2000" b="0" i="0" dirty="0">
                          <a:latin typeface="FZLanTingHeiS-R-GB" panose="02000000000000000000" pitchFamily="2" charset="-122"/>
                          <a:ea typeface="FZLanTingHeiS-R-GB" panose="02000000000000000000" pitchFamily="2" charset="-122"/>
                          <a:cs typeface="Microsoft YaHei" charset="-122"/>
                        </a:rPr>
                        <a:t>涨价</a:t>
                      </a:r>
                      <a:endParaRPr lang="zh-CN" altLang="en-US" sz="2000" b="0" i="0" dirty="0">
                        <a:solidFill>
                          <a:schemeClr val="tx1"/>
                        </a:solidFill>
                        <a:latin typeface="FZLanTingHeiS-R-GB" panose="02000000000000000000" pitchFamily="2" charset="-122"/>
                        <a:ea typeface="FZLanTingHeiS-R-GB" panose="02000000000000000000" pitchFamily="2" charset="-122"/>
                        <a:cs typeface="Microsoft YaHei" charset="-122"/>
                      </a:endParaRPr>
                    </a:p>
                  </a:txBody>
                  <a:tcPr anchor="ctr"/>
                </a:tc>
                <a:tc>
                  <a:txBody>
                    <a:bodyPr/>
                    <a:lstStyle/>
                    <a:p>
                      <a:pPr algn="ctr"/>
                      <a:r>
                        <a:rPr lang="zh-CN" altLang="en-US" sz="2000" b="0" i="0" dirty="0">
                          <a:solidFill>
                            <a:srgbClr val="C00000"/>
                          </a:solidFill>
                          <a:latin typeface="FZLanTingHeiS-R-GB" panose="02000000000000000000" pitchFamily="2" charset="-122"/>
                          <a:ea typeface="FZLanTingHeiS-R-GB" panose="02000000000000000000" pitchFamily="2" charset="-122"/>
                          <a:cs typeface="Microsoft YaHei" charset="-122"/>
                        </a:rPr>
                        <a:t>减少</a:t>
                      </a:r>
                    </a:p>
                  </a:txBody>
                  <a:tcPr anchor="ctr"/>
                </a:tc>
                <a:tc>
                  <a:txBody>
                    <a:bodyPr/>
                    <a:lstStyle/>
                    <a:p>
                      <a:pPr algn="ctr"/>
                      <a:r>
                        <a:rPr lang="zh-CN" altLang="en-US" sz="2000" b="0" i="0" dirty="0">
                          <a:solidFill>
                            <a:schemeClr val="bg1"/>
                          </a:solidFill>
                          <a:latin typeface="FZLanTingHeiS-R-GB" panose="02000000000000000000" pitchFamily="2" charset="-122"/>
                          <a:ea typeface="FZLanTingHeiS-R-GB" panose="02000000000000000000" pitchFamily="2" charset="-122"/>
                          <a:cs typeface="Microsoft YaHei" charset="-122"/>
                        </a:rPr>
                        <a:t>增加</a:t>
                      </a:r>
                    </a:p>
                  </a:txBody>
                  <a:tcPr anchor="ctr"/>
                </a:tc>
                <a:tc>
                  <a:txBody>
                    <a:bodyPr/>
                    <a:lstStyle/>
                    <a:p>
                      <a:pPr algn="ctr"/>
                      <a:r>
                        <a:rPr lang="zh-CN" altLang="en-US" sz="2000" b="0" i="0" dirty="0">
                          <a:solidFill>
                            <a:schemeClr val="bg1"/>
                          </a:solidFill>
                          <a:latin typeface="FZLanTingHeiS-R-GB" panose="02000000000000000000" pitchFamily="2" charset="-122"/>
                          <a:ea typeface="FZLanTingHeiS-R-GB" panose="02000000000000000000" pitchFamily="2" charset="-122"/>
                          <a:cs typeface="Microsoft YaHei" charset="-122"/>
                        </a:rPr>
                        <a:t>一样</a:t>
                      </a:r>
                    </a:p>
                  </a:txBody>
                  <a:tcPr anchor="ctr"/>
                </a:tc>
                <a:tc>
                  <a:txBody>
                    <a:bodyPr/>
                    <a:lstStyle/>
                    <a:p>
                      <a:pPr algn="ctr"/>
                      <a:r>
                        <a:rPr lang="zh-CN" altLang="en-US" sz="2000" b="0" i="0" dirty="0">
                          <a:solidFill>
                            <a:schemeClr val="bg1"/>
                          </a:solidFill>
                          <a:latin typeface="FZLanTingHeiS-R-GB" panose="02000000000000000000" pitchFamily="2" charset="-122"/>
                          <a:ea typeface="FZLanTingHeiS-R-GB" panose="02000000000000000000" pitchFamily="2" charset="-122"/>
                          <a:cs typeface="Microsoft YaHei" charset="-122"/>
                        </a:rPr>
                        <a:t>增加</a:t>
                      </a:r>
                    </a:p>
                  </a:txBody>
                  <a:tcPr anchor="ctr"/>
                </a:tc>
                <a:tc>
                  <a:txBody>
                    <a:bodyPr/>
                    <a:lstStyle/>
                    <a:p>
                      <a:pPr algn="ctr"/>
                      <a:r>
                        <a:rPr lang="en-US" altLang="zh-CN" sz="2000" b="0" i="0" dirty="0">
                          <a:solidFill>
                            <a:schemeClr val="bg1"/>
                          </a:solidFill>
                          <a:latin typeface="FZLanTingHeiS-R-GB" panose="02000000000000000000" pitchFamily="2" charset="-122"/>
                          <a:ea typeface="FZLanTingHeiS-R-GB" panose="02000000000000000000" pitchFamily="2" charset="-122"/>
                          <a:cs typeface="Microsoft YaHei" charset="-122"/>
                        </a:rPr>
                        <a:t>0</a:t>
                      </a:r>
                      <a:endParaRPr lang="zh-CN" altLang="en-US" sz="2000" b="0" i="0" dirty="0">
                        <a:solidFill>
                          <a:schemeClr val="bg1"/>
                        </a:solidFill>
                        <a:latin typeface="FZLanTingHeiS-R-GB" panose="02000000000000000000" pitchFamily="2" charset="-122"/>
                        <a:ea typeface="FZLanTingHeiS-R-GB" panose="02000000000000000000" pitchFamily="2" charset="-122"/>
                        <a:cs typeface="Microsoft YaHei" charset="-122"/>
                      </a:endParaRPr>
                    </a:p>
                  </a:txBody>
                  <a:tcPr anchor="ctr"/>
                </a:tc>
                <a:extLst>
                  <a:ext uri="{0D108BD9-81ED-4DB2-BD59-A6C34878D82A}">
                    <a16:rowId xmlns:a16="http://schemas.microsoft.com/office/drawing/2014/main" val="10002"/>
                  </a:ext>
                </a:extLst>
              </a:tr>
            </a:tbl>
          </a:graphicData>
        </a:graphic>
      </p:graphicFrame>
      <p:cxnSp>
        <p:nvCxnSpPr>
          <p:cNvPr id="4" name="直线连接符 3"/>
          <p:cNvCxnSpPr/>
          <p:nvPr/>
        </p:nvCxnSpPr>
        <p:spPr>
          <a:xfrm>
            <a:off x="1219202" y="2338366"/>
            <a:ext cx="946485" cy="1109136"/>
          </a:xfrm>
          <a:prstGeom prst="line">
            <a:avLst/>
          </a:prstGeom>
          <a:ln>
            <a:solidFill>
              <a:schemeClr val="tx1"/>
            </a:solidFill>
          </a:ln>
        </p:spPr>
        <p:style>
          <a:lnRef idx="1">
            <a:schemeClr val="accent4"/>
          </a:lnRef>
          <a:fillRef idx="0">
            <a:schemeClr val="accent4"/>
          </a:fillRef>
          <a:effectRef idx="0">
            <a:schemeClr val="accent4"/>
          </a:effectRef>
          <a:fontRef idx="minor">
            <a:schemeClr val="tx1"/>
          </a:fontRef>
        </p:style>
      </p:cxnSp>
      <p:cxnSp>
        <p:nvCxnSpPr>
          <p:cNvPr id="10" name="直线连接符 9"/>
          <p:cNvCxnSpPr/>
          <p:nvPr/>
        </p:nvCxnSpPr>
        <p:spPr>
          <a:xfrm>
            <a:off x="604254" y="2853944"/>
            <a:ext cx="1561433" cy="593558"/>
          </a:xfrm>
          <a:prstGeom prst="line">
            <a:avLst/>
          </a:prstGeom>
          <a:ln>
            <a:solidFill>
              <a:schemeClr val="tx1"/>
            </a:solidFill>
          </a:ln>
        </p:spPr>
        <p:style>
          <a:lnRef idx="1">
            <a:schemeClr val="accent4"/>
          </a:lnRef>
          <a:fillRef idx="0">
            <a:schemeClr val="accent4"/>
          </a:fillRef>
          <a:effectRef idx="0">
            <a:schemeClr val="accent4"/>
          </a:effectRef>
          <a:fontRef idx="minor">
            <a:schemeClr val="tx1"/>
          </a:fontRef>
        </p:style>
      </p:cxnSp>
      <p:sp>
        <p:nvSpPr>
          <p:cNvPr id="13" name="文本框 12"/>
          <p:cNvSpPr txBox="1"/>
          <p:nvPr/>
        </p:nvSpPr>
        <p:spPr>
          <a:xfrm>
            <a:off x="542760" y="3047392"/>
            <a:ext cx="737937" cy="400110"/>
          </a:xfrm>
          <a:prstGeom prst="rect">
            <a:avLst/>
          </a:prstGeom>
          <a:noFill/>
        </p:spPr>
        <p:txBody>
          <a:bodyPr wrap="square" rtlCol="0">
            <a:spAutoFit/>
          </a:bodyPr>
          <a:lstStyle/>
          <a:p>
            <a:r>
              <a:rPr kumimoji="1" lang="zh-CN" altLang="en-US" sz="2000" dirty="0">
                <a:latin typeface="FZLanTingHeiS-R-GB" panose="02000000000000000000" pitchFamily="2" charset="-122"/>
                <a:ea typeface="FZLanTingHeiS-R-GB" panose="02000000000000000000" pitchFamily="2" charset="-122"/>
                <a:cs typeface="Microsoft YaHei" charset="-122"/>
              </a:rPr>
              <a:t>价格</a:t>
            </a:r>
          </a:p>
        </p:txBody>
      </p:sp>
      <p:sp>
        <p:nvSpPr>
          <p:cNvPr id="16" name="文本框 15"/>
          <p:cNvSpPr txBox="1"/>
          <p:nvPr/>
        </p:nvSpPr>
        <p:spPr>
          <a:xfrm>
            <a:off x="1409034" y="2356163"/>
            <a:ext cx="737937" cy="400110"/>
          </a:xfrm>
          <a:prstGeom prst="rect">
            <a:avLst/>
          </a:prstGeom>
          <a:noFill/>
        </p:spPr>
        <p:txBody>
          <a:bodyPr wrap="square" rtlCol="0">
            <a:spAutoFit/>
          </a:bodyPr>
          <a:lstStyle/>
          <a:p>
            <a:r>
              <a:rPr kumimoji="1" lang="zh-CN" altLang="en-US" sz="2000" dirty="0">
                <a:latin typeface="FZLanTingHeiS-R-GB" panose="02000000000000000000" pitchFamily="2" charset="-122"/>
                <a:ea typeface="FZLanTingHeiS-R-GB" panose="02000000000000000000" pitchFamily="2" charset="-122"/>
                <a:cs typeface="Microsoft YaHei" charset="-122"/>
              </a:rPr>
              <a:t>弹性</a:t>
            </a:r>
          </a:p>
        </p:txBody>
      </p:sp>
      <p:sp>
        <p:nvSpPr>
          <p:cNvPr id="11" name="矩形 10"/>
          <p:cNvSpPr/>
          <p:nvPr/>
        </p:nvSpPr>
        <p:spPr>
          <a:xfrm>
            <a:off x="0" y="156725"/>
            <a:ext cx="2108269" cy="276999"/>
          </a:xfrm>
          <a:prstGeom prst="rect">
            <a:avLst/>
          </a:prstGeom>
        </p:spPr>
        <p:txBody>
          <a:bodyPr wrap="none">
            <a:spAutoFit/>
          </a:bodyPr>
          <a:lstStyle/>
          <a:p>
            <a:r>
              <a:rPr lang="en-US" altLang="zh-CN" sz="1200">
                <a:solidFill>
                  <a:schemeClr val="bg1">
                    <a:lumMod val="75000"/>
                  </a:schemeClr>
                </a:solidFill>
                <a:latin typeface="SimSun" charset="-122"/>
                <a:ea typeface="SimSun" charset="-122"/>
                <a:cs typeface="SimSun" charset="-122"/>
              </a:rPr>
              <a:t>4.1.1.4</a:t>
            </a:r>
            <a:r>
              <a:rPr lang="zh-CN" altLang="en-US" sz="1200" dirty="0">
                <a:solidFill>
                  <a:schemeClr val="bg1">
                    <a:lumMod val="75000"/>
                  </a:schemeClr>
                </a:solidFill>
                <a:latin typeface="SimSun" charset="-122"/>
                <a:ea typeface="SimSun" charset="-122"/>
                <a:cs typeface="SimSun" charset="-122"/>
              </a:rPr>
              <a:t>需求价格弹性的应用</a:t>
            </a:r>
          </a:p>
        </p:txBody>
      </p:sp>
      <p:sp>
        <p:nvSpPr>
          <p:cNvPr id="12" name="圆角矩形 11"/>
          <p:cNvSpPr/>
          <p:nvPr/>
        </p:nvSpPr>
        <p:spPr>
          <a:xfrm>
            <a:off x="334126" y="1429760"/>
            <a:ext cx="5253873"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a:latin typeface="FZLanTingHeiS-R-GB" panose="02000000000000000000" pitchFamily="2" charset="-122"/>
                <a:ea typeface="FZLanTingHeiS-R-GB" panose="02000000000000000000" pitchFamily="2" charset="-122"/>
                <a:cs typeface="Microsoft YaHei" charset="-122"/>
              </a:rPr>
              <a:t>四、需求价格弹性的应用</a:t>
            </a:r>
            <a:r>
              <a:rPr kumimoji="1" lang="en-US" altLang="zh-CN" sz="2000" dirty="0">
                <a:latin typeface="FZLanTingHeiS-R-GB" panose="02000000000000000000" pitchFamily="2" charset="-122"/>
                <a:ea typeface="FZLanTingHeiS-R-GB" panose="02000000000000000000" pitchFamily="2" charset="-122"/>
                <a:cs typeface="Microsoft YaHei" charset="-122"/>
              </a:rPr>
              <a:t>【</a:t>
            </a:r>
            <a:r>
              <a:rPr kumimoji="1" lang="zh-CN" altLang="en-US" sz="2000" dirty="0">
                <a:latin typeface="FZLanTingHeiS-R-GB" panose="02000000000000000000" pitchFamily="2" charset="-122"/>
                <a:ea typeface="FZLanTingHeiS-R-GB" panose="02000000000000000000" pitchFamily="2" charset="-122"/>
                <a:cs typeface="Microsoft YaHei" charset="-122"/>
              </a:rPr>
              <a:t>选择、计算</a:t>
            </a:r>
            <a:r>
              <a:rPr kumimoji="1" lang="en-US" altLang="zh-CN" sz="2000" dirty="0">
                <a:latin typeface="FZLanTingHeiS-R-GB" panose="02000000000000000000" pitchFamily="2" charset="-122"/>
                <a:ea typeface="FZLanTingHeiS-R-GB" panose="02000000000000000000" pitchFamily="2" charset="-122"/>
                <a:cs typeface="Microsoft YaHei" charset="-122"/>
              </a:rPr>
              <a:t>】</a:t>
            </a:r>
            <a:endParaRPr kumimoji="1" lang="zh-CN" altLang="en-US" sz="2000" dirty="0">
              <a:latin typeface="FZLanTingHeiS-R-GB" panose="02000000000000000000" pitchFamily="2" charset="-122"/>
              <a:ea typeface="FZLanTingHeiS-R-GB" panose="02000000000000000000" pitchFamily="2" charset="-122"/>
              <a:cs typeface="Microsoft YaHei" charset="-122"/>
            </a:endParaRPr>
          </a:p>
        </p:txBody>
      </p:sp>
    </p:spTree>
    <p:extLst>
      <p:ext uri="{BB962C8B-B14F-4D97-AF65-F5344CB8AC3E}">
        <p14:creationId xmlns:p14="http://schemas.microsoft.com/office/powerpoint/2010/main" val="31749296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4767262" cy="543062"/>
          </a:xfrm>
          <a:prstGeom prst="rect">
            <a:avLst/>
          </a:prstGeom>
          <a:noFill/>
        </p:spPr>
        <p:txBody>
          <a:bodyPr wrap="square" lIns="111090" tIns="55545" rIns="111090" bIns="55545" rtlCol="0">
            <a:spAutoFit/>
          </a:bodyPr>
          <a:lstStyle/>
          <a:p>
            <a:pPr lvl="0"/>
            <a:r>
              <a:rPr lang="en-US" altLang="zh-CN" sz="2800" dirty="0">
                <a:latin typeface="FZLanTingHeiS-R-GB" panose="02000000000000000000" pitchFamily="2" charset="-122"/>
                <a:ea typeface="FZLanTingHeiS-R-GB" panose="02000000000000000000" pitchFamily="2" charset="-122"/>
                <a:cs typeface="Microsoft YaHei" charset="-122"/>
              </a:rPr>
              <a:t>4.1.1</a:t>
            </a:r>
            <a:r>
              <a:rPr lang="zh-CN" altLang="en-US" sz="2800" dirty="0">
                <a:latin typeface="FZLanTingHeiS-R-GB" panose="02000000000000000000" pitchFamily="2" charset="-122"/>
                <a:ea typeface="FZLanTingHeiS-R-GB" panose="02000000000000000000" pitchFamily="2" charset="-122"/>
                <a:cs typeface="Microsoft YaHei" charset="-122"/>
              </a:rPr>
              <a:t> 需求价格弹性</a:t>
            </a:r>
          </a:p>
        </p:txBody>
      </p:sp>
      <p:graphicFrame>
        <p:nvGraphicFramePr>
          <p:cNvPr id="9" name="图表 8"/>
          <p:cNvGraphicFramePr/>
          <p:nvPr/>
        </p:nvGraphicFramePr>
        <p:xfrm>
          <a:off x="8566484" y="98338"/>
          <a:ext cx="4555957" cy="157832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2" name="表格 1"/>
          <p:cNvGraphicFramePr>
            <a:graphicFrameLocks noGrp="1"/>
          </p:cNvGraphicFramePr>
          <p:nvPr/>
        </p:nvGraphicFramePr>
        <p:xfrm>
          <a:off x="604252" y="2338366"/>
          <a:ext cx="10849811" cy="3930523"/>
        </p:xfrm>
        <a:graphic>
          <a:graphicData uri="http://schemas.openxmlformats.org/drawingml/2006/table">
            <a:tbl>
              <a:tblPr firstRow="1" bandRow="1">
                <a:tableStyleId>{5940675A-B579-460E-94D1-54222C63F5DA}</a:tableStyleId>
              </a:tblPr>
              <a:tblGrid>
                <a:gridCol w="1593516">
                  <a:extLst>
                    <a:ext uri="{9D8B030D-6E8A-4147-A177-3AD203B41FA5}">
                      <a16:colId xmlns:a16="http://schemas.microsoft.com/office/drawing/2014/main" val="20000"/>
                    </a:ext>
                  </a:extLst>
                </a:gridCol>
                <a:gridCol w="1832365">
                  <a:extLst>
                    <a:ext uri="{9D8B030D-6E8A-4147-A177-3AD203B41FA5}">
                      <a16:colId xmlns:a16="http://schemas.microsoft.com/office/drawing/2014/main" val="20001"/>
                    </a:ext>
                  </a:extLst>
                </a:gridCol>
                <a:gridCol w="1676400">
                  <a:extLst>
                    <a:ext uri="{9D8B030D-6E8A-4147-A177-3AD203B41FA5}">
                      <a16:colId xmlns:a16="http://schemas.microsoft.com/office/drawing/2014/main" val="20002"/>
                    </a:ext>
                  </a:extLst>
                </a:gridCol>
                <a:gridCol w="1642534">
                  <a:extLst>
                    <a:ext uri="{9D8B030D-6E8A-4147-A177-3AD203B41FA5}">
                      <a16:colId xmlns:a16="http://schemas.microsoft.com/office/drawing/2014/main" val="20003"/>
                    </a:ext>
                  </a:extLst>
                </a:gridCol>
                <a:gridCol w="2065866">
                  <a:extLst>
                    <a:ext uri="{9D8B030D-6E8A-4147-A177-3AD203B41FA5}">
                      <a16:colId xmlns:a16="http://schemas.microsoft.com/office/drawing/2014/main" val="20004"/>
                    </a:ext>
                  </a:extLst>
                </a:gridCol>
                <a:gridCol w="2039130">
                  <a:extLst>
                    <a:ext uri="{9D8B030D-6E8A-4147-A177-3AD203B41FA5}">
                      <a16:colId xmlns:a16="http://schemas.microsoft.com/office/drawing/2014/main" val="20005"/>
                    </a:ext>
                  </a:extLst>
                </a:gridCol>
              </a:tblGrid>
              <a:tr h="1176433">
                <a:tc>
                  <a:txBody>
                    <a:bodyPr/>
                    <a:lstStyle/>
                    <a:p>
                      <a:r>
                        <a:rPr lang="zh-CN" altLang="en-US" sz="2000" b="0" i="0" dirty="0">
                          <a:latin typeface="FZLanTingHeiS-R-GB" panose="02000000000000000000" pitchFamily="2" charset="-122"/>
                          <a:ea typeface="FZLanTingHeiS-R-GB" panose="02000000000000000000" pitchFamily="2" charset="-122"/>
                          <a:cs typeface="Microsoft YaHei" charset="-122"/>
                        </a:rPr>
                        <a:t>销售</a:t>
                      </a:r>
                      <a:endParaRPr lang="en-US" altLang="zh-CN" sz="2000" b="0" i="0" dirty="0">
                        <a:latin typeface="FZLanTingHeiS-R-GB" panose="02000000000000000000" pitchFamily="2" charset="-122"/>
                        <a:ea typeface="FZLanTingHeiS-R-GB" panose="02000000000000000000" pitchFamily="2" charset="-122"/>
                        <a:cs typeface="Microsoft YaHei" charset="-122"/>
                      </a:endParaRPr>
                    </a:p>
                    <a:p>
                      <a:r>
                        <a:rPr lang="zh-CN" altLang="en-US" sz="2000" b="0" i="0" dirty="0">
                          <a:latin typeface="FZLanTingHeiS-R-GB" panose="02000000000000000000" pitchFamily="2" charset="-122"/>
                          <a:ea typeface="FZLanTingHeiS-R-GB" panose="02000000000000000000" pitchFamily="2" charset="-122"/>
                          <a:cs typeface="Microsoft YaHei" charset="-122"/>
                        </a:rPr>
                        <a:t> 收入</a:t>
                      </a:r>
                      <a:endParaRPr lang="zh-CN" altLang="en-US" sz="2000" b="0" i="0" dirty="0">
                        <a:solidFill>
                          <a:schemeClr val="tx1"/>
                        </a:solidFill>
                        <a:latin typeface="FZLanTingHeiS-R-GB" panose="02000000000000000000" pitchFamily="2" charset="-122"/>
                        <a:ea typeface="FZLanTingHeiS-R-GB" panose="02000000000000000000" pitchFamily="2" charset="-122"/>
                        <a:cs typeface="Microsoft YaHei" charset="-122"/>
                      </a:endParaRPr>
                    </a:p>
                  </a:txBody>
                  <a:tcPr/>
                </a:tc>
                <a:tc>
                  <a:txBody>
                    <a:bodyPr/>
                    <a:lstStyle/>
                    <a:p>
                      <a:pPr algn="ctr"/>
                      <a:r>
                        <a:rPr lang="en-US" altLang="zh-CN" sz="2000" b="0" i="0" dirty="0">
                          <a:solidFill>
                            <a:srgbClr val="C00000"/>
                          </a:solidFill>
                          <a:latin typeface="FZLanTingHeiS-R-GB" panose="02000000000000000000" pitchFamily="2" charset="-122"/>
                          <a:ea typeface="FZLanTingHeiS-R-GB" panose="02000000000000000000" pitchFamily="2" charset="-122"/>
                          <a:cs typeface="Microsoft YaHei" charset="-122"/>
                        </a:rPr>
                        <a:t>E</a:t>
                      </a:r>
                      <a:r>
                        <a:rPr lang="en-US" altLang="zh-CN" sz="2000" b="0" i="0" baseline="-25000" dirty="0">
                          <a:solidFill>
                            <a:srgbClr val="C00000"/>
                          </a:solidFill>
                          <a:latin typeface="FZLanTingHeiS-R-GB" panose="02000000000000000000" pitchFamily="2" charset="-122"/>
                          <a:ea typeface="FZLanTingHeiS-R-GB" panose="02000000000000000000" pitchFamily="2" charset="-122"/>
                          <a:cs typeface="Microsoft YaHei" charset="-122"/>
                        </a:rPr>
                        <a:t>d</a:t>
                      </a:r>
                      <a:r>
                        <a:rPr lang="zh-CN" altLang="en-US" sz="2000" b="0" i="0" dirty="0">
                          <a:solidFill>
                            <a:srgbClr val="C00000"/>
                          </a:solidFill>
                          <a:latin typeface="FZLanTingHeiS-R-GB" panose="02000000000000000000" pitchFamily="2" charset="-122"/>
                          <a:ea typeface="FZLanTingHeiS-R-GB" panose="02000000000000000000" pitchFamily="2" charset="-122"/>
                          <a:cs typeface="Microsoft YaHei" charset="-122"/>
                        </a:rPr>
                        <a:t>＞</a:t>
                      </a:r>
                      <a:r>
                        <a:rPr lang="en-US" altLang="zh-CN" sz="2000" b="0" i="0" dirty="0">
                          <a:solidFill>
                            <a:srgbClr val="C00000"/>
                          </a:solidFill>
                          <a:latin typeface="FZLanTingHeiS-R-GB" panose="02000000000000000000" pitchFamily="2" charset="-122"/>
                          <a:ea typeface="FZLanTingHeiS-R-GB" panose="02000000000000000000" pitchFamily="2" charset="-122"/>
                          <a:cs typeface="Microsoft YaHei" charset="-122"/>
                        </a:rPr>
                        <a:t>1</a:t>
                      </a:r>
                      <a:endParaRPr lang="zh-CN" altLang="en-US" sz="2000" b="0" i="0" dirty="0">
                        <a:solidFill>
                          <a:srgbClr val="C00000"/>
                        </a:solidFill>
                        <a:latin typeface="FZLanTingHeiS-R-GB" panose="02000000000000000000" pitchFamily="2" charset="-122"/>
                        <a:ea typeface="FZLanTingHeiS-R-GB" panose="02000000000000000000" pitchFamily="2" charset="-122"/>
                        <a:cs typeface="Microsoft YaHei" charset="-122"/>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altLang="zh-CN" sz="2000" b="0" i="0" dirty="0">
                        <a:solidFill>
                          <a:srgbClr val="C00000"/>
                        </a:solidFill>
                        <a:latin typeface="FZLanTingHeiS-R-GB" panose="02000000000000000000" pitchFamily="2" charset="-122"/>
                        <a:ea typeface="FZLanTingHeiS-R-GB" panose="02000000000000000000" pitchFamily="2" charset="-122"/>
                        <a:cs typeface="Microsoft YaHei" charset="-122"/>
                      </a:endParaRPr>
                    </a:p>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000" b="0" i="0" dirty="0">
                          <a:solidFill>
                            <a:srgbClr val="C00000"/>
                          </a:solidFill>
                          <a:latin typeface="FZLanTingHeiS-R-GB" panose="02000000000000000000" pitchFamily="2" charset="-122"/>
                          <a:ea typeface="FZLanTingHeiS-R-GB" panose="02000000000000000000" pitchFamily="2" charset="-122"/>
                          <a:cs typeface="Microsoft YaHei" charset="-122"/>
                        </a:rPr>
                        <a:t>E</a:t>
                      </a:r>
                      <a:r>
                        <a:rPr lang="en-US" altLang="zh-CN" sz="2000" b="0" i="0" baseline="-25000" dirty="0">
                          <a:solidFill>
                            <a:srgbClr val="C00000"/>
                          </a:solidFill>
                          <a:latin typeface="FZLanTingHeiS-R-GB" panose="02000000000000000000" pitchFamily="2" charset="-122"/>
                          <a:ea typeface="FZLanTingHeiS-R-GB" panose="02000000000000000000" pitchFamily="2" charset="-122"/>
                          <a:cs typeface="Microsoft YaHei" charset="-122"/>
                        </a:rPr>
                        <a:t>d</a:t>
                      </a:r>
                      <a:r>
                        <a:rPr lang="zh-CN" altLang="en-US" sz="2000" b="0" i="0" baseline="0" dirty="0">
                          <a:solidFill>
                            <a:srgbClr val="C00000"/>
                          </a:solidFill>
                          <a:latin typeface="FZLanTingHeiS-R-GB" panose="02000000000000000000" pitchFamily="2" charset="-122"/>
                          <a:ea typeface="FZLanTingHeiS-R-GB" panose="02000000000000000000" pitchFamily="2" charset="-122"/>
                          <a:cs typeface="Microsoft YaHei" charset="-122"/>
                        </a:rPr>
                        <a:t>＜</a:t>
                      </a:r>
                      <a:r>
                        <a:rPr lang="en-US" altLang="zh-CN" sz="2000" b="0" i="0" dirty="0">
                          <a:solidFill>
                            <a:srgbClr val="C00000"/>
                          </a:solidFill>
                          <a:latin typeface="FZLanTingHeiS-R-GB" panose="02000000000000000000" pitchFamily="2" charset="-122"/>
                          <a:ea typeface="FZLanTingHeiS-R-GB" panose="02000000000000000000" pitchFamily="2" charset="-122"/>
                          <a:cs typeface="Microsoft YaHei" charset="-122"/>
                        </a:rPr>
                        <a:t>1</a:t>
                      </a:r>
                    </a:p>
                    <a:p>
                      <a:pPr algn="ctr"/>
                      <a:endParaRPr lang="zh-CN" altLang="en-US" sz="2000" b="0" i="0" dirty="0">
                        <a:solidFill>
                          <a:srgbClr val="C00000"/>
                        </a:solidFill>
                        <a:latin typeface="FZLanTingHeiS-R-GB" panose="02000000000000000000" pitchFamily="2" charset="-122"/>
                        <a:ea typeface="FZLanTingHeiS-R-GB" panose="02000000000000000000" pitchFamily="2" charset="-122"/>
                        <a:cs typeface="Microsoft YaHei" charset="-122"/>
                      </a:endParaRPr>
                    </a:p>
                  </a:txBody>
                  <a:tcPr anchor="ctr"/>
                </a:tc>
                <a:tc>
                  <a:txBody>
                    <a:bodyPr/>
                    <a:lstStyle/>
                    <a:p>
                      <a:pPr algn="ctr"/>
                      <a:r>
                        <a:rPr lang="en-US" altLang="zh-CN" sz="2000" b="0" i="0" dirty="0">
                          <a:latin typeface="FZLanTingHeiS-R-GB" panose="02000000000000000000" pitchFamily="2" charset="-122"/>
                          <a:ea typeface="FZLanTingHeiS-R-GB" panose="02000000000000000000" pitchFamily="2" charset="-122"/>
                          <a:cs typeface="Microsoft YaHei" charset="-122"/>
                        </a:rPr>
                        <a:t>E</a:t>
                      </a:r>
                      <a:r>
                        <a:rPr lang="en-US" altLang="zh-CN" sz="2000" b="0" i="0" baseline="-25000" dirty="0">
                          <a:latin typeface="FZLanTingHeiS-R-GB" panose="02000000000000000000" pitchFamily="2" charset="-122"/>
                          <a:ea typeface="FZLanTingHeiS-R-GB" panose="02000000000000000000" pitchFamily="2" charset="-122"/>
                          <a:cs typeface="Microsoft YaHei" charset="-122"/>
                        </a:rPr>
                        <a:t>d</a:t>
                      </a:r>
                      <a:r>
                        <a:rPr lang="zh-CN" altLang="en-US" sz="2000" b="0" i="0" dirty="0">
                          <a:latin typeface="FZLanTingHeiS-R-GB" panose="02000000000000000000" pitchFamily="2" charset="-122"/>
                          <a:ea typeface="FZLanTingHeiS-R-GB" panose="02000000000000000000" pitchFamily="2" charset="-122"/>
                          <a:cs typeface="Microsoft YaHei" charset="-122"/>
                        </a:rPr>
                        <a:t>＝</a:t>
                      </a:r>
                      <a:r>
                        <a:rPr lang="en-US" altLang="zh-CN" sz="2000" b="0" i="0" dirty="0">
                          <a:latin typeface="FZLanTingHeiS-R-GB" panose="02000000000000000000" pitchFamily="2" charset="-122"/>
                          <a:ea typeface="FZLanTingHeiS-R-GB" panose="02000000000000000000" pitchFamily="2" charset="-122"/>
                          <a:cs typeface="Microsoft YaHei" charset="-122"/>
                        </a:rPr>
                        <a:t>1</a:t>
                      </a:r>
                      <a:endParaRPr lang="zh-CN" altLang="en-US" sz="2000" b="0" i="0" dirty="0">
                        <a:solidFill>
                          <a:schemeClr val="tx1"/>
                        </a:solidFill>
                        <a:latin typeface="FZLanTingHeiS-R-GB" panose="02000000000000000000" pitchFamily="2" charset="-122"/>
                        <a:ea typeface="FZLanTingHeiS-R-GB" panose="02000000000000000000" pitchFamily="2" charset="-122"/>
                        <a:cs typeface="Microsoft YaHei" charset="-122"/>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altLang="zh-CN" sz="2000" b="0" i="0" dirty="0">
                        <a:latin typeface="FZLanTingHeiS-R-GB" panose="02000000000000000000" pitchFamily="2" charset="-122"/>
                        <a:ea typeface="FZLanTingHeiS-R-GB" panose="02000000000000000000" pitchFamily="2" charset="-122"/>
                        <a:cs typeface="Microsoft YaHei" charset="-122"/>
                      </a:endParaRPr>
                    </a:p>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000" b="0" i="0" dirty="0">
                          <a:latin typeface="FZLanTingHeiS-R-GB" panose="02000000000000000000" pitchFamily="2" charset="-122"/>
                          <a:ea typeface="FZLanTingHeiS-R-GB" panose="02000000000000000000" pitchFamily="2" charset="-122"/>
                          <a:cs typeface="Microsoft YaHei" charset="-122"/>
                        </a:rPr>
                        <a:t>E</a:t>
                      </a:r>
                      <a:r>
                        <a:rPr lang="en-US" altLang="zh-CN" sz="2000" b="0" i="0" baseline="-25000" dirty="0">
                          <a:latin typeface="FZLanTingHeiS-R-GB" panose="02000000000000000000" pitchFamily="2" charset="-122"/>
                          <a:ea typeface="FZLanTingHeiS-R-GB" panose="02000000000000000000" pitchFamily="2" charset="-122"/>
                          <a:cs typeface="Microsoft YaHei" charset="-122"/>
                        </a:rPr>
                        <a:t>d</a:t>
                      </a:r>
                      <a:r>
                        <a:rPr lang="zh-CN" altLang="en-US" sz="2000" b="0" i="0" dirty="0">
                          <a:latin typeface="FZLanTingHeiS-R-GB" panose="02000000000000000000" pitchFamily="2" charset="-122"/>
                          <a:ea typeface="FZLanTingHeiS-R-GB" panose="02000000000000000000" pitchFamily="2" charset="-122"/>
                          <a:cs typeface="Microsoft YaHei" charset="-122"/>
                        </a:rPr>
                        <a:t>＝</a:t>
                      </a:r>
                      <a:r>
                        <a:rPr lang="en-US" altLang="zh-CN" sz="2000" b="0" i="0" dirty="0">
                          <a:latin typeface="FZLanTingHeiS-R-GB" panose="02000000000000000000" pitchFamily="2" charset="-122"/>
                          <a:ea typeface="FZLanTingHeiS-R-GB" panose="02000000000000000000" pitchFamily="2" charset="-122"/>
                          <a:cs typeface="Microsoft YaHei" charset="-122"/>
                        </a:rPr>
                        <a:t>0</a:t>
                      </a:r>
                      <a:endParaRPr lang="zh-CN" altLang="en-US" sz="2000" b="0" i="0" dirty="0">
                        <a:latin typeface="FZLanTingHeiS-R-GB" panose="02000000000000000000" pitchFamily="2" charset="-122"/>
                        <a:ea typeface="FZLanTingHeiS-R-GB" panose="02000000000000000000" pitchFamily="2" charset="-122"/>
                        <a:cs typeface="Microsoft YaHei" charset="-122"/>
                      </a:endParaRPr>
                    </a:p>
                    <a:p>
                      <a:pPr algn="ctr"/>
                      <a:endParaRPr lang="zh-CN" altLang="en-US" sz="2000" b="0" i="0" dirty="0">
                        <a:solidFill>
                          <a:schemeClr val="tx1"/>
                        </a:solidFill>
                        <a:latin typeface="FZLanTingHeiS-R-GB" panose="02000000000000000000" pitchFamily="2" charset="-122"/>
                        <a:ea typeface="FZLanTingHeiS-R-GB" panose="02000000000000000000" pitchFamily="2" charset="-122"/>
                        <a:cs typeface="Microsoft YaHei" charset="-122"/>
                      </a:endParaRPr>
                    </a:p>
                  </a:txBody>
                  <a:tcPr anchor="ctr"/>
                </a:tc>
                <a:tc>
                  <a:txBody>
                    <a:bodyPr/>
                    <a:lstStyle/>
                    <a:p>
                      <a:pPr algn="ctr"/>
                      <a:r>
                        <a:rPr lang="en-US" altLang="zh-CN" sz="2000" b="0" i="0" dirty="0">
                          <a:latin typeface="FZLanTingHeiS-R-GB" panose="02000000000000000000" pitchFamily="2" charset="-122"/>
                          <a:ea typeface="FZLanTingHeiS-R-GB" panose="02000000000000000000" pitchFamily="2" charset="-122"/>
                          <a:cs typeface="Microsoft YaHei" charset="-122"/>
                        </a:rPr>
                        <a:t>E</a:t>
                      </a:r>
                      <a:r>
                        <a:rPr lang="en-US" altLang="zh-CN" sz="2000" b="0" i="0" baseline="-25000" dirty="0">
                          <a:latin typeface="FZLanTingHeiS-R-GB" panose="02000000000000000000" pitchFamily="2" charset="-122"/>
                          <a:ea typeface="FZLanTingHeiS-R-GB" panose="02000000000000000000" pitchFamily="2" charset="-122"/>
                          <a:cs typeface="Microsoft YaHei" charset="-122"/>
                        </a:rPr>
                        <a:t>d</a:t>
                      </a:r>
                      <a:r>
                        <a:rPr lang="zh-CN" altLang="en-US" sz="2000" b="0" i="0" dirty="0">
                          <a:latin typeface="FZLanTingHeiS-R-GB" panose="02000000000000000000" pitchFamily="2" charset="-122"/>
                          <a:ea typeface="FZLanTingHeiS-R-GB" panose="02000000000000000000" pitchFamily="2" charset="-122"/>
                          <a:cs typeface="Microsoft YaHei" charset="-122"/>
                        </a:rPr>
                        <a:t>＝</a:t>
                      </a:r>
                      <a:r>
                        <a:rPr lang="en-US" altLang="zh-CN" sz="2000" b="0" i="0" dirty="0">
                          <a:latin typeface="FZLanTingHeiS-R-GB" panose="02000000000000000000" pitchFamily="2" charset="-122"/>
                          <a:ea typeface="FZLanTingHeiS-R-GB" panose="02000000000000000000" pitchFamily="2" charset="-122"/>
                          <a:cs typeface="Microsoft YaHei" charset="-122"/>
                        </a:rPr>
                        <a:t>∞</a:t>
                      </a:r>
                      <a:endParaRPr lang="zh-CN" altLang="en-US" sz="2000" b="0" i="0" dirty="0">
                        <a:solidFill>
                          <a:schemeClr val="tx1"/>
                        </a:solidFill>
                        <a:latin typeface="FZLanTingHeiS-R-GB" panose="02000000000000000000" pitchFamily="2" charset="-122"/>
                        <a:ea typeface="FZLanTingHeiS-R-GB" panose="02000000000000000000" pitchFamily="2" charset="-122"/>
                        <a:cs typeface="Microsoft YaHei" charset="-122"/>
                      </a:endParaRPr>
                    </a:p>
                  </a:txBody>
                  <a:tcPr anchor="ctr"/>
                </a:tc>
                <a:extLst>
                  <a:ext uri="{0D108BD9-81ED-4DB2-BD59-A6C34878D82A}">
                    <a16:rowId xmlns:a16="http://schemas.microsoft.com/office/drawing/2014/main" val="10000"/>
                  </a:ext>
                </a:extLst>
              </a:tr>
              <a:tr h="1426169">
                <a:tc>
                  <a:txBody>
                    <a:bodyPr/>
                    <a:lstStyle/>
                    <a:p>
                      <a:pPr algn="ctr"/>
                      <a:r>
                        <a:rPr lang="zh-CN" altLang="en-US" sz="2000" b="0" i="0" dirty="0">
                          <a:latin typeface="FZLanTingHeiS-R-GB" panose="02000000000000000000" pitchFamily="2" charset="-122"/>
                          <a:ea typeface="FZLanTingHeiS-R-GB" panose="02000000000000000000" pitchFamily="2" charset="-122"/>
                          <a:cs typeface="Microsoft YaHei" charset="-122"/>
                        </a:rPr>
                        <a:t>降价</a:t>
                      </a:r>
                      <a:endParaRPr lang="zh-CN" altLang="en-US" sz="2000" b="0" i="0" dirty="0">
                        <a:solidFill>
                          <a:schemeClr val="tx1"/>
                        </a:solidFill>
                        <a:latin typeface="FZLanTingHeiS-R-GB" panose="02000000000000000000" pitchFamily="2" charset="-122"/>
                        <a:ea typeface="FZLanTingHeiS-R-GB" panose="02000000000000000000" pitchFamily="2" charset="-122"/>
                        <a:cs typeface="Microsoft YaHei" charset="-122"/>
                      </a:endParaRPr>
                    </a:p>
                  </a:txBody>
                  <a:tcPr anchor="ctr"/>
                </a:tc>
                <a:tc>
                  <a:txBody>
                    <a:bodyPr/>
                    <a:lstStyle/>
                    <a:p>
                      <a:pPr algn="ctr"/>
                      <a:r>
                        <a:rPr lang="zh-CN" altLang="en-US" sz="2000" b="0" i="0" dirty="0">
                          <a:solidFill>
                            <a:srgbClr val="C00000"/>
                          </a:solidFill>
                          <a:latin typeface="FZLanTingHeiS-R-GB" panose="02000000000000000000" pitchFamily="2" charset="-122"/>
                          <a:ea typeface="FZLanTingHeiS-R-GB" panose="02000000000000000000" pitchFamily="2" charset="-122"/>
                          <a:cs typeface="Microsoft YaHei" charset="-122"/>
                        </a:rPr>
                        <a:t>增加</a:t>
                      </a:r>
                    </a:p>
                  </a:txBody>
                  <a:tcPr anchor="ctr"/>
                </a:tc>
                <a:tc>
                  <a:txBody>
                    <a:bodyPr/>
                    <a:lstStyle/>
                    <a:p>
                      <a:pPr algn="ctr"/>
                      <a:r>
                        <a:rPr lang="zh-CN" altLang="en-US" sz="2000" b="0" i="0" dirty="0">
                          <a:solidFill>
                            <a:srgbClr val="C00000"/>
                          </a:solidFill>
                          <a:latin typeface="FZLanTingHeiS-R-GB" panose="02000000000000000000" pitchFamily="2" charset="-122"/>
                          <a:ea typeface="FZLanTingHeiS-R-GB" panose="02000000000000000000" pitchFamily="2" charset="-122"/>
                          <a:cs typeface="Microsoft YaHei" charset="-122"/>
                        </a:rPr>
                        <a:t>减少</a:t>
                      </a:r>
                    </a:p>
                  </a:txBody>
                  <a:tcPr anchor="ctr"/>
                </a:tc>
                <a:tc>
                  <a:txBody>
                    <a:bodyPr/>
                    <a:lstStyle/>
                    <a:p>
                      <a:pPr algn="ctr"/>
                      <a:r>
                        <a:rPr lang="zh-CN" altLang="en-US" sz="2000" b="0" i="0" dirty="0">
                          <a:solidFill>
                            <a:schemeClr val="bg1"/>
                          </a:solidFill>
                          <a:latin typeface="FZLanTingHeiS-R-GB" panose="02000000000000000000" pitchFamily="2" charset="-122"/>
                          <a:ea typeface="FZLanTingHeiS-R-GB" panose="02000000000000000000" pitchFamily="2" charset="-122"/>
                          <a:cs typeface="Microsoft YaHei" charset="-122"/>
                        </a:rPr>
                        <a:t>一样</a:t>
                      </a:r>
                    </a:p>
                  </a:txBody>
                  <a:tcPr anchor="ctr"/>
                </a:tc>
                <a:tc>
                  <a:txBody>
                    <a:bodyPr/>
                    <a:lstStyle/>
                    <a:p>
                      <a:pPr algn="ctr"/>
                      <a:r>
                        <a:rPr lang="zh-CN" altLang="en-US" sz="2000" b="0" i="0" dirty="0">
                          <a:solidFill>
                            <a:schemeClr val="bg1"/>
                          </a:solidFill>
                          <a:latin typeface="FZLanTingHeiS-R-GB" panose="02000000000000000000" pitchFamily="2" charset="-122"/>
                          <a:ea typeface="FZLanTingHeiS-R-GB" panose="02000000000000000000" pitchFamily="2" charset="-122"/>
                          <a:cs typeface="Microsoft YaHei" charset="-122"/>
                        </a:rPr>
                        <a:t>减少</a:t>
                      </a:r>
                    </a:p>
                  </a:txBody>
                  <a:tcPr anchor="ctr"/>
                </a:tc>
                <a:tc>
                  <a:txBody>
                    <a:bodyPr/>
                    <a:lstStyle/>
                    <a:p>
                      <a:pPr algn="ctr"/>
                      <a:r>
                        <a:rPr lang="zh-CN" altLang="en-US" sz="2000" b="0" i="0" dirty="0">
                          <a:solidFill>
                            <a:schemeClr val="bg1"/>
                          </a:solidFill>
                          <a:latin typeface="FZLanTingHeiS-R-GB" panose="02000000000000000000" pitchFamily="2" charset="-122"/>
                          <a:ea typeface="FZLanTingHeiS-R-GB" panose="02000000000000000000" pitchFamily="2" charset="-122"/>
                          <a:cs typeface="Microsoft YaHei" charset="-122"/>
                        </a:rPr>
                        <a:t>没有必要</a:t>
                      </a:r>
                    </a:p>
                  </a:txBody>
                  <a:tcPr anchor="ctr"/>
                </a:tc>
                <a:extLst>
                  <a:ext uri="{0D108BD9-81ED-4DB2-BD59-A6C34878D82A}">
                    <a16:rowId xmlns:a16="http://schemas.microsoft.com/office/drawing/2014/main" val="10001"/>
                  </a:ext>
                </a:extLst>
              </a:tr>
              <a:tr h="1327921">
                <a:tc>
                  <a:txBody>
                    <a:bodyPr/>
                    <a:lstStyle/>
                    <a:p>
                      <a:pPr algn="ctr"/>
                      <a:r>
                        <a:rPr lang="zh-CN" altLang="en-US" sz="2000" b="0" i="0" dirty="0">
                          <a:latin typeface="FZLanTingHeiS-R-GB" panose="02000000000000000000" pitchFamily="2" charset="-122"/>
                          <a:ea typeface="FZLanTingHeiS-R-GB" panose="02000000000000000000" pitchFamily="2" charset="-122"/>
                          <a:cs typeface="Microsoft YaHei" charset="-122"/>
                        </a:rPr>
                        <a:t>涨价</a:t>
                      </a:r>
                      <a:endParaRPr lang="zh-CN" altLang="en-US" sz="2000" b="0" i="0" dirty="0">
                        <a:solidFill>
                          <a:schemeClr val="tx1"/>
                        </a:solidFill>
                        <a:latin typeface="FZLanTingHeiS-R-GB" panose="02000000000000000000" pitchFamily="2" charset="-122"/>
                        <a:ea typeface="FZLanTingHeiS-R-GB" panose="02000000000000000000" pitchFamily="2" charset="-122"/>
                        <a:cs typeface="Microsoft YaHei" charset="-122"/>
                      </a:endParaRPr>
                    </a:p>
                  </a:txBody>
                  <a:tcPr anchor="ctr"/>
                </a:tc>
                <a:tc>
                  <a:txBody>
                    <a:bodyPr/>
                    <a:lstStyle/>
                    <a:p>
                      <a:pPr algn="ctr"/>
                      <a:r>
                        <a:rPr lang="zh-CN" altLang="en-US" sz="2000" b="0" i="0" dirty="0">
                          <a:solidFill>
                            <a:srgbClr val="C00000"/>
                          </a:solidFill>
                          <a:latin typeface="FZLanTingHeiS-R-GB" panose="02000000000000000000" pitchFamily="2" charset="-122"/>
                          <a:ea typeface="FZLanTingHeiS-R-GB" panose="02000000000000000000" pitchFamily="2" charset="-122"/>
                          <a:cs typeface="Microsoft YaHei" charset="-122"/>
                        </a:rPr>
                        <a:t>减少</a:t>
                      </a:r>
                    </a:p>
                  </a:txBody>
                  <a:tcPr anchor="ctr"/>
                </a:tc>
                <a:tc>
                  <a:txBody>
                    <a:bodyPr/>
                    <a:lstStyle/>
                    <a:p>
                      <a:pPr algn="ctr"/>
                      <a:r>
                        <a:rPr lang="zh-CN" altLang="en-US" sz="2000" b="0" i="0" dirty="0">
                          <a:solidFill>
                            <a:srgbClr val="C00000"/>
                          </a:solidFill>
                          <a:latin typeface="FZLanTingHeiS-R-GB" panose="02000000000000000000" pitchFamily="2" charset="-122"/>
                          <a:ea typeface="FZLanTingHeiS-R-GB" panose="02000000000000000000" pitchFamily="2" charset="-122"/>
                          <a:cs typeface="Microsoft YaHei" charset="-122"/>
                        </a:rPr>
                        <a:t>增加</a:t>
                      </a:r>
                    </a:p>
                  </a:txBody>
                  <a:tcPr anchor="ctr"/>
                </a:tc>
                <a:tc>
                  <a:txBody>
                    <a:bodyPr/>
                    <a:lstStyle/>
                    <a:p>
                      <a:pPr algn="ctr"/>
                      <a:r>
                        <a:rPr lang="zh-CN" altLang="en-US" sz="2000" b="0" i="0" dirty="0">
                          <a:solidFill>
                            <a:schemeClr val="bg1"/>
                          </a:solidFill>
                          <a:latin typeface="FZLanTingHeiS-R-GB" panose="02000000000000000000" pitchFamily="2" charset="-122"/>
                          <a:ea typeface="FZLanTingHeiS-R-GB" panose="02000000000000000000" pitchFamily="2" charset="-122"/>
                          <a:cs typeface="Microsoft YaHei" charset="-122"/>
                        </a:rPr>
                        <a:t>一样</a:t>
                      </a:r>
                    </a:p>
                  </a:txBody>
                  <a:tcPr anchor="ctr"/>
                </a:tc>
                <a:tc>
                  <a:txBody>
                    <a:bodyPr/>
                    <a:lstStyle/>
                    <a:p>
                      <a:pPr algn="ctr"/>
                      <a:r>
                        <a:rPr lang="zh-CN" altLang="en-US" sz="2000" b="0" i="0" dirty="0">
                          <a:solidFill>
                            <a:schemeClr val="bg1"/>
                          </a:solidFill>
                          <a:latin typeface="FZLanTingHeiS-R-GB" panose="02000000000000000000" pitchFamily="2" charset="-122"/>
                          <a:ea typeface="FZLanTingHeiS-R-GB" panose="02000000000000000000" pitchFamily="2" charset="-122"/>
                          <a:cs typeface="Microsoft YaHei" charset="-122"/>
                        </a:rPr>
                        <a:t>增加</a:t>
                      </a:r>
                    </a:p>
                  </a:txBody>
                  <a:tcPr anchor="ctr"/>
                </a:tc>
                <a:tc>
                  <a:txBody>
                    <a:bodyPr/>
                    <a:lstStyle/>
                    <a:p>
                      <a:pPr algn="ctr"/>
                      <a:r>
                        <a:rPr lang="en-US" altLang="zh-CN" sz="2000" b="0" i="0" dirty="0">
                          <a:solidFill>
                            <a:schemeClr val="bg1"/>
                          </a:solidFill>
                          <a:latin typeface="FZLanTingHeiS-R-GB" panose="02000000000000000000" pitchFamily="2" charset="-122"/>
                          <a:ea typeface="FZLanTingHeiS-R-GB" panose="02000000000000000000" pitchFamily="2" charset="-122"/>
                          <a:cs typeface="Microsoft YaHei" charset="-122"/>
                        </a:rPr>
                        <a:t>0</a:t>
                      </a:r>
                      <a:endParaRPr lang="zh-CN" altLang="en-US" sz="2000" b="0" i="0" dirty="0">
                        <a:solidFill>
                          <a:schemeClr val="bg1"/>
                        </a:solidFill>
                        <a:latin typeface="FZLanTingHeiS-R-GB" panose="02000000000000000000" pitchFamily="2" charset="-122"/>
                        <a:ea typeface="FZLanTingHeiS-R-GB" panose="02000000000000000000" pitchFamily="2" charset="-122"/>
                        <a:cs typeface="Microsoft YaHei" charset="-122"/>
                      </a:endParaRPr>
                    </a:p>
                  </a:txBody>
                  <a:tcPr anchor="ctr"/>
                </a:tc>
                <a:extLst>
                  <a:ext uri="{0D108BD9-81ED-4DB2-BD59-A6C34878D82A}">
                    <a16:rowId xmlns:a16="http://schemas.microsoft.com/office/drawing/2014/main" val="10002"/>
                  </a:ext>
                </a:extLst>
              </a:tr>
            </a:tbl>
          </a:graphicData>
        </a:graphic>
      </p:graphicFrame>
      <p:cxnSp>
        <p:nvCxnSpPr>
          <p:cNvPr id="4" name="直线连接符 3"/>
          <p:cNvCxnSpPr/>
          <p:nvPr/>
        </p:nvCxnSpPr>
        <p:spPr>
          <a:xfrm>
            <a:off x="1219202" y="2338366"/>
            <a:ext cx="946485" cy="1109136"/>
          </a:xfrm>
          <a:prstGeom prst="line">
            <a:avLst/>
          </a:prstGeom>
          <a:ln>
            <a:solidFill>
              <a:schemeClr val="tx1"/>
            </a:solidFill>
          </a:ln>
        </p:spPr>
        <p:style>
          <a:lnRef idx="1">
            <a:schemeClr val="accent4"/>
          </a:lnRef>
          <a:fillRef idx="0">
            <a:schemeClr val="accent4"/>
          </a:fillRef>
          <a:effectRef idx="0">
            <a:schemeClr val="accent4"/>
          </a:effectRef>
          <a:fontRef idx="minor">
            <a:schemeClr val="tx1"/>
          </a:fontRef>
        </p:style>
      </p:cxnSp>
      <p:cxnSp>
        <p:nvCxnSpPr>
          <p:cNvPr id="10" name="直线连接符 9"/>
          <p:cNvCxnSpPr/>
          <p:nvPr/>
        </p:nvCxnSpPr>
        <p:spPr>
          <a:xfrm>
            <a:off x="604254" y="2853944"/>
            <a:ext cx="1561433" cy="593558"/>
          </a:xfrm>
          <a:prstGeom prst="line">
            <a:avLst/>
          </a:prstGeom>
          <a:ln>
            <a:solidFill>
              <a:schemeClr val="tx1"/>
            </a:solidFill>
          </a:ln>
        </p:spPr>
        <p:style>
          <a:lnRef idx="1">
            <a:schemeClr val="accent4"/>
          </a:lnRef>
          <a:fillRef idx="0">
            <a:schemeClr val="accent4"/>
          </a:fillRef>
          <a:effectRef idx="0">
            <a:schemeClr val="accent4"/>
          </a:effectRef>
          <a:fontRef idx="minor">
            <a:schemeClr val="tx1"/>
          </a:fontRef>
        </p:style>
      </p:cxnSp>
      <p:sp>
        <p:nvSpPr>
          <p:cNvPr id="13" name="文本框 12"/>
          <p:cNvSpPr txBox="1"/>
          <p:nvPr/>
        </p:nvSpPr>
        <p:spPr>
          <a:xfrm>
            <a:off x="542760" y="3047392"/>
            <a:ext cx="737937" cy="400110"/>
          </a:xfrm>
          <a:prstGeom prst="rect">
            <a:avLst/>
          </a:prstGeom>
          <a:noFill/>
        </p:spPr>
        <p:txBody>
          <a:bodyPr wrap="square" rtlCol="0">
            <a:spAutoFit/>
          </a:bodyPr>
          <a:lstStyle/>
          <a:p>
            <a:r>
              <a:rPr kumimoji="1" lang="zh-CN" altLang="en-US" sz="2000" dirty="0">
                <a:latin typeface="FZLanTingHeiS-R-GB" panose="02000000000000000000" pitchFamily="2" charset="-122"/>
                <a:ea typeface="FZLanTingHeiS-R-GB" panose="02000000000000000000" pitchFamily="2" charset="-122"/>
                <a:cs typeface="Microsoft YaHei" charset="-122"/>
              </a:rPr>
              <a:t>价格</a:t>
            </a:r>
          </a:p>
        </p:txBody>
      </p:sp>
      <p:sp>
        <p:nvSpPr>
          <p:cNvPr id="16" name="文本框 15"/>
          <p:cNvSpPr txBox="1"/>
          <p:nvPr/>
        </p:nvSpPr>
        <p:spPr>
          <a:xfrm>
            <a:off x="1409034" y="2356163"/>
            <a:ext cx="737937" cy="400110"/>
          </a:xfrm>
          <a:prstGeom prst="rect">
            <a:avLst/>
          </a:prstGeom>
          <a:noFill/>
        </p:spPr>
        <p:txBody>
          <a:bodyPr wrap="square" rtlCol="0">
            <a:spAutoFit/>
          </a:bodyPr>
          <a:lstStyle/>
          <a:p>
            <a:r>
              <a:rPr kumimoji="1" lang="zh-CN" altLang="en-US" sz="2000" dirty="0">
                <a:latin typeface="FZLanTingHeiS-R-GB" panose="02000000000000000000" pitchFamily="2" charset="-122"/>
                <a:ea typeface="FZLanTingHeiS-R-GB" panose="02000000000000000000" pitchFamily="2" charset="-122"/>
                <a:cs typeface="Microsoft YaHei" charset="-122"/>
              </a:rPr>
              <a:t>弹性</a:t>
            </a:r>
          </a:p>
        </p:txBody>
      </p:sp>
      <p:sp>
        <p:nvSpPr>
          <p:cNvPr id="11" name="矩形 10"/>
          <p:cNvSpPr/>
          <p:nvPr/>
        </p:nvSpPr>
        <p:spPr>
          <a:xfrm>
            <a:off x="0" y="156725"/>
            <a:ext cx="2108269" cy="276999"/>
          </a:xfrm>
          <a:prstGeom prst="rect">
            <a:avLst/>
          </a:prstGeom>
        </p:spPr>
        <p:txBody>
          <a:bodyPr wrap="none">
            <a:spAutoFit/>
          </a:bodyPr>
          <a:lstStyle/>
          <a:p>
            <a:r>
              <a:rPr lang="en-US" altLang="zh-CN" sz="1200">
                <a:solidFill>
                  <a:schemeClr val="bg1">
                    <a:lumMod val="75000"/>
                  </a:schemeClr>
                </a:solidFill>
                <a:latin typeface="SimSun" charset="-122"/>
                <a:ea typeface="SimSun" charset="-122"/>
                <a:cs typeface="SimSun" charset="-122"/>
              </a:rPr>
              <a:t>4.1.1.4</a:t>
            </a:r>
            <a:r>
              <a:rPr lang="zh-CN" altLang="en-US" sz="1200" dirty="0">
                <a:solidFill>
                  <a:schemeClr val="bg1">
                    <a:lumMod val="75000"/>
                  </a:schemeClr>
                </a:solidFill>
                <a:latin typeface="SimSun" charset="-122"/>
                <a:ea typeface="SimSun" charset="-122"/>
                <a:cs typeface="SimSun" charset="-122"/>
              </a:rPr>
              <a:t>需求价格弹性的应用</a:t>
            </a:r>
          </a:p>
        </p:txBody>
      </p:sp>
      <p:sp>
        <p:nvSpPr>
          <p:cNvPr id="12" name="圆角矩形 11"/>
          <p:cNvSpPr/>
          <p:nvPr/>
        </p:nvSpPr>
        <p:spPr>
          <a:xfrm>
            <a:off x="334126" y="1429760"/>
            <a:ext cx="5253873"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a:latin typeface="FZLanTingHeiS-R-GB" panose="02000000000000000000" pitchFamily="2" charset="-122"/>
                <a:ea typeface="FZLanTingHeiS-R-GB" panose="02000000000000000000" pitchFamily="2" charset="-122"/>
                <a:cs typeface="Microsoft YaHei" charset="-122"/>
              </a:rPr>
              <a:t>四、需求价格弹性的应用</a:t>
            </a:r>
            <a:r>
              <a:rPr kumimoji="1" lang="en-US" altLang="zh-CN" sz="2000" dirty="0">
                <a:latin typeface="FZLanTingHeiS-R-GB" panose="02000000000000000000" pitchFamily="2" charset="-122"/>
                <a:ea typeface="FZLanTingHeiS-R-GB" panose="02000000000000000000" pitchFamily="2" charset="-122"/>
                <a:cs typeface="Microsoft YaHei" charset="-122"/>
              </a:rPr>
              <a:t>【</a:t>
            </a:r>
            <a:r>
              <a:rPr kumimoji="1" lang="zh-CN" altLang="en-US" sz="2000" dirty="0">
                <a:latin typeface="FZLanTingHeiS-R-GB" panose="02000000000000000000" pitchFamily="2" charset="-122"/>
                <a:ea typeface="FZLanTingHeiS-R-GB" panose="02000000000000000000" pitchFamily="2" charset="-122"/>
                <a:cs typeface="Microsoft YaHei" charset="-122"/>
              </a:rPr>
              <a:t>选择、计算</a:t>
            </a:r>
            <a:r>
              <a:rPr kumimoji="1" lang="en-US" altLang="zh-CN" sz="2000" dirty="0">
                <a:latin typeface="FZLanTingHeiS-R-GB" panose="02000000000000000000" pitchFamily="2" charset="-122"/>
                <a:ea typeface="FZLanTingHeiS-R-GB" panose="02000000000000000000" pitchFamily="2" charset="-122"/>
                <a:cs typeface="Microsoft YaHei" charset="-122"/>
              </a:rPr>
              <a:t>】</a:t>
            </a:r>
            <a:endParaRPr kumimoji="1" lang="zh-CN" altLang="en-US" sz="2000" dirty="0">
              <a:latin typeface="FZLanTingHeiS-R-GB" panose="02000000000000000000" pitchFamily="2" charset="-122"/>
              <a:ea typeface="FZLanTingHeiS-R-GB" panose="02000000000000000000" pitchFamily="2" charset="-122"/>
              <a:cs typeface="Microsoft YaHei" charset="-122"/>
            </a:endParaRPr>
          </a:p>
        </p:txBody>
      </p:sp>
    </p:spTree>
    <p:extLst>
      <p:ext uri="{BB962C8B-B14F-4D97-AF65-F5344CB8AC3E}">
        <p14:creationId xmlns:p14="http://schemas.microsoft.com/office/powerpoint/2010/main" val="388766126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4767262" cy="543062"/>
          </a:xfrm>
          <a:prstGeom prst="rect">
            <a:avLst/>
          </a:prstGeom>
          <a:noFill/>
        </p:spPr>
        <p:txBody>
          <a:bodyPr wrap="square" lIns="111090" tIns="55545" rIns="111090" bIns="55545" rtlCol="0">
            <a:spAutoFit/>
          </a:bodyPr>
          <a:lstStyle/>
          <a:p>
            <a:pPr lvl="0"/>
            <a:r>
              <a:rPr lang="en-US" altLang="zh-CN" sz="2800" dirty="0">
                <a:latin typeface="FZLanTingHeiS-R-GB" panose="02000000000000000000" pitchFamily="2" charset="-122"/>
                <a:ea typeface="FZLanTingHeiS-R-GB" panose="02000000000000000000" pitchFamily="2" charset="-122"/>
                <a:cs typeface="Microsoft YaHei" charset="-122"/>
              </a:rPr>
              <a:t>4.1.1</a:t>
            </a:r>
            <a:r>
              <a:rPr lang="zh-CN" altLang="en-US" sz="2800" dirty="0">
                <a:latin typeface="FZLanTingHeiS-R-GB" panose="02000000000000000000" pitchFamily="2" charset="-122"/>
                <a:ea typeface="FZLanTingHeiS-R-GB" panose="02000000000000000000" pitchFamily="2" charset="-122"/>
                <a:cs typeface="Microsoft YaHei" charset="-122"/>
              </a:rPr>
              <a:t> 需求价格弹性</a:t>
            </a:r>
          </a:p>
        </p:txBody>
      </p:sp>
      <p:graphicFrame>
        <p:nvGraphicFramePr>
          <p:cNvPr id="9" name="图表 8"/>
          <p:cNvGraphicFramePr/>
          <p:nvPr/>
        </p:nvGraphicFramePr>
        <p:xfrm>
          <a:off x="8566484" y="98338"/>
          <a:ext cx="4555957" cy="157832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2" name="表格 1"/>
          <p:cNvGraphicFramePr>
            <a:graphicFrameLocks noGrp="1"/>
          </p:cNvGraphicFramePr>
          <p:nvPr/>
        </p:nvGraphicFramePr>
        <p:xfrm>
          <a:off x="604252" y="2338366"/>
          <a:ext cx="10849811" cy="3930523"/>
        </p:xfrm>
        <a:graphic>
          <a:graphicData uri="http://schemas.openxmlformats.org/drawingml/2006/table">
            <a:tbl>
              <a:tblPr firstRow="1" bandRow="1">
                <a:tableStyleId>{5940675A-B579-460E-94D1-54222C63F5DA}</a:tableStyleId>
              </a:tblPr>
              <a:tblGrid>
                <a:gridCol w="1593516">
                  <a:extLst>
                    <a:ext uri="{9D8B030D-6E8A-4147-A177-3AD203B41FA5}">
                      <a16:colId xmlns:a16="http://schemas.microsoft.com/office/drawing/2014/main" val="20000"/>
                    </a:ext>
                  </a:extLst>
                </a:gridCol>
                <a:gridCol w="1832365">
                  <a:extLst>
                    <a:ext uri="{9D8B030D-6E8A-4147-A177-3AD203B41FA5}">
                      <a16:colId xmlns:a16="http://schemas.microsoft.com/office/drawing/2014/main" val="20001"/>
                    </a:ext>
                  </a:extLst>
                </a:gridCol>
                <a:gridCol w="1676400">
                  <a:extLst>
                    <a:ext uri="{9D8B030D-6E8A-4147-A177-3AD203B41FA5}">
                      <a16:colId xmlns:a16="http://schemas.microsoft.com/office/drawing/2014/main" val="20002"/>
                    </a:ext>
                  </a:extLst>
                </a:gridCol>
                <a:gridCol w="1642534">
                  <a:extLst>
                    <a:ext uri="{9D8B030D-6E8A-4147-A177-3AD203B41FA5}">
                      <a16:colId xmlns:a16="http://schemas.microsoft.com/office/drawing/2014/main" val="20003"/>
                    </a:ext>
                  </a:extLst>
                </a:gridCol>
                <a:gridCol w="2065866">
                  <a:extLst>
                    <a:ext uri="{9D8B030D-6E8A-4147-A177-3AD203B41FA5}">
                      <a16:colId xmlns:a16="http://schemas.microsoft.com/office/drawing/2014/main" val="20004"/>
                    </a:ext>
                  </a:extLst>
                </a:gridCol>
                <a:gridCol w="2039130">
                  <a:extLst>
                    <a:ext uri="{9D8B030D-6E8A-4147-A177-3AD203B41FA5}">
                      <a16:colId xmlns:a16="http://schemas.microsoft.com/office/drawing/2014/main" val="20005"/>
                    </a:ext>
                  </a:extLst>
                </a:gridCol>
              </a:tblGrid>
              <a:tr h="1176433">
                <a:tc>
                  <a:txBody>
                    <a:bodyPr/>
                    <a:lstStyle/>
                    <a:p>
                      <a:r>
                        <a:rPr lang="zh-CN" altLang="en-US" sz="2000" b="0" i="0" dirty="0">
                          <a:latin typeface="FZLanTingHeiS-R-GB" panose="02000000000000000000" pitchFamily="2" charset="-122"/>
                          <a:ea typeface="FZLanTingHeiS-R-GB" panose="02000000000000000000" pitchFamily="2" charset="-122"/>
                          <a:cs typeface="Microsoft YaHei" charset="-122"/>
                        </a:rPr>
                        <a:t>销售</a:t>
                      </a:r>
                      <a:endParaRPr lang="en-US" altLang="zh-CN" sz="2000" b="0" i="0" dirty="0">
                        <a:latin typeface="FZLanTingHeiS-R-GB" panose="02000000000000000000" pitchFamily="2" charset="-122"/>
                        <a:ea typeface="FZLanTingHeiS-R-GB" panose="02000000000000000000" pitchFamily="2" charset="-122"/>
                        <a:cs typeface="Microsoft YaHei" charset="-122"/>
                      </a:endParaRPr>
                    </a:p>
                    <a:p>
                      <a:r>
                        <a:rPr lang="zh-CN" altLang="en-US" sz="2000" b="0" i="0" dirty="0">
                          <a:latin typeface="FZLanTingHeiS-R-GB" panose="02000000000000000000" pitchFamily="2" charset="-122"/>
                          <a:ea typeface="FZLanTingHeiS-R-GB" panose="02000000000000000000" pitchFamily="2" charset="-122"/>
                          <a:cs typeface="Microsoft YaHei" charset="-122"/>
                        </a:rPr>
                        <a:t> 收入</a:t>
                      </a:r>
                      <a:endParaRPr lang="zh-CN" altLang="en-US" sz="2000" b="0" i="0" dirty="0">
                        <a:solidFill>
                          <a:schemeClr val="tx1"/>
                        </a:solidFill>
                        <a:latin typeface="FZLanTingHeiS-R-GB" panose="02000000000000000000" pitchFamily="2" charset="-122"/>
                        <a:ea typeface="FZLanTingHeiS-R-GB" panose="02000000000000000000" pitchFamily="2" charset="-122"/>
                        <a:cs typeface="Microsoft YaHei" charset="-122"/>
                      </a:endParaRPr>
                    </a:p>
                  </a:txBody>
                  <a:tcPr/>
                </a:tc>
                <a:tc>
                  <a:txBody>
                    <a:bodyPr/>
                    <a:lstStyle/>
                    <a:p>
                      <a:pPr algn="ctr"/>
                      <a:r>
                        <a:rPr lang="en-US" altLang="zh-CN" sz="2000" b="0" i="0" dirty="0">
                          <a:solidFill>
                            <a:srgbClr val="C00000"/>
                          </a:solidFill>
                          <a:latin typeface="FZLanTingHeiS-R-GB" panose="02000000000000000000" pitchFamily="2" charset="-122"/>
                          <a:ea typeface="FZLanTingHeiS-R-GB" panose="02000000000000000000" pitchFamily="2" charset="-122"/>
                          <a:cs typeface="Microsoft YaHei" charset="-122"/>
                        </a:rPr>
                        <a:t>E</a:t>
                      </a:r>
                      <a:r>
                        <a:rPr lang="en-US" altLang="zh-CN" sz="2000" b="0" i="0" baseline="-25000" dirty="0">
                          <a:solidFill>
                            <a:srgbClr val="C00000"/>
                          </a:solidFill>
                          <a:latin typeface="FZLanTingHeiS-R-GB" panose="02000000000000000000" pitchFamily="2" charset="-122"/>
                          <a:ea typeface="FZLanTingHeiS-R-GB" panose="02000000000000000000" pitchFamily="2" charset="-122"/>
                          <a:cs typeface="Microsoft YaHei" charset="-122"/>
                        </a:rPr>
                        <a:t>d</a:t>
                      </a:r>
                      <a:r>
                        <a:rPr lang="zh-CN" altLang="en-US" sz="2000" b="0" i="0" dirty="0">
                          <a:solidFill>
                            <a:srgbClr val="C00000"/>
                          </a:solidFill>
                          <a:latin typeface="FZLanTingHeiS-R-GB" panose="02000000000000000000" pitchFamily="2" charset="-122"/>
                          <a:ea typeface="FZLanTingHeiS-R-GB" panose="02000000000000000000" pitchFamily="2" charset="-122"/>
                          <a:cs typeface="Microsoft YaHei" charset="-122"/>
                        </a:rPr>
                        <a:t>＞</a:t>
                      </a:r>
                      <a:r>
                        <a:rPr lang="en-US" altLang="zh-CN" sz="2000" b="0" i="0" dirty="0">
                          <a:solidFill>
                            <a:srgbClr val="C00000"/>
                          </a:solidFill>
                          <a:latin typeface="FZLanTingHeiS-R-GB" panose="02000000000000000000" pitchFamily="2" charset="-122"/>
                          <a:ea typeface="FZLanTingHeiS-R-GB" panose="02000000000000000000" pitchFamily="2" charset="-122"/>
                          <a:cs typeface="Microsoft YaHei" charset="-122"/>
                        </a:rPr>
                        <a:t>1</a:t>
                      </a:r>
                      <a:endParaRPr lang="zh-CN" altLang="en-US" sz="2000" b="0" i="0" dirty="0">
                        <a:solidFill>
                          <a:srgbClr val="C00000"/>
                        </a:solidFill>
                        <a:latin typeface="FZLanTingHeiS-R-GB" panose="02000000000000000000" pitchFamily="2" charset="-122"/>
                        <a:ea typeface="FZLanTingHeiS-R-GB" panose="02000000000000000000" pitchFamily="2" charset="-122"/>
                        <a:cs typeface="Microsoft YaHei" charset="-122"/>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altLang="zh-CN" sz="2000" b="0" i="0" dirty="0">
                        <a:solidFill>
                          <a:srgbClr val="C00000"/>
                        </a:solidFill>
                        <a:latin typeface="FZLanTingHeiS-R-GB" panose="02000000000000000000" pitchFamily="2" charset="-122"/>
                        <a:ea typeface="FZLanTingHeiS-R-GB" panose="02000000000000000000" pitchFamily="2" charset="-122"/>
                        <a:cs typeface="Microsoft YaHei" charset="-122"/>
                      </a:endParaRPr>
                    </a:p>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000" b="0" i="0" dirty="0">
                          <a:solidFill>
                            <a:srgbClr val="C00000"/>
                          </a:solidFill>
                          <a:latin typeface="FZLanTingHeiS-R-GB" panose="02000000000000000000" pitchFamily="2" charset="-122"/>
                          <a:ea typeface="FZLanTingHeiS-R-GB" panose="02000000000000000000" pitchFamily="2" charset="-122"/>
                          <a:cs typeface="Microsoft YaHei" charset="-122"/>
                        </a:rPr>
                        <a:t>E</a:t>
                      </a:r>
                      <a:r>
                        <a:rPr lang="en-US" altLang="zh-CN" sz="2000" b="0" i="0" baseline="-25000" dirty="0">
                          <a:solidFill>
                            <a:srgbClr val="C00000"/>
                          </a:solidFill>
                          <a:latin typeface="FZLanTingHeiS-R-GB" panose="02000000000000000000" pitchFamily="2" charset="-122"/>
                          <a:ea typeface="FZLanTingHeiS-R-GB" panose="02000000000000000000" pitchFamily="2" charset="-122"/>
                          <a:cs typeface="Microsoft YaHei" charset="-122"/>
                        </a:rPr>
                        <a:t>d</a:t>
                      </a:r>
                      <a:r>
                        <a:rPr lang="zh-CN" altLang="en-US" sz="2000" b="0" i="0" baseline="0" dirty="0">
                          <a:solidFill>
                            <a:srgbClr val="C00000"/>
                          </a:solidFill>
                          <a:latin typeface="FZLanTingHeiS-R-GB" panose="02000000000000000000" pitchFamily="2" charset="-122"/>
                          <a:ea typeface="FZLanTingHeiS-R-GB" panose="02000000000000000000" pitchFamily="2" charset="-122"/>
                          <a:cs typeface="Microsoft YaHei" charset="-122"/>
                        </a:rPr>
                        <a:t>＜</a:t>
                      </a:r>
                      <a:r>
                        <a:rPr lang="en-US" altLang="zh-CN" sz="2000" b="0" i="0" dirty="0">
                          <a:solidFill>
                            <a:srgbClr val="C00000"/>
                          </a:solidFill>
                          <a:latin typeface="FZLanTingHeiS-R-GB" panose="02000000000000000000" pitchFamily="2" charset="-122"/>
                          <a:ea typeface="FZLanTingHeiS-R-GB" panose="02000000000000000000" pitchFamily="2" charset="-122"/>
                          <a:cs typeface="Microsoft YaHei" charset="-122"/>
                        </a:rPr>
                        <a:t>1</a:t>
                      </a:r>
                    </a:p>
                    <a:p>
                      <a:pPr algn="ctr"/>
                      <a:endParaRPr lang="zh-CN" altLang="en-US" sz="2000" b="0" i="0" dirty="0">
                        <a:solidFill>
                          <a:srgbClr val="C00000"/>
                        </a:solidFill>
                        <a:latin typeface="FZLanTingHeiS-R-GB" panose="02000000000000000000" pitchFamily="2" charset="-122"/>
                        <a:ea typeface="FZLanTingHeiS-R-GB" panose="02000000000000000000" pitchFamily="2" charset="-122"/>
                        <a:cs typeface="Microsoft YaHei" charset="-122"/>
                      </a:endParaRPr>
                    </a:p>
                  </a:txBody>
                  <a:tcPr anchor="ctr"/>
                </a:tc>
                <a:tc>
                  <a:txBody>
                    <a:bodyPr/>
                    <a:lstStyle/>
                    <a:p>
                      <a:pPr algn="ctr"/>
                      <a:r>
                        <a:rPr lang="en-US" altLang="zh-CN" sz="2000" b="0" i="0" dirty="0">
                          <a:latin typeface="FZLanTingHeiS-R-GB" panose="02000000000000000000" pitchFamily="2" charset="-122"/>
                          <a:ea typeface="FZLanTingHeiS-R-GB" panose="02000000000000000000" pitchFamily="2" charset="-122"/>
                          <a:cs typeface="Microsoft YaHei" charset="-122"/>
                        </a:rPr>
                        <a:t>E</a:t>
                      </a:r>
                      <a:r>
                        <a:rPr lang="en-US" altLang="zh-CN" sz="2000" b="0" i="0" baseline="-25000" dirty="0">
                          <a:latin typeface="FZLanTingHeiS-R-GB" panose="02000000000000000000" pitchFamily="2" charset="-122"/>
                          <a:ea typeface="FZLanTingHeiS-R-GB" panose="02000000000000000000" pitchFamily="2" charset="-122"/>
                          <a:cs typeface="Microsoft YaHei" charset="-122"/>
                        </a:rPr>
                        <a:t>d</a:t>
                      </a:r>
                      <a:r>
                        <a:rPr lang="zh-CN" altLang="en-US" sz="2000" b="0" i="0" dirty="0">
                          <a:latin typeface="FZLanTingHeiS-R-GB" panose="02000000000000000000" pitchFamily="2" charset="-122"/>
                          <a:ea typeface="FZLanTingHeiS-R-GB" panose="02000000000000000000" pitchFamily="2" charset="-122"/>
                          <a:cs typeface="Microsoft YaHei" charset="-122"/>
                        </a:rPr>
                        <a:t>＝</a:t>
                      </a:r>
                      <a:r>
                        <a:rPr lang="en-US" altLang="zh-CN" sz="2000" b="0" i="0" dirty="0">
                          <a:latin typeface="FZLanTingHeiS-R-GB" panose="02000000000000000000" pitchFamily="2" charset="-122"/>
                          <a:ea typeface="FZLanTingHeiS-R-GB" panose="02000000000000000000" pitchFamily="2" charset="-122"/>
                          <a:cs typeface="Microsoft YaHei" charset="-122"/>
                        </a:rPr>
                        <a:t>1</a:t>
                      </a:r>
                      <a:endParaRPr lang="zh-CN" altLang="en-US" sz="2000" b="0" i="0" dirty="0">
                        <a:solidFill>
                          <a:schemeClr val="tx1"/>
                        </a:solidFill>
                        <a:latin typeface="FZLanTingHeiS-R-GB" panose="02000000000000000000" pitchFamily="2" charset="-122"/>
                        <a:ea typeface="FZLanTingHeiS-R-GB" panose="02000000000000000000" pitchFamily="2" charset="-122"/>
                        <a:cs typeface="Microsoft YaHei" charset="-122"/>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altLang="zh-CN" sz="2000" b="0" i="0" dirty="0">
                        <a:latin typeface="FZLanTingHeiS-R-GB" panose="02000000000000000000" pitchFamily="2" charset="-122"/>
                        <a:ea typeface="FZLanTingHeiS-R-GB" panose="02000000000000000000" pitchFamily="2" charset="-122"/>
                        <a:cs typeface="Microsoft YaHei" charset="-122"/>
                      </a:endParaRPr>
                    </a:p>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000" b="0" i="0" dirty="0">
                          <a:latin typeface="FZLanTingHeiS-R-GB" panose="02000000000000000000" pitchFamily="2" charset="-122"/>
                          <a:ea typeface="FZLanTingHeiS-R-GB" panose="02000000000000000000" pitchFamily="2" charset="-122"/>
                          <a:cs typeface="Microsoft YaHei" charset="-122"/>
                        </a:rPr>
                        <a:t>E</a:t>
                      </a:r>
                      <a:r>
                        <a:rPr lang="en-US" altLang="zh-CN" sz="2000" b="0" i="0" baseline="-25000" dirty="0">
                          <a:latin typeface="FZLanTingHeiS-R-GB" panose="02000000000000000000" pitchFamily="2" charset="-122"/>
                          <a:ea typeface="FZLanTingHeiS-R-GB" panose="02000000000000000000" pitchFamily="2" charset="-122"/>
                          <a:cs typeface="Microsoft YaHei" charset="-122"/>
                        </a:rPr>
                        <a:t>d</a:t>
                      </a:r>
                      <a:r>
                        <a:rPr lang="zh-CN" altLang="en-US" sz="2000" b="0" i="0" dirty="0">
                          <a:latin typeface="FZLanTingHeiS-R-GB" panose="02000000000000000000" pitchFamily="2" charset="-122"/>
                          <a:ea typeface="FZLanTingHeiS-R-GB" panose="02000000000000000000" pitchFamily="2" charset="-122"/>
                          <a:cs typeface="Microsoft YaHei" charset="-122"/>
                        </a:rPr>
                        <a:t>＝</a:t>
                      </a:r>
                      <a:r>
                        <a:rPr lang="en-US" altLang="zh-CN" sz="2000" b="0" i="0" dirty="0">
                          <a:latin typeface="FZLanTingHeiS-R-GB" panose="02000000000000000000" pitchFamily="2" charset="-122"/>
                          <a:ea typeface="FZLanTingHeiS-R-GB" panose="02000000000000000000" pitchFamily="2" charset="-122"/>
                          <a:cs typeface="Microsoft YaHei" charset="-122"/>
                        </a:rPr>
                        <a:t>0</a:t>
                      </a:r>
                      <a:endParaRPr lang="zh-CN" altLang="en-US" sz="2000" b="0" i="0" dirty="0">
                        <a:latin typeface="FZLanTingHeiS-R-GB" panose="02000000000000000000" pitchFamily="2" charset="-122"/>
                        <a:ea typeface="FZLanTingHeiS-R-GB" panose="02000000000000000000" pitchFamily="2" charset="-122"/>
                        <a:cs typeface="Microsoft YaHei" charset="-122"/>
                      </a:endParaRPr>
                    </a:p>
                    <a:p>
                      <a:pPr algn="ctr"/>
                      <a:endParaRPr lang="zh-CN" altLang="en-US" sz="2000" b="0" i="0" dirty="0">
                        <a:solidFill>
                          <a:schemeClr val="tx1"/>
                        </a:solidFill>
                        <a:latin typeface="FZLanTingHeiS-R-GB" panose="02000000000000000000" pitchFamily="2" charset="-122"/>
                        <a:ea typeface="FZLanTingHeiS-R-GB" panose="02000000000000000000" pitchFamily="2" charset="-122"/>
                        <a:cs typeface="Microsoft YaHei" charset="-122"/>
                      </a:endParaRPr>
                    </a:p>
                  </a:txBody>
                  <a:tcPr anchor="ctr"/>
                </a:tc>
                <a:tc>
                  <a:txBody>
                    <a:bodyPr/>
                    <a:lstStyle/>
                    <a:p>
                      <a:pPr algn="ctr"/>
                      <a:r>
                        <a:rPr lang="en-US" altLang="zh-CN" sz="2000" b="0" i="0" dirty="0">
                          <a:latin typeface="FZLanTingHeiS-R-GB" panose="02000000000000000000" pitchFamily="2" charset="-122"/>
                          <a:ea typeface="FZLanTingHeiS-R-GB" panose="02000000000000000000" pitchFamily="2" charset="-122"/>
                          <a:cs typeface="Microsoft YaHei" charset="-122"/>
                        </a:rPr>
                        <a:t>E</a:t>
                      </a:r>
                      <a:r>
                        <a:rPr lang="en-US" altLang="zh-CN" sz="2000" b="0" i="0" baseline="-25000" dirty="0">
                          <a:latin typeface="FZLanTingHeiS-R-GB" panose="02000000000000000000" pitchFamily="2" charset="-122"/>
                          <a:ea typeface="FZLanTingHeiS-R-GB" panose="02000000000000000000" pitchFamily="2" charset="-122"/>
                          <a:cs typeface="Microsoft YaHei" charset="-122"/>
                        </a:rPr>
                        <a:t>d</a:t>
                      </a:r>
                      <a:r>
                        <a:rPr lang="zh-CN" altLang="en-US" sz="2000" b="0" i="0" dirty="0">
                          <a:latin typeface="FZLanTingHeiS-R-GB" panose="02000000000000000000" pitchFamily="2" charset="-122"/>
                          <a:ea typeface="FZLanTingHeiS-R-GB" panose="02000000000000000000" pitchFamily="2" charset="-122"/>
                          <a:cs typeface="Microsoft YaHei" charset="-122"/>
                        </a:rPr>
                        <a:t>＝</a:t>
                      </a:r>
                      <a:r>
                        <a:rPr lang="en-US" altLang="zh-CN" sz="2000" b="0" i="0" dirty="0">
                          <a:latin typeface="FZLanTingHeiS-R-GB" panose="02000000000000000000" pitchFamily="2" charset="-122"/>
                          <a:ea typeface="FZLanTingHeiS-R-GB" panose="02000000000000000000" pitchFamily="2" charset="-122"/>
                          <a:cs typeface="Microsoft YaHei" charset="-122"/>
                        </a:rPr>
                        <a:t>∞</a:t>
                      </a:r>
                      <a:endParaRPr lang="zh-CN" altLang="en-US" sz="2000" b="0" i="0" dirty="0">
                        <a:solidFill>
                          <a:schemeClr val="tx1"/>
                        </a:solidFill>
                        <a:latin typeface="FZLanTingHeiS-R-GB" panose="02000000000000000000" pitchFamily="2" charset="-122"/>
                        <a:ea typeface="FZLanTingHeiS-R-GB" panose="02000000000000000000" pitchFamily="2" charset="-122"/>
                        <a:cs typeface="Microsoft YaHei" charset="-122"/>
                      </a:endParaRPr>
                    </a:p>
                  </a:txBody>
                  <a:tcPr anchor="ctr"/>
                </a:tc>
                <a:extLst>
                  <a:ext uri="{0D108BD9-81ED-4DB2-BD59-A6C34878D82A}">
                    <a16:rowId xmlns:a16="http://schemas.microsoft.com/office/drawing/2014/main" val="10000"/>
                  </a:ext>
                </a:extLst>
              </a:tr>
              <a:tr h="1426169">
                <a:tc>
                  <a:txBody>
                    <a:bodyPr/>
                    <a:lstStyle/>
                    <a:p>
                      <a:pPr algn="ctr"/>
                      <a:r>
                        <a:rPr lang="zh-CN" altLang="en-US" sz="2000" b="0" i="0" dirty="0">
                          <a:latin typeface="FZLanTingHeiS-R-GB" panose="02000000000000000000" pitchFamily="2" charset="-122"/>
                          <a:ea typeface="FZLanTingHeiS-R-GB" panose="02000000000000000000" pitchFamily="2" charset="-122"/>
                          <a:cs typeface="Microsoft YaHei" charset="-122"/>
                        </a:rPr>
                        <a:t>降价</a:t>
                      </a:r>
                      <a:endParaRPr lang="zh-CN" altLang="en-US" sz="2000" b="0" i="0" dirty="0">
                        <a:solidFill>
                          <a:schemeClr val="tx1"/>
                        </a:solidFill>
                        <a:latin typeface="FZLanTingHeiS-R-GB" panose="02000000000000000000" pitchFamily="2" charset="-122"/>
                        <a:ea typeface="FZLanTingHeiS-R-GB" panose="02000000000000000000" pitchFamily="2" charset="-122"/>
                        <a:cs typeface="Microsoft YaHei" charset="-122"/>
                      </a:endParaRPr>
                    </a:p>
                  </a:txBody>
                  <a:tcPr anchor="ctr"/>
                </a:tc>
                <a:tc>
                  <a:txBody>
                    <a:bodyPr/>
                    <a:lstStyle/>
                    <a:p>
                      <a:pPr algn="ctr"/>
                      <a:r>
                        <a:rPr lang="zh-CN" altLang="en-US" sz="2000" b="0" i="0" dirty="0">
                          <a:solidFill>
                            <a:srgbClr val="C00000"/>
                          </a:solidFill>
                          <a:latin typeface="FZLanTingHeiS-R-GB" panose="02000000000000000000" pitchFamily="2" charset="-122"/>
                          <a:ea typeface="FZLanTingHeiS-R-GB" panose="02000000000000000000" pitchFamily="2" charset="-122"/>
                          <a:cs typeface="Microsoft YaHei" charset="-122"/>
                        </a:rPr>
                        <a:t>增加</a:t>
                      </a:r>
                    </a:p>
                  </a:txBody>
                  <a:tcPr anchor="ctr"/>
                </a:tc>
                <a:tc>
                  <a:txBody>
                    <a:bodyPr/>
                    <a:lstStyle/>
                    <a:p>
                      <a:pPr algn="ctr"/>
                      <a:r>
                        <a:rPr lang="zh-CN" altLang="en-US" sz="2000" b="0" i="0" dirty="0">
                          <a:solidFill>
                            <a:srgbClr val="C00000"/>
                          </a:solidFill>
                          <a:latin typeface="FZLanTingHeiS-R-GB" panose="02000000000000000000" pitchFamily="2" charset="-122"/>
                          <a:ea typeface="FZLanTingHeiS-R-GB" panose="02000000000000000000" pitchFamily="2" charset="-122"/>
                          <a:cs typeface="Microsoft YaHei" charset="-122"/>
                        </a:rPr>
                        <a:t>减少</a:t>
                      </a:r>
                    </a:p>
                  </a:txBody>
                  <a:tcPr anchor="ctr"/>
                </a:tc>
                <a:tc>
                  <a:txBody>
                    <a:bodyPr/>
                    <a:lstStyle/>
                    <a:p>
                      <a:pPr algn="ctr"/>
                      <a:r>
                        <a:rPr lang="zh-CN" altLang="en-US" sz="2000" b="0" i="0" dirty="0">
                          <a:solidFill>
                            <a:schemeClr val="tx1"/>
                          </a:solidFill>
                          <a:latin typeface="FZLanTingHeiS-R-GB" panose="02000000000000000000" pitchFamily="2" charset="-122"/>
                          <a:ea typeface="FZLanTingHeiS-R-GB" panose="02000000000000000000" pitchFamily="2" charset="-122"/>
                          <a:cs typeface="Microsoft YaHei" charset="-122"/>
                        </a:rPr>
                        <a:t>一样</a:t>
                      </a:r>
                    </a:p>
                  </a:txBody>
                  <a:tcPr anchor="ctr"/>
                </a:tc>
                <a:tc>
                  <a:txBody>
                    <a:bodyPr/>
                    <a:lstStyle/>
                    <a:p>
                      <a:pPr algn="ctr"/>
                      <a:r>
                        <a:rPr lang="zh-CN" altLang="en-US" sz="2000" b="0" i="0" dirty="0">
                          <a:solidFill>
                            <a:schemeClr val="bg1"/>
                          </a:solidFill>
                          <a:latin typeface="FZLanTingHeiS-R-GB" panose="02000000000000000000" pitchFamily="2" charset="-122"/>
                          <a:ea typeface="FZLanTingHeiS-R-GB" panose="02000000000000000000" pitchFamily="2" charset="-122"/>
                          <a:cs typeface="Microsoft YaHei" charset="-122"/>
                        </a:rPr>
                        <a:t>减少</a:t>
                      </a:r>
                    </a:p>
                  </a:txBody>
                  <a:tcPr anchor="ctr"/>
                </a:tc>
                <a:tc>
                  <a:txBody>
                    <a:bodyPr/>
                    <a:lstStyle/>
                    <a:p>
                      <a:pPr algn="ctr"/>
                      <a:r>
                        <a:rPr lang="zh-CN" altLang="en-US" sz="2000" b="0" i="0" dirty="0">
                          <a:solidFill>
                            <a:schemeClr val="bg1"/>
                          </a:solidFill>
                          <a:latin typeface="FZLanTingHeiS-R-GB" panose="02000000000000000000" pitchFamily="2" charset="-122"/>
                          <a:ea typeface="FZLanTingHeiS-R-GB" panose="02000000000000000000" pitchFamily="2" charset="-122"/>
                          <a:cs typeface="Microsoft YaHei" charset="-122"/>
                        </a:rPr>
                        <a:t>没有必要</a:t>
                      </a:r>
                    </a:p>
                  </a:txBody>
                  <a:tcPr anchor="ctr"/>
                </a:tc>
                <a:extLst>
                  <a:ext uri="{0D108BD9-81ED-4DB2-BD59-A6C34878D82A}">
                    <a16:rowId xmlns:a16="http://schemas.microsoft.com/office/drawing/2014/main" val="10001"/>
                  </a:ext>
                </a:extLst>
              </a:tr>
              <a:tr h="1327921">
                <a:tc>
                  <a:txBody>
                    <a:bodyPr/>
                    <a:lstStyle/>
                    <a:p>
                      <a:pPr algn="ctr"/>
                      <a:r>
                        <a:rPr lang="zh-CN" altLang="en-US" sz="2000" b="0" i="0" dirty="0">
                          <a:latin typeface="FZLanTingHeiS-R-GB" panose="02000000000000000000" pitchFamily="2" charset="-122"/>
                          <a:ea typeface="FZLanTingHeiS-R-GB" panose="02000000000000000000" pitchFamily="2" charset="-122"/>
                          <a:cs typeface="Microsoft YaHei" charset="-122"/>
                        </a:rPr>
                        <a:t>涨价</a:t>
                      </a:r>
                      <a:endParaRPr lang="zh-CN" altLang="en-US" sz="2000" b="0" i="0" dirty="0">
                        <a:solidFill>
                          <a:schemeClr val="tx1"/>
                        </a:solidFill>
                        <a:latin typeface="FZLanTingHeiS-R-GB" panose="02000000000000000000" pitchFamily="2" charset="-122"/>
                        <a:ea typeface="FZLanTingHeiS-R-GB" panose="02000000000000000000" pitchFamily="2" charset="-122"/>
                        <a:cs typeface="Microsoft YaHei" charset="-122"/>
                      </a:endParaRPr>
                    </a:p>
                  </a:txBody>
                  <a:tcPr anchor="ctr"/>
                </a:tc>
                <a:tc>
                  <a:txBody>
                    <a:bodyPr/>
                    <a:lstStyle/>
                    <a:p>
                      <a:pPr algn="ctr"/>
                      <a:r>
                        <a:rPr lang="zh-CN" altLang="en-US" sz="2000" b="0" i="0" dirty="0">
                          <a:solidFill>
                            <a:srgbClr val="C00000"/>
                          </a:solidFill>
                          <a:latin typeface="FZLanTingHeiS-R-GB" panose="02000000000000000000" pitchFamily="2" charset="-122"/>
                          <a:ea typeface="FZLanTingHeiS-R-GB" panose="02000000000000000000" pitchFamily="2" charset="-122"/>
                          <a:cs typeface="Microsoft YaHei" charset="-122"/>
                        </a:rPr>
                        <a:t>减少</a:t>
                      </a:r>
                    </a:p>
                  </a:txBody>
                  <a:tcPr anchor="ctr"/>
                </a:tc>
                <a:tc>
                  <a:txBody>
                    <a:bodyPr/>
                    <a:lstStyle/>
                    <a:p>
                      <a:pPr algn="ctr"/>
                      <a:r>
                        <a:rPr lang="zh-CN" altLang="en-US" sz="2000" b="0" i="0" dirty="0">
                          <a:solidFill>
                            <a:srgbClr val="C00000"/>
                          </a:solidFill>
                          <a:latin typeface="FZLanTingHeiS-R-GB" panose="02000000000000000000" pitchFamily="2" charset="-122"/>
                          <a:ea typeface="FZLanTingHeiS-R-GB" panose="02000000000000000000" pitchFamily="2" charset="-122"/>
                          <a:cs typeface="Microsoft YaHei" charset="-122"/>
                        </a:rPr>
                        <a:t>增加</a:t>
                      </a:r>
                    </a:p>
                  </a:txBody>
                  <a:tcPr anchor="ctr"/>
                </a:tc>
                <a:tc>
                  <a:txBody>
                    <a:bodyPr/>
                    <a:lstStyle/>
                    <a:p>
                      <a:pPr algn="ctr"/>
                      <a:r>
                        <a:rPr lang="zh-CN" altLang="en-US" sz="2000" b="0" i="0" dirty="0">
                          <a:solidFill>
                            <a:schemeClr val="tx1"/>
                          </a:solidFill>
                          <a:latin typeface="FZLanTingHeiS-R-GB" panose="02000000000000000000" pitchFamily="2" charset="-122"/>
                          <a:ea typeface="FZLanTingHeiS-R-GB" panose="02000000000000000000" pitchFamily="2" charset="-122"/>
                          <a:cs typeface="Microsoft YaHei" charset="-122"/>
                        </a:rPr>
                        <a:t>一样</a:t>
                      </a:r>
                    </a:p>
                  </a:txBody>
                  <a:tcPr anchor="ctr"/>
                </a:tc>
                <a:tc>
                  <a:txBody>
                    <a:bodyPr/>
                    <a:lstStyle/>
                    <a:p>
                      <a:pPr algn="ctr"/>
                      <a:r>
                        <a:rPr lang="zh-CN" altLang="en-US" sz="2000" b="0" i="0" dirty="0">
                          <a:solidFill>
                            <a:schemeClr val="bg1"/>
                          </a:solidFill>
                          <a:latin typeface="FZLanTingHeiS-R-GB" panose="02000000000000000000" pitchFamily="2" charset="-122"/>
                          <a:ea typeface="FZLanTingHeiS-R-GB" panose="02000000000000000000" pitchFamily="2" charset="-122"/>
                          <a:cs typeface="Microsoft YaHei" charset="-122"/>
                        </a:rPr>
                        <a:t>增加</a:t>
                      </a:r>
                    </a:p>
                  </a:txBody>
                  <a:tcPr anchor="ctr"/>
                </a:tc>
                <a:tc>
                  <a:txBody>
                    <a:bodyPr/>
                    <a:lstStyle/>
                    <a:p>
                      <a:pPr algn="ctr"/>
                      <a:r>
                        <a:rPr lang="en-US" altLang="zh-CN" sz="2000" b="0" i="0" dirty="0">
                          <a:solidFill>
                            <a:schemeClr val="bg1"/>
                          </a:solidFill>
                          <a:latin typeface="FZLanTingHeiS-R-GB" panose="02000000000000000000" pitchFamily="2" charset="-122"/>
                          <a:ea typeface="FZLanTingHeiS-R-GB" panose="02000000000000000000" pitchFamily="2" charset="-122"/>
                          <a:cs typeface="Microsoft YaHei" charset="-122"/>
                        </a:rPr>
                        <a:t>0</a:t>
                      </a:r>
                      <a:endParaRPr lang="zh-CN" altLang="en-US" sz="2000" b="0" i="0" dirty="0">
                        <a:solidFill>
                          <a:schemeClr val="bg1"/>
                        </a:solidFill>
                        <a:latin typeface="FZLanTingHeiS-R-GB" panose="02000000000000000000" pitchFamily="2" charset="-122"/>
                        <a:ea typeface="FZLanTingHeiS-R-GB" panose="02000000000000000000" pitchFamily="2" charset="-122"/>
                        <a:cs typeface="Microsoft YaHei" charset="-122"/>
                      </a:endParaRPr>
                    </a:p>
                  </a:txBody>
                  <a:tcPr anchor="ctr"/>
                </a:tc>
                <a:extLst>
                  <a:ext uri="{0D108BD9-81ED-4DB2-BD59-A6C34878D82A}">
                    <a16:rowId xmlns:a16="http://schemas.microsoft.com/office/drawing/2014/main" val="10002"/>
                  </a:ext>
                </a:extLst>
              </a:tr>
            </a:tbl>
          </a:graphicData>
        </a:graphic>
      </p:graphicFrame>
      <p:cxnSp>
        <p:nvCxnSpPr>
          <p:cNvPr id="4" name="直线连接符 3"/>
          <p:cNvCxnSpPr/>
          <p:nvPr/>
        </p:nvCxnSpPr>
        <p:spPr>
          <a:xfrm>
            <a:off x="1219202" y="2338366"/>
            <a:ext cx="946485" cy="1109136"/>
          </a:xfrm>
          <a:prstGeom prst="line">
            <a:avLst/>
          </a:prstGeom>
          <a:ln>
            <a:solidFill>
              <a:schemeClr val="tx1"/>
            </a:solidFill>
          </a:ln>
        </p:spPr>
        <p:style>
          <a:lnRef idx="1">
            <a:schemeClr val="accent4"/>
          </a:lnRef>
          <a:fillRef idx="0">
            <a:schemeClr val="accent4"/>
          </a:fillRef>
          <a:effectRef idx="0">
            <a:schemeClr val="accent4"/>
          </a:effectRef>
          <a:fontRef idx="minor">
            <a:schemeClr val="tx1"/>
          </a:fontRef>
        </p:style>
      </p:cxnSp>
      <p:cxnSp>
        <p:nvCxnSpPr>
          <p:cNvPr id="10" name="直线连接符 9"/>
          <p:cNvCxnSpPr/>
          <p:nvPr/>
        </p:nvCxnSpPr>
        <p:spPr>
          <a:xfrm>
            <a:off x="604254" y="2853944"/>
            <a:ext cx="1561433" cy="593558"/>
          </a:xfrm>
          <a:prstGeom prst="line">
            <a:avLst/>
          </a:prstGeom>
          <a:ln>
            <a:solidFill>
              <a:schemeClr val="tx1"/>
            </a:solidFill>
          </a:ln>
        </p:spPr>
        <p:style>
          <a:lnRef idx="1">
            <a:schemeClr val="accent4"/>
          </a:lnRef>
          <a:fillRef idx="0">
            <a:schemeClr val="accent4"/>
          </a:fillRef>
          <a:effectRef idx="0">
            <a:schemeClr val="accent4"/>
          </a:effectRef>
          <a:fontRef idx="minor">
            <a:schemeClr val="tx1"/>
          </a:fontRef>
        </p:style>
      </p:cxnSp>
      <p:sp>
        <p:nvSpPr>
          <p:cNvPr id="13" name="文本框 12"/>
          <p:cNvSpPr txBox="1"/>
          <p:nvPr/>
        </p:nvSpPr>
        <p:spPr>
          <a:xfrm>
            <a:off x="542760" y="3047392"/>
            <a:ext cx="737937" cy="400110"/>
          </a:xfrm>
          <a:prstGeom prst="rect">
            <a:avLst/>
          </a:prstGeom>
          <a:noFill/>
        </p:spPr>
        <p:txBody>
          <a:bodyPr wrap="square" rtlCol="0">
            <a:spAutoFit/>
          </a:bodyPr>
          <a:lstStyle/>
          <a:p>
            <a:r>
              <a:rPr kumimoji="1" lang="zh-CN" altLang="en-US" sz="2000" dirty="0">
                <a:latin typeface="FZLanTingHeiS-R-GB" panose="02000000000000000000" pitchFamily="2" charset="-122"/>
                <a:ea typeface="FZLanTingHeiS-R-GB" panose="02000000000000000000" pitchFamily="2" charset="-122"/>
                <a:cs typeface="Microsoft YaHei" charset="-122"/>
              </a:rPr>
              <a:t>价格</a:t>
            </a:r>
          </a:p>
        </p:txBody>
      </p:sp>
      <p:sp>
        <p:nvSpPr>
          <p:cNvPr id="16" name="文本框 15"/>
          <p:cNvSpPr txBox="1"/>
          <p:nvPr/>
        </p:nvSpPr>
        <p:spPr>
          <a:xfrm>
            <a:off x="1409034" y="2356163"/>
            <a:ext cx="737937" cy="400110"/>
          </a:xfrm>
          <a:prstGeom prst="rect">
            <a:avLst/>
          </a:prstGeom>
          <a:noFill/>
        </p:spPr>
        <p:txBody>
          <a:bodyPr wrap="square" rtlCol="0">
            <a:spAutoFit/>
          </a:bodyPr>
          <a:lstStyle/>
          <a:p>
            <a:r>
              <a:rPr kumimoji="1" lang="zh-CN" altLang="en-US" sz="2000" dirty="0">
                <a:latin typeface="FZLanTingHeiS-R-GB" panose="02000000000000000000" pitchFamily="2" charset="-122"/>
                <a:ea typeface="FZLanTingHeiS-R-GB" panose="02000000000000000000" pitchFamily="2" charset="-122"/>
                <a:cs typeface="Microsoft YaHei" charset="-122"/>
              </a:rPr>
              <a:t>弹性</a:t>
            </a:r>
          </a:p>
        </p:txBody>
      </p:sp>
      <p:sp>
        <p:nvSpPr>
          <p:cNvPr id="11" name="矩形 10"/>
          <p:cNvSpPr/>
          <p:nvPr/>
        </p:nvSpPr>
        <p:spPr>
          <a:xfrm>
            <a:off x="0" y="156725"/>
            <a:ext cx="2108269" cy="276999"/>
          </a:xfrm>
          <a:prstGeom prst="rect">
            <a:avLst/>
          </a:prstGeom>
        </p:spPr>
        <p:txBody>
          <a:bodyPr wrap="none">
            <a:spAutoFit/>
          </a:bodyPr>
          <a:lstStyle/>
          <a:p>
            <a:r>
              <a:rPr lang="en-US" altLang="zh-CN" sz="1200">
                <a:solidFill>
                  <a:schemeClr val="bg1">
                    <a:lumMod val="75000"/>
                  </a:schemeClr>
                </a:solidFill>
                <a:latin typeface="SimSun" charset="-122"/>
                <a:ea typeface="SimSun" charset="-122"/>
                <a:cs typeface="SimSun" charset="-122"/>
              </a:rPr>
              <a:t>4.1.1.4</a:t>
            </a:r>
            <a:r>
              <a:rPr lang="zh-CN" altLang="en-US" sz="1200" dirty="0">
                <a:solidFill>
                  <a:schemeClr val="bg1">
                    <a:lumMod val="75000"/>
                  </a:schemeClr>
                </a:solidFill>
                <a:latin typeface="SimSun" charset="-122"/>
                <a:ea typeface="SimSun" charset="-122"/>
                <a:cs typeface="SimSun" charset="-122"/>
              </a:rPr>
              <a:t>需求价格弹性的应用</a:t>
            </a:r>
          </a:p>
        </p:txBody>
      </p:sp>
      <p:sp>
        <p:nvSpPr>
          <p:cNvPr id="12" name="圆角矩形 11"/>
          <p:cNvSpPr/>
          <p:nvPr/>
        </p:nvSpPr>
        <p:spPr>
          <a:xfrm>
            <a:off x="334126" y="1429760"/>
            <a:ext cx="5253873"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a:latin typeface="FZLanTingHeiS-R-GB" panose="02000000000000000000" pitchFamily="2" charset="-122"/>
                <a:ea typeface="FZLanTingHeiS-R-GB" panose="02000000000000000000" pitchFamily="2" charset="-122"/>
                <a:cs typeface="Microsoft YaHei" charset="-122"/>
              </a:rPr>
              <a:t>四、需求价格弹性的应用</a:t>
            </a:r>
            <a:r>
              <a:rPr kumimoji="1" lang="en-US" altLang="zh-CN" sz="2000" dirty="0">
                <a:latin typeface="FZLanTingHeiS-R-GB" panose="02000000000000000000" pitchFamily="2" charset="-122"/>
                <a:ea typeface="FZLanTingHeiS-R-GB" panose="02000000000000000000" pitchFamily="2" charset="-122"/>
                <a:cs typeface="Microsoft YaHei" charset="-122"/>
              </a:rPr>
              <a:t>【</a:t>
            </a:r>
            <a:r>
              <a:rPr kumimoji="1" lang="zh-CN" altLang="en-US" sz="2000" dirty="0">
                <a:latin typeface="FZLanTingHeiS-R-GB" panose="02000000000000000000" pitchFamily="2" charset="-122"/>
                <a:ea typeface="FZLanTingHeiS-R-GB" panose="02000000000000000000" pitchFamily="2" charset="-122"/>
                <a:cs typeface="Microsoft YaHei" charset="-122"/>
              </a:rPr>
              <a:t>选择、计算</a:t>
            </a:r>
            <a:r>
              <a:rPr kumimoji="1" lang="en-US" altLang="zh-CN" sz="2000" dirty="0">
                <a:latin typeface="FZLanTingHeiS-R-GB" panose="02000000000000000000" pitchFamily="2" charset="-122"/>
                <a:ea typeface="FZLanTingHeiS-R-GB" panose="02000000000000000000" pitchFamily="2" charset="-122"/>
                <a:cs typeface="Microsoft YaHei" charset="-122"/>
              </a:rPr>
              <a:t>】</a:t>
            </a:r>
            <a:endParaRPr kumimoji="1" lang="zh-CN" altLang="en-US" sz="2000" dirty="0">
              <a:latin typeface="FZLanTingHeiS-R-GB" panose="02000000000000000000" pitchFamily="2" charset="-122"/>
              <a:ea typeface="FZLanTingHeiS-R-GB" panose="02000000000000000000" pitchFamily="2" charset="-122"/>
              <a:cs typeface="Microsoft YaHei" charset="-122"/>
            </a:endParaRPr>
          </a:p>
        </p:txBody>
      </p:sp>
    </p:spTree>
    <p:extLst>
      <p:ext uri="{BB962C8B-B14F-4D97-AF65-F5344CB8AC3E}">
        <p14:creationId xmlns:p14="http://schemas.microsoft.com/office/powerpoint/2010/main" val="192062428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4767262" cy="543062"/>
          </a:xfrm>
          <a:prstGeom prst="rect">
            <a:avLst/>
          </a:prstGeom>
          <a:noFill/>
        </p:spPr>
        <p:txBody>
          <a:bodyPr wrap="square" lIns="111090" tIns="55545" rIns="111090" bIns="55545" rtlCol="0">
            <a:spAutoFit/>
          </a:bodyPr>
          <a:lstStyle/>
          <a:p>
            <a:pPr lvl="0"/>
            <a:r>
              <a:rPr lang="en-US" altLang="zh-CN" sz="2800" dirty="0">
                <a:latin typeface="FZLanTingHeiS-R-GB" panose="02000000000000000000" pitchFamily="2" charset="-122"/>
                <a:ea typeface="FZLanTingHeiS-R-GB" panose="02000000000000000000" pitchFamily="2" charset="-122"/>
                <a:cs typeface="Microsoft YaHei" charset="-122"/>
              </a:rPr>
              <a:t>4.1.1</a:t>
            </a:r>
            <a:r>
              <a:rPr lang="zh-CN" altLang="en-US" sz="2800" dirty="0">
                <a:latin typeface="FZLanTingHeiS-R-GB" panose="02000000000000000000" pitchFamily="2" charset="-122"/>
                <a:ea typeface="FZLanTingHeiS-R-GB" panose="02000000000000000000" pitchFamily="2" charset="-122"/>
                <a:cs typeface="Microsoft YaHei" charset="-122"/>
              </a:rPr>
              <a:t> 需求价格弹性</a:t>
            </a:r>
          </a:p>
        </p:txBody>
      </p:sp>
      <p:graphicFrame>
        <p:nvGraphicFramePr>
          <p:cNvPr id="9" name="图表 8"/>
          <p:cNvGraphicFramePr/>
          <p:nvPr/>
        </p:nvGraphicFramePr>
        <p:xfrm>
          <a:off x="8566484" y="98338"/>
          <a:ext cx="4555957" cy="157832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2" name="表格 1"/>
          <p:cNvGraphicFramePr>
            <a:graphicFrameLocks noGrp="1"/>
          </p:cNvGraphicFramePr>
          <p:nvPr/>
        </p:nvGraphicFramePr>
        <p:xfrm>
          <a:off x="604252" y="2338366"/>
          <a:ext cx="10849811" cy="3930523"/>
        </p:xfrm>
        <a:graphic>
          <a:graphicData uri="http://schemas.openxmlformats.org/drawingml/2006/table">
            <a:tbl>
              <a:tblPr firstRow="1" bandRow="1">
                <a:tableStyleId>{5940675A-B579-460E-94D1-54222C63F5DA}</a:tableStyleId>
              </a:tblPr>
              <a:tblGrid>
                <a:gridCol w="1593516">
                  <a:extLst>
                    <a:ext uri="{9D8B030D-6E8A-4147-A177-3AD203B41FA5}">
                      <a16:colId xmlns:a16="http://schemas.microsoft.com/office/drawing/2014/main" val="20000"/>
                    </a:ext>
                  </a:extLst>
                </a:gridCol>
                <a:gridCol w="1832365">
                  <a:extLst>
                    <a:ext uri="{9D8B030D-6E8A-4147-A177-3AD203B41FA5}">
                      <a16:colId xmlns:a16="http://schemas.microsoft.com/office/drawing/2014/main" val="20001"/>
                    </a:ext>
                  </a:extLst>
                </a:gridCol>
                <a:gridCol w="1676400">
                  <a:extLst>
                    <a:ext uri="{9D8B030D-6E8A-4147-A177-3AD203B41FA5}">
                      <a16:colId xmlns:a16="http://schemas.microsoft.com/office/drawing/2014/main" val="20002"/>
                    </a:ext>
                  </a:extLst>
                </a:gridCol>
                <a:gridCol w="1642534">
                  <a:extLst>
                    <a:ext uri="{9D8B030D-6E8A-4147-A177-3AD203B41FA5}">
                      <a16:colId xmlns:a16="http://schemas.microsoft.com/office/drawing/2014/main" val="20003"/>
                    </a:ext>
                  </a:extLst>
                </a:gridCol>
                <a:gridCol w="2065866">
                  <a:extLst>
                    <a:ext uri="{9D8B030D-6E8A-4147-A177-3AD203B41FA5}">
                      <a16:colId xmlns:a16="http://schemas.microsoft.com/office/drawing/2014/main" val="20004"/>
                    </a:ext>
                  </a:extLst>
                </a:gridCol>
                <a:gridCol w="2039130">
                  <a:extLst>
                    <a:ext uri="{9D8B030D-6E8A-4147-A177-3AD203B41FA5}">
                      <a16:colId xmlns:a16="http://schemas.microsoft.com/office/drawing/2014/main" val="20005"/>
                    </a:ext>
                  </a:extLst>
                </a:gridCol>
              </a:tblGrid>
              <a:tr h="1176433">
                <a:tc>
                  <a:txBody>
                    <a:bodyPr/>
                    <a:lstStyle/>
                    <a:p>
                      <a:r>
                        <a:rPr lang="zh-CN" altLang="en-US" sz="2000" b="0" i="0" dirty="0">
                          <a:latin typeface="FZLanTingHeiS-R-GB" panose="02000000000000000000" pitchFamily="2" charset="-122"/>
                          <a:ea typeface="FZLanTingHeiS-R-GB" panose="02000000000000000000" pitchFamily="2" charset="-122"/>
                          <a:cs typeface="Microsoft YaHei" charset="-122"/>
                        </a:rPr>
                        <a:t>销售</a:t>
                      </a:r>
                      <a:endParaRPr lang="en-US" altLang="zh-CN" sz="2000" b="0" i="0" dirty="0">
                        <a:latin typeface="FZLanTingHeiS-R-GB" panose="02000000000000000000" pitchFamily="2" charset="-122"/>
                        <a:ea typeface="FZLanTingHeiS-R-GB" panose="02000000000000000000" pitchFamily="2" charset="-122"/>
                        <a:cs typeface="Microsoft YaHei" charset="-122"/>
                      </a:endParaRPr>
                    </a:p>
                    <a:p>
                      <a:r>
                        <a:rPr lang="zh-CN" altLang="en-US" sz="2000" b="0" i="0" dirty="0">
                          <a:latin typeface="FZLanTingHeiS-R-GB" panose="02000000000000000000" pitchFamily="2" charset="-122"/>
                          <a:ea typeface="FZLanTingHeiS-R-GB" panose="02000000000000000000" pitchFamily="2" charset="-122"/>
                          <a:cs typeface="Microsoft YaHei" charset="-122"/>
                        </a:rPr>
                        <a:t> 收入</a:t>
                      </a:r>
                      <a:endParaRPr lang="zh-CN" altLang="en-US" sz="2000" b="0" i="0" dirty="0">
                        <a:solidFill>
                          <a:schemeClr val="tx1"/>
                        </a:solidFill>
                        <a:latin typeface="FZLanTingHeiS-R-GB" panose="02000000000000000000" pitchFamily="2" charset="-122"/>
                        <a:ea typeface="FZLanTingHeiS-R-GB" panose="02000000000000000000" pitchFamily="2" charset="-122"/>
                        <a:cs typeface="Microsoft YaHei" charset="-122"/>
                      </a:endParaRPr>
                    </a:p>
                  </a:txBody>
                  <a:tcPr/>
                </a:tc>
                <a:tc>
                  <a:txBody>
                    <a:bodyPr/>
                    <a:lstStyle/>
                    <a:p>
                      <a:pPr algn="ctr"/>
                      <a:r>
                        <a:rPr lang="en-US" altLang="zh-CN" sz="2000" b="0" i="0" dirty="0">
                          <a:solidFill>
                            <a:srgbClr val="C00000"/>
                          </a:solidFill>
                          <a:latin typeface="FZLanTingHeiS-R-GB" panose="02000000000000000000" pitchFamily="2" charset="-122"/>
                          <a:ea typeface="FZLanTingHeiS-R-GB" panose="02000000000000000000" pitchFamily="2" charset="-122"/>
                          <a:cs typeface="Microsoft YaHei" charset="-122"/>
                        </a:rPr>
                        <a:t>E</a:t>
                      </a:r>
                      <a:r>
                        <a:rPr lang="en-US" altLang="zh-CN" sz="2000" b="0" i="0" baseline="-25000" dirty="0">
                          <a:solidFill>
                            <a:srgbClr val="C00000"/>
                          </a:solidFill>
                          <a:latin typeface="FZLanTingHeiS-R-GB" panose="02000000000000000000" pitchFamily="2" charset="-122"/>
                          <a:ea typeface="FZLanTingHeiS-R-GB" panose="02000000000000000000" pitchFamily="2" charset="-122"/>
                          <a:cs typeface="Microsoft YaHei" charset="-122"/>
                        </a:rPr>
                        <a:t>d</a:t>
                      </a:r>
                      <a:r>
                        <a:rPr lang="zh-CN" altLang="en-US" sz="2000" b="0" i="0" dirty="0">
                          <a:solidFill>
                            <a:srgbClr val="C00000"/>
                          </a:solidFill>
                          <a:latin typeface="FZLanTingHeiS-R-GB" panose="02000000000000000000" pitchFamily="2" charset="-122"/>
                          <a:ea typeface="FZLanTingHeiS-R-GB" panose="02000000000000000000" pitchFamily="2" charset="-122"/>
                          <a:cs typeface="Microsoft YaHei" charset="-122"/>
                        </a:rPr>
                        <a:t>＞</a:t>
                      </a:r>
                      <a:r>
                        <a:rPr lang="en-US" altLang="zh-CN" sz="2000" b="0" i="0" dirty="0">
                          <a:solidFill>
                            <a:srgbClr val="C00000"/>
                          </a:solidFill>
                          <a:latin typeface="FZLanTingHeiS-R-GB" panose="02000000000000000000" pitchFamily="2" charset="-122"/>
                          <a:ea typeface="FZLanTingHeiS-R-GB" panose="02000000000000000000" pitchFamily="2" charset="-122"/>
                          <a:cs typeface="Microsoft YaHei" charset="-122"/>
                        </a:rPr>
                        <a:t>1</a:t>
                      </a:r>
                      <a:endParaRPr lang="zh-CN" altLang="en-US" sz="2000" b="0" i="0" dirty="0">
                        <a:solidFill>
                          <a:srgbClr val="C00000"/>
                        </a:solidFill>
                        <a:latin typeface="FZLanTingHeiS-R-GB" panose="02000000000000000000" pitchFamily="2" charset="-122"/>
                        <a:ea typeface="FZLanTingHeiS-R-GB" panose="02000000000000000000" pitchFamily="2" charset="-122"/>
                        <a:cs typeface="Microsoft YaHei" charset="-122"/>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altLang="zh-CN" sz="2000" b="0" i="0" dirty="0">
                        <a:solidFill>
                          <a:srgbClr val="C00000"/>
                        </a:solidFill>
                        <a:latin typeface="FZLanTingHeiS-R-GB" panose="02000000000000000000" pitchFamily="2" charset="-122"/>
                        <a:ea typeface="FZLanTingHeiS-R-GB" panose="02000000000000000000" pitchFamily="2" charset="-122"/>
                        <a:cs typeface="Microsoft YaHei" charset="-122"/>
                      </a:endParaRPr>
                    </a:p>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000" b="0" i="0" dirty="0">
                          <a:solidFill>
                            <a:srgbClr val="C00000"/>
                          </a:solidFill>
                          <a:latin typeface="FZLanTingHeiS-R-GB" panose="02000000000000000000" pitchFamily="2" charset="-122"/>
                          <a:ea typeface="FZLanTingHeiS-R-GB" panose="02000000000000000000" pitchFamily="2" charset="-122"/>
                          <a:cs typeface="Microsoft YaHei" charset="-122"/>
                        </a:rPr>
                        <a:t>E</a:t>
                      </a:r>
                      <a:r>
                        <a:rPr lang="en-US" altLang="zh-CN" sz="2000" b="0" i="0" baseline="-25000" dirty="0">
                          <a:solidFill>
                            <a:srgbClr val="C00000"/>
                          </a:solidFill>
                          <a:latin typeface="FZLanTingHeiS-R-GB" panose="02000000000000000000" pitchFamily="2" charset="-122"/>
                          <a:ea typeface="FZLanTingHeiS-R-GB" panose="02000000000000000000" pitchFamily="2" charset="-122"/>
                          <a:cs typeface="Microsoft YaHei" charset="-122"/>
                        </a:rPr>
                        <a:t>d</a:t>
                      </a:r>
                      <a:r>
                        <a:rPr lang="zh-CN" altLang="en-US" sz="2000" b="0" i="0" baseline="0" dirty="0">
                          <a:solidFill>
                            <a:srgbClr val="C00000"/>
                          </a:solidFill>
                          <a:latin typeface="FZLanTingHeiS-R-GB" panose="02000000000000000000" pitchFamily="2" charset="-122"/>
                          <a:ea typeface="FZLanTingHeiS-R-GB" panose="02000000000000000000" pitchFamily="2" charset="-122"/>
                          <a:cs typeface="Microsoft YaHei" charset="-122"/>
                        </a:rPr>
                        <a:t>＜</a:t>
                      </a:r>
                      <a:r>
                        <a:rPr lang="en-US" altLang="zh-CN" sz="2000" b="0" i="0" dirty="0">
                          <a:solidFill>
                            <a:srgbClr val="C00000"/>
                          </a:solidFill>
                          <a:latin typeface="FZLanTingHeiS-R-GB" panose="02000000000000000000" pitchFamily="2" charset="-122"/>
                          <a:ea typeface="FZLanTingHeiS-R-GB" panose="02000000000000000000" pitchFamily="2" charset="-122"/>
                          <a:cs typeface="Microsoft YaHei" charset="-122"/>
                        </a:rPr>
                        <a:t>1</a:t>
                      </a:r>
                    </a:p>
                    <a:p>
                      <a:pPr algn="ctr"/>
                      <a:endParaRPr lang="zh-CN" altLang="en-US" sz="2000" b="0" i="0" dirty="0">
                        <a:solidFill>
                          <a:srgbClr val="C00000"/>
                        </a:solidFill>
                        <a:latin typeface="FZLanTingHeiS-R-GB" panose="02000000000000000000" pitchFamily="2" charset="-122"/>
                        <a:ea typeface="FZLanTingHeiS-R-GB" panose="02000000000000000000" pitchFamily="2" charset="-122"/>
                        <a:cs typeface="Microsoft YaHei" charset="-122"/>
                      </a:endParaRPr>
                    </a:p>
                  </a:txBody>
                  <a:tcPr anchor="ctr"/>
                </a:tc>
                <a:tc>
                  <a:txBody>
                    <a:bodyPr/>
                    <a:lstStyle/>
                    <a:p>
                      <a:pPr algn="ctr"/>
                      <a:r>
                        <a:rPr lang="en-US" altLang="zh-CN" sz="2000" b="0" i="0" dirty="0">
                          <a:latin typeface="FZLanTingHeiS-R-GB" panose="02000000000000000000" pitchFamily="2" charset="-122"/>
                          <a:ea typeface="FZLanTingHeiS-R-GB" panose="02000000000000000000" pitchFamily="2" charset="-122"/>
                          <a:cs typeface="Microsoft YaHei" charset="-122"/>
                        </a:rPr>
                        <a:t>E</a:t>
                      </a:r>
                      <a:r>
                        <a:rPr lang="en-US" altLang="zh-CN" sz="2000" b="0" i="0" baseline="-25000" dirty="0">
                          <a:latin typeface="FZLanTingHeiS-R-GB" panose="02000000000000000000" pitchFamily="2" charset="-122"/>
                          <a:ea typeface="FZLanTingHeiS-R-GB" panose="02000000000000000000" pitchFamily="2" charset="-122"/>
                          <a:cs typeface="Microsoft YaHei" charset="-122"/>
                        </a:rPr>
                        <a:t>d</a:t>
                      </a:r>
                      <a:r>
                        <a:rPr lang="zh-CN" altLang="en-US" sz="2000" b="0" i="0" dirty="0">
                          <a:latin typeface="FZLanTingHeiS-R-GB" panose="02000000000000000000" pitchFamily="2" charset="-122"/>
                          <a:ea typeface="FZLanTingHeiS-R-GB" panose="02000000000000000000" pitchFamily="2" charset="-122"/>
                          <a:cs typeface="Microsoft YaHei" charset="-122"/>
                        </a:rPr>
                        <a:t>＝</a:t>
                      </a:r>
                      <a:r>
                        <a:rPr lang="en-US" altLang="zh-CN" sz="2000" b="0" i="0" dirty="0">
                          <a:latin typeface="FZLanTingHeiS-R-GB" panose="02000000000000000000" pitchFamily="2" charset="-122"/>
                          <a:ea typeface="FZLanTingHeiS-R-GB" panose="02000000000000000000" pitchFamily="2" charset="-122"/>
                          <a:cs typeface="Microsoft YaHei" charset="-122"/>
                        </a:rPr>
                        <a:t>1</a:t>
                      </a:r>
                      <a:endParaRPr lang="zh-CN" altLang="en-US" sz="2000" b="0" i="0" dirty="0">
                        <a:solidFill>
                          <a:schemeClr val="tx1"/>
                        </a:solidFill>
                        <a:latin typeface="FZLanTingHeiS-R-GB" panose="02000000000000000000" pitchFamily="2" charset="-122"/>
                        <a:ea typeface="FZLanTingHeiS-R-GB" panose="02000000000000000000" pitchFamily="2" charset="-122"/>
                        <a:cs typeface="Microsoft YaHei" charset="-122"/>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altLang="zh-CN" sz="2000" b="0" i="0" dirty="0">
                        <a:latin typeface="FZLanTingHeiS-R-GB" panose="02000000000000000000" pitchFamily="2" charset="-122"/>
                        <a:ea typeface="FZLanTingHeiS-R-GB" panose="02000000000000000000" pitchFamily="2" charset="-122"/>
                        <a:cs typeface="Microsoft YaHei" charset="-122"/>
                      </a:endParaRPr>
                    </a:p>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000" b="0" i="0" dirty="0">
                          <a:latin typeface="FZLanTingHeiS-R-GB" panose="02000000000000000000" pitchFamily="2" charset="-122"/>
                          <a:ea typeface="FZLanTingHeiS-R-GB" panose="02000000000000000000" pitchFamily="2" charset="-122"/>
                          <a:cs typeface="Microsoft YaHei" charset="-122"/>
                        </a:rPr>
                        <a:t>E</a:t>
                      </a:r>
                      <a:r>
                        <a:rPr lang="en-US" altLang="zh-CN" sz="2000" b="0" i="0" baseline="-25000" dirty="0">
                          <a:latin typeface="FZLanTingHeiS-R-GB" panose="02000000000000000000" pitchFamily="2" charset="-122"/>
                          <a:ea typeface="FZLanTingHeiS-R-GB" panose="02000000000000000000" pitchFamily="2" charset="-122"/>
                          <a:cs typeface="Microsoft YaHei" charset="-122"/>
                        </a:rPr>
                        <a:t>d</a:t>
                      </a:r>
                      <a:r>
                        <a:rPr lang="zh-CN" altLang="en-US" sz="2000" b="0" i="0" dirty="0">
                          <a:latin typeface="FZLanTingHeiS-R-GB" panose="02000000000000000000" pitchFamily="2" charset="-122"/>
                          <a:ea typeface="FZLanTingHeiS-R-GB" panose="02000000000000000000" pitchFamily="2" charset="-122"/>
                          <a:cs typeface="Microsoft YaHei" charset="-122"/>
                        </a:rPr>
                        <a:t>＝</a:t>
                      </a:r>
                      <a:r>
                        <a:rPr lang="en-US" altLang="zh-CN" sz="2000" b="0" i="0" dirty="0">
                          <a:latin typeface="FZLanTingHeiS-R-GB" panose="02000000000000000000" pitchFamily="2" charset="-122"/>
                          <a:ea typeface="FZLanTingHeiS-R-GB" panose="02000000000000000000" pitchFamily="2" charset="-122"/>
                          <a:cs typeface="Microsoft YaHei" charset="-122"/>
                        </a:rPr>
                        <a:t>0</a:t>
                      </a:r>
                      <a:endParaRPr lang="zh-CN" altLang="en-US" sz="2000" b="0" i="0" dirty="0">
                        <a:latin typeface="FZLanTingHeiS-R-GB" panose="02000000000000000000" pitchFamily="2" charset="-122"/>
                        <a:ea typeface="FZLanTingHeiS-R-GB" panose="02000000000000000000" pitchFamily="2" charset="-122"/>
                        <a:cs typeface="Microsoft YaHei" charset="-122"/>
                      </a:endParaRPr>
                    </a:p>
                    <a:p>
                      <a:pPr algn="ctr"/>
                      <a:endParaRPr lang="zh-CN" altLang="en-US" sz="2000" b="0" i="0" dirty="0">
                        <a:solidFill>
                          <a:schemeClr val="tx1"/>
                        </a:solidFill>
                        <a:latin typeface="FZLanTingHeiS-R-GB" panose="02000000000000000000" pitchFamily="2" charset="-122"/>
                        <a:ea typeface="FZLanTingHeiS-R-GB" panose="02000000000000000000" pitchFamily="2" charset="-122"/>
                        <a:cs typeface="Microsoft YaHei" charset="-122"/>
                      </a:endParaRPr>
                    </a:p>
                  </a:txBody>
                  <a:tcPr anchor="ctr"/>
                </a:tc>
                <a:tc>
                  <a:txBody>
                    <a:bodyPr/>
                    <a:lstStyle/>
                    <a:p>
                      <a:pPr algn="ctr"/>
                      <a:r>
                        <a:rPr lang="en-US" altLang="zh-CN" sz="2000" b="0" i="0" dirty="0">
                          <a:latin typeface="FZLanTingHeiS-R-GB" panose="02000000000000000000" pitchFamily="2" charset="-122"/>
                          <a:ea typeface="FZLanTingHeiS-R-GB" panose="02000000000000000000" pitchFamily="2" charset="-122"/>
                          <a:cs typeface="Microsoft YaHei" charset="-122"/>
                        </a:rPr>
                        <a:t>E</a:t>
                      </a:r>
                      <a:r>
                        <a:rPr lang="en-US" altLang="zh-CN" sz="2000" b="0" i="0" baseline="-25000" dirty="0">
                          <a:latin typeface="FZLanTingHeiS-R-GB" panose="02000000000000000000" pitchFamily="2" charset="-122"/>
                          <a:ea typeface="FZLanTingHeiS-R-GB" panose="02000000000000000000" pitchFamily="2" charset="-122"/>
                          <a:cs typeface="Microsoft YaHei" charset="-122"/>
                        </a:rPr>
                        <a:t>d</a:t>
                      </a:r>
                      <a:r>
                        <a:rPr lang="zh-CN" altLang="en-US" sz="2000" b="0" i="0" dirty="0">
                          <a:latin typeface="FZLanTingHeiS-R-GB" panose="02000000000000000000" pitchFamily="2" charset="-122"/>
                          <a:ea typeface="FZLanTingHeiS-R-GB" panose="02000000000000000000" pitchFamily="2" charset="-122"/>
                          <a:cs typeface="Microsoft YaHei" charset="-122"/>
                        </a:rPr>
                        <a:t>＝</a:t>
                      </a:r>
                      <a:r>
                        <a:rPr lang="en-US" altLang="zh-CN" sz="2000" b="0" i="0" dirty="0">
                          <a:latin typeface="FZLanTingHeiS-R-GB" panose="02000000000000000000" pitchFamily="2" charset="-122"/>
                          <a:ea typeface="FZLanTingHeiS-R-GB" panose="02000000000000000000" pitchFamily="2" charset="-122"/>
                          <a:cs typeface="Microsoft YaHei" charset="-122"/>
                        </a:rPr>
                        <a:t>∞</a:t>
                      </a:r>
                      <a:endParaRPr lang="zh-CN" altLang="en-US" sz="2000" b="0" i="0" dirty="0">
                        <a:solidFill>
                          <a:schemeClr val="tx1"/>
                        </a:solidFill>
                        <a:latin typeface="FZLanTingHeiS-R-GB" panose="02000000000000000000" pitchFamily="2" charset="-122"/>
                        <a:ea typeface="FZLanTingHeiS-R-GB" panose="02000000000000000000" pitchFamily="2" charset="-122"/>
                        <a:cs typeface="Microsoft YaHei" charset="-122"/>
                      </a:endParaRPr>
                    </a:p>
                  </a:txBody>
                  <a:tcPr anchor="ctr"/>
                </a:tc>
                <a:extLst>
                  <a:ext uri="{0D108BD9-81ED-4DB2-BD59-A6C34878D82A}">
                    <a16:rowId xmlns:a16="http://schemas.microsoft.com/office/drawing/2014/main" val="10000"/>
                  </a:ext>
                </a:extLst>
              </a:tr>
              <a:tr h="1426169">
                <a:tc>
                  <a:txBody>
                    <a:bodyPr/>
                    <a:lstStyle/>
                    <a:p>
                      <a:pPr algn="ctr"/>
                      <a:r>
                        <a:rPr lang="zh-CN" altLang="en-US" sz="2000" b="0" i="0" dirty="0">
                          <a:latin typeface="FZLanTingHeiS-R-GB" panose="02000000000000000000" pitchFamily="2" charset="-122"/>
                          <a:ea typeface="FZLanTingHeiS-R-GB" panose="02000000000000000000" pitchFamily="2" charset="-122"/>
                          <a:cs typeface="Microsoft YaHei" charset="-122"/>
                        </a:rPr>
                        <a:t>降价</a:t>
                      </a:r>
                      <a:endParaRPr lang="zh-CN" altLang="en-US" sz="2000" b="0" i="0" dirty="0">
                        <a:solidFill>
                          <a:schemeClr val="tx1"/>
                        </a:solidFill>
                        <a:latin typeface="FZLanTingHeiS-R-GB" panose="02000000000000000000" pitchFamily="2" charset="-122"/>
                        <a:ea typeface="FZLanTingHeiS-R-GB" panose="02000000000000000000" pitchFamily="2" charset="-122"/>
                        <a:cs typeface="Microsoft YaHei" charset="-122"/>
                      </a:endParaRPr>
                    </a:p>
                  </a:txBody>
                  <a:tcPr anchor="ctr"/>
                </a:tc>
                <a:tc>
                  <a:txBody>
                    <a:bodyPr/>
                    <a:lstStyle/>
                    <a:p>
                      <a:pPr algn="ctr"/>
                      <a:r>
                        <a:rPr lang="zh-CN" altLang="en-US" sz="2000" b="0" i="0" dirty="0">
                          <a:solidFill>
                            <a:srgbClr val="C00000"/>
                          </a:solidFill>
                          <a:latin typeface="FZLanTingHeiS-R-GB" panose="02000000000000000000" pitchFamily="2" charset="-122"/>
                          <a:ea typeface="FZLanTingHeiS-R-GB" panose="02000000000000000000" pitchFamily="2" charset="-122"/>
                          <a:cs typeface="Microsoft YaHei" charset="-122"/>
                        </a:rPr>
                        <a:t>增加</a:t>
                      </a:r>
                    </a:p>
                  </a:txBody>
                  <a:tcPr anchor="ctr"/>
                </a:tc>
                <a:tc>
                  <a:txBody>
                    <a:bodyPr/>
                    <a:lstStyle/>
                    <a:p>
                      <a:pPr algn="ctr"/>
                      <a:r>
                        <a:rPr lang="zh-CN" altLang="en-US" sz="2000" b="0" i="0" dirty="0">
                          <a:solidFill>
                            <a:srgbClr val="C00000"/>
                          </a:solidFill>
                          <a:latin typeface="FZLanTingHeiS-R-GB" panose="02000000000000000000" pitchFamily="2" charset="-122"/>
                          <a:ea typeface="FZLanTingHeiS-R-GB" panose="02000000000000000000" pitchFamily="2" charset="-122"/>
                          <a:cs typeface="Microsoft YaHei" charset="-122"/>
                        </a:rPr>
                        <a:t>减少</a:t>
                      </a:r>
                    </a:p>
                  </a:txBody>
                  <a:tcPr anchor="ctr"/>
                </a:tc>
                <a:tc>
                  <a:txBody>
                    <a:bodyPr/>
                    <a:lstStyle/>
                    <a:p>
                      <a:pPr algn="ctr"/>
                      <a:r>
                        <a:rPr lang="zh-CN" altLang="en-US" sz="2000" b="0" i="0" dirty="0">
                          <a:solidFill>
                            <a:schemeClr val="tx1"/>
                          </a:solidFill>
                          <a:latin typeface="FZLanTingHeiS-R-GB" panose="02000000000000000000" pitchFamily="2" charset="-122"/>
                          <a:ea typeface="FZLanTingHeiS-R-GB" panose="02000000000000000000" pitchFamily="2" charset="-122"/>
                          <a:cs typeface="Microsoft YaHei" charset="-122"/>
                        </a:rPr>
                        <a:t>一样</a:t>
                      </a:r>
                    </a:p>
                  </a:txBody>
                  <a:tcPr anchor="ctr"/>
                </a:tc>
                <a:tc>
                  <a:txBody>
                    <a:bodyPr/>
                    <a:lstStyle/>
                    <a:p>
                      <a:pPr algn="ctr"/>
                      <a:r>
                        <a:rPr lang="zh-CN" altLang="en-US" sz="2000" b="0" i="0" dirty="0">
                          <a:solidFill>
                            <a:schemeClr val="tx1"/>
                          </a:solidFill>
                          <a:latin typeface="FZLanTingHeiS-R-GB" panose="02000000000000000000" pitchFamily="2" charset="-122"/>
                          <a:ea typeface="FZLanTingHeiS-R-GB" panose="02000000000000000000" pitchFamily="2" charset="-122"/>
                          <a:cs typeface="Microsoft YaHei" charset="-122"/>
                        </a:rPr>
                        <a:t>减少</a:t>
                      </a:r>
                    </a:p>
                  </a:txBody>
                  <a:tcPr anchor="ctr"/>
                </a:tc>
                <a:tc>
                  <a:txBody>
                    <a:bodyPr/>
                    <a:lstStyle/>
                    <a:p>
                      <a:pPr algn="ctr"/>
                      <a:r>
                        <a:rPr lang="zh-CN" altLang="en-US" sz="2000" b="0" i="0" dirty="0">
                          <a:solidFill>
                            <a:schemeClr val="bg1"/>
                          </a:solidFill>
                          <a:latin typeface="FZLanTingHeiS-R-GB" panose="02000000000000000000" pitchFamily="2" charset="-122"/>
                          <a:ea typeface="FZLanTingHeiS-R-GB" panose="02000000000000000000" pitchFamily="2" charset="-122"/>
                          <a:cs typeface="Microsoft YaHei" charset="-122"/>
                        </a:rPr>
                        <a:t>没有必要</a:t>
                      </a:r>
                    </a:p>
                  </a:txBody>
                  <a:tcPr anchor="ctr"/>
                </a:tc>
                <a:extLst>
                  <a:ext uri="{0D108BD9-81ED-4DB2-BD59-A6C34878D82A}">
                    <a16:rowId xmlns:a16="http://schemas.microsoft.com/office/drawing/2014/main" val="10001"/>
                  </a:ext>
                </a:extLst>
              </a:tr>
              <a:tr h="1327921">
                <a:tc>
                  <a:txBody>
                    <a:bodyPr/>
                    <a:lstStyle/>
                    <a:p>
                      <a:pPr algn="ctr"/>
                      <a:r>
                        <a:rPr lang="zh-CN" altLang="en-US" sz="2000" b="0" i="0" dirty="0">
                          <a:latin typeface="FZLanTingHeiS-R-GB" panose="02000000000000000000" pitchFamily="2" charset="-122"/>
                          <a:ea typeface="FZLanTingHeiS-R-GB" panose="02000000000000000000" pitchFamily="2" charset="-122"/>
                          <a:cs typeface="Microsoft YaHei" charset="-122"/>
                        </a:rPr>
                        <a:t>涨价</a:t>
                      </a:r>
                      <a:endParaRPr lang="zh-CN" altLang="en-US" sz="2000" b="0" i="0" dirty="0">
                        <a:solidFill>
                          <a:schemeClr val="tx1"/>
                        </a:solidFill>
                        <a:latin typeface="FZLanTingHeiS-R-GB" panose="02000000000000000000" pitchFamily="2" charset="-122"/>
                        <a:ea typeface="FZLanTingHeiS-R-GB" panose="02000000000000000000" pitchFamily="2" charset="-122"/>
                        <a:cs typeface="Microsoft YaHei" charset="-122"/>
                      </a:endParaRPr>
                    </a:p>
                  </a:txBody>
                  <a:tcPr anchor="ctr"/>
                </a:tc>
                <a:tc>
                  <a:txBody>
                    <a:bodyPr/>
                    <a:lstStyle/>
                    <a:p>
                      <a:pPr algn="ctr"/>
                      <a:r>
                        <a:rPr lang="zh-CN" altLang="en-US" sz="2000" b="0" i="0" dirty="0">
                          <a:solidFill>
                            <a:srgbClr val="C00000"/>
                          </a:solidFill>
                          <a:latin typeface="FZLanTingHeiS-R-GB" panose="02000000000000000000" pitchFamily="2" charset="-122"/>
                          <a:ea typeface="FZLanTingHeiS-R-GB" panose="02000000000000000000" pitchFamily="2" charset="-122"/>
                          <a:cs typeface="Microsoft YaHei" charset="-122"/>
                        </a:rPr>
                        <a:t>减少</a:t>
                      </a:r>
                    </a:p>
                  </a:txBody>
                  <a:tcPr anchor="ctr"/>
                </a:tc>
                <a:tc>
                  <a:txBody>
                    <a:bodyPr/>
                    <a:lstStyle/>
                    <a:p>
                      <a:pPr algn="ctr"/>
                      <a:r>
                        <a:rPr lang="zh-CN" altLang="en-US" sz="2000" b="0" i="0" dirty="0">
                          <a:solidFill>
                            <a:srgbClr val="C00000"/>
                          </a:solidFill>
                          <a:latin typeface="FZLanTingHeiS-R-GB" panose="02000000000000000000" pitchFamily="2" charset="-122"/>
                          <a:ea typeface="FZLanTingHeiS-R-GB" panose="02000000000000000000" pitchFamily="2" charset="-122"/>
                          <a:cs typeface="Microsoft YaHei" charset="-122"/>
                        </a:rPr>
                        <a:t>增加</a:t>
                      </a:r>
                    </a:p>
                  </a:txBody>
                  <a:tcPr anchor="ctr"/>
                </a:tc>
                <a:tc>
                  <a:txBody>
                    <a:bodyPr/>
                    <a:lstStyle/>
                    <a:p>
                      <a:pPr algn="ctr"/>
                      <a:r>
                        <a:rPr lang="zh-CN" altLang="en-US" sz="2000" b="0" i="0" dirty="0">
                          <a:solidFill>
                            <a:schemeClr val="tx1"/>
                          </a:solidFill>
                          <a:latin typeface="FZLanTingHeiS-R-GB" panose="02000000000000000000" pitchFamily="2" charset="-122"/>
                          <a:ea typeface="FZLanTingHeiS-R-GB" panose="02000000000000000000" pitchFamily="2" charset="-122"/>
                          <a:cs typeface="Microsoft YaHei" charset="-122"/>
                        </a:rPr>
                        <a:t>一样</a:t>
                      </a:r>
                    </a:p>
                  </a:txBody>
                  <a:tcPr anchor="ctr"/>
                </a:tc>
                <a:tc>
                  <a:txBody>
                    <a:bodyPr/>
                    <a:lstStyle/>
                    <a:p>
                      <a:pPr algn="ctr"/>
                      <a:r>
                        <a:rPr lang="zh-CN" altLang="en-US" sz="2000" b="0" i="0" dirty="0">
                          <a:solidFill>
                            <a:schemeClr val="tx1"/>
                          </a:solidFill>
                          <a:latin typeface="FZLanTingHeiS-R-GB" panose="02000000000000000000" pitchFamily="2" charset="-122"/>
                          <a:ea typeface="FZLanTingHeiS-R-GB" panose="02000000000000000000" pitchFamily="2" charset="-122"/>
                          <a:cs typeface="Microsoft YaHei" charset="-122"/>
                        </a:rPr>
                        <a:t>增加</a:t>
                      </a:r>
                    </a:p>
                  </a:txBody>
                  <a:tcPr anchor="ctr"/>
                </a:tc>
                <a:tc>
                  <a:txBody>
                    <a:bodyPr/>
                    <a:lstStyle/>
                    <a:p>
                      <a:pPr algn="ctr"/>
                      <a:r>
                        <a:rPr lang="en-US" altLang="zh-CN" sz="2000" b="0" i="0" dirty="0">
                          <a:solidFill>
                            <a:schemeClr val="bg1"/>
                          </a:solidFill>
                          <a:latin typeface="FZLanTingHeiS-R-GB" panose="02000000000000000000" pitchFamily="2" charset="-122"/>
                          <a:ea typeface="FZLanTingHeiS-R-GB" panose="02000000000000000000" pitchFamily="2" charset="-122"/>
                          <a:cs typeface="Microsoft YaHei" charset="-122"/>
                        </a:rPr>
                        <a:t>0</a:t>
                      </a:r>
                      <a:endParaRPr lang="zh-CN" altLang="en-US" sz="2000" b="0" i="0" dirty="0">
                        <a:solidFill>
                          <a:schemeClr val="bg1"/>
                        </a:solidFill>
                        <a:latin typeface="FZLanTingHeiS-R-GB" panose="02000000000000000000" pitchFamily="2" charset="-122"/>
                        <a:ea typeface="FZLanTingHeiS-R-GB" panose="02000000000000000000" pitchFamily="2" charset="-122"/>
                        <a:cs typeface="Microsoft YaHei" charset="-122"/>
                      </a:endParaRPr>
                    </a:p>
                  </a:txBody>
                  <a:tcPr anchor="ctr"/>
                </a:tc>
                <a:extLst>
                  <a:ext uri="{0D108BD9-81ED-4DB2-BD59-A6C34878D82A}">
                    <a16:rowId xmlns:a16="http://schemas.microsoft.com/office/drawing/2014/main" val="10002"/>
                  </a:ext>
                </a:extLst>
              </a:tr>
            </a:tbl>
          </a:graphicData>
        </a:graphic>
      </p:graphicFrame>
      <p:cxnSp>
        <p:nvCxnSpPr>
          <p:cNvPr id="4" name="直线连接符 3"/>
          <p:cNvCxnSpPr/>
          <p:nvPr/>
        </p:nvCxnSpPr>
        <p:spPr>
          <a:xfrm>
            <a:off x="1219202" y="2338366"/>
            <a:ext cx="946485" cy="1109136"/>
          </a:xfrm>
          <a:prstGeom prst="line">
            <a:avLst/>
          </a:prstGeom>
          <a:ln>
            <a:solidFill>
              <a:schemeClr val="tx1"/>
            </a:solidFill>
          </a:ln>
        </p:spPr>
        <p:style>
          <a:lnRef idx="1">
            <a:schemeClr val="accent4"/>
          </a:lnRef>
          <a:fillRef idx="0">
            <a:schemeClr val="accent4"/>
          </a:fillRef>
          <a:effectRef idx="0">
            <a:schemeClr val="accent4"/>
          </a:effectRef>
          <a:fontRef idx="minor">
            <a:schemeClr val="tx1"/>
          </a:fontRef>
        </p:style>
      </p:cxnSp>
      <p:cxnSp>
        <p:nvCxnSpPr>
          <p:cNvPr id="10" name="直线连接符 9"/>
          <p:cNvCxnSpPr/>
          <p:nvPr/>
        </p:nvCxnSpPr>
        <p:spPr>
          <a:xfrm>
            <a:off x="604254" y="2853944"/>
            <a:ext cx="1561433" cy="593558"/>
          </a:xfrm>
          <a:prstGeom prst="line">
            <a:avLst/>
          </a:prstGeom>
          <a:ln>
            <a:solidFill>
              <a:schemeClr val="tx1"/>
            </a:solidFill>
          </a:ln>
        </p:spPr>
        <p:style>
          <a:lnRef idx="1">
            <a:schemeClr val="accent4"/>
          </a:lnRef>
          <a:fillRef idx="0">
            <a:schemeClr val="accent4"/>
          </a:fillRef>
          <a:effectRef idx="0">
            <a:schemeClr val="accent4"/>
          </a:effectRef>
          <a:fontRef idx="minor">
            <a:schemeClr val="tx1"/>
          </a:fontRef>
        </p:style>
      </p:cxnSp>
      <p:sp>
        <p:nvSpPr>
          <p:cNvPr id="13" name="文本框 12"/>
          <p:cNvSpPr txBox="1"/>
          <p:nvPr/>
        </p:nvSpPr>
        <p:spPr>
          <a:xfrm>
            <a:off x="542760" y="3047392"/>
            <a:ext cx="737937" cy="400110"/>
          </a:xfrm>
          <a:prstGeom prst="rect">
            <a:avLst/>
          </a:prstGeom>
          <a:noFill/>
        </p:spPr>
        <p:txBody>
          <a:bodyPr wrap="square" rtlCol="0">
            <a:spAutoFit/>
          </a:bodyPr>
          <a:lstStyle/>
          <a:p>
            <a:r>
              <a:rPr kumimoji="1" lang="zh-CN" altLang="en-US" sz="2000" dirty="0">
                <a:latin typeface="FZLanTingHeiS-R-GB" panose="02000000000000000000" pitchFamily="2" charset="-122"/>
                <a:ea typeface="FZLanTingHeiS-R-GB" panose="02000000000000000000" pitchFamily="2" charset="-122"/>
                <a:cs typeface="Microsoft YaHei" charset="-122"/>
              </a:rPr>
              <a:t>价格</a:t>
            </a:r>
          </a:p>
        </p:txBody>
      </p:sp>
      <p:sp>
        <p:nvSpPr>
          <p:cNvPr id="16" name="文本框 15"/>
          <p:cNvSpPr txBox="1"/>
          <p:nvPr/>
        </p:nvSpPr>
        <p:spPr>
          <a:xfrm>
            <a:off x="1409034" y="2356163"/>
            <a:ext cx="737937" cy="400110"/>
          </a:xfrm>
          <a:prstGeom prst="rect">
            <a:avLst/>
          </a:prstGeom>
          <a:noFill/>
        </p:spPr>
        <p:txBody>
          <a:bodyPr wrap="square" rtlCol="0">
            <a:spAutoFit/>
          </a:bodyPr>
          <a:lstStyle/>
          <a:p>
            <a:r>
              <a:rPr kumimoji="1" lang="zh-CN" altLang="en-US" sz="2000" dirty="0">
                <a:latin typeface="FZLanTingHeiS-R-GB" panose="02000000000000000000" pitchFamily="2" charset="-122"/>
                <a:ea typeface="FZLanTingHeiS-R-GB" panose="02000000000000000000" pitchFamily="2" charset="-122"/>
                <a:cs typeface="Microsoft YaHei" charset="-122"/>
              </a:rPr>
              <a:t>弹性</a:t>
            </a:r>
          </a:p>
        </p:txBody>
      </p:sp>
      <p:sp>
        <p:nvSpPr>
          <p:cNvPr id="11" name="矩形 10"/>
          <p:cNvSpPr/>
          <p:nvPr/>
        </p:nvSpPr>
        <p:spPr>
          <a:xfrm>
            <a:off x="0" y="156725"/>
            <a:ext cx="2108269" cy="276999"/>
          </a:xfrm>
          <a:prstGeom prst="rect">
            <a:avLst/>
          </a:prstGeom>
        </p:spPr>
        <p:txBody>
          <a:bodyPr wrap="none">
            <a:spAutoFit/>
          </a:bodyPr>
          <a:lstStyle/>
          <a:p>
            <a:r>
              <a:rPr lang="en-US" altLang="zh-CN" sz="1200">
                <a:solidFill>
                  <a:schemeClr val="bg1">
                    <a:lumMod val="75000"/>
                  </a:schemeClr>
                </a:solidFill>
                <a:latin typeface="SimSun" charset="-122"/>
                <a:ea typeface="SimSun" charset="-122"/>
                <a:cs typeface="SimSun" charset="-122"/>
              </a:rPr>
              <a:t>4.1.1.4</a:t>
            </a:r>
            <a:r>
              <a:rPr lang="zh-CN" altLang="en-US" sz="1200" dirty="0">
                <a:solidFill>
                  <a:schemeClr val="bg1">
                    <a:lumMod val="75000"/>
                  </a:schemeClr>
                </a:solidFill>
                <a:latin typeface="SimSun" charset="-122"/>
                <a:ea typeface="SimSun" charset="-122"/>
                <a:cs typeface="SimSun" charset="-122"/>
              </a:rPr>
              <a:t>需求价格弹性的应用</a:t>
            </a:r>
          </a:p>
        </p:txBody>
      </p:sp>
      <p:sp>
        <p:nvSpPr>
          <p:cNvPr id="12" name="圆角矩形 11"/>
          <p:cNvSpPr/>
          <p:nvPr/>
        </p:nvSpPr>
        <p:spPr>
          <a:xfrm>
            <a:off x="334126" y="1429760"/>
            <a:ext cx="5253873"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a:latin typeface="FZLanTingHeiS-R-GB" panose="02000000000000000000" pitchFamily="2" charset="-122"/>
                <a:ea typeface="FZLanTingHeiS-R-GB" panose="02000000000000000000" pitchFamily="2" charset="-122"/>
                <a:cs typeface="Microsoft YaHei" charset="-122"/>
              </a:rPr>
              <a:t>四、需求价格弹性的应用</a:t>
            </a:r>
            <a:r>
              <a:rPr kumimoji="1" lang="en-US" altLang="zh-CN" sz="2000" dirty="0">
                <a:latin typeface="FZLanTingHeiS-R-GB" panose="02000000000000000000" pitchFamily="2" charset="-122"/>
                <a:ea typeface="FZLanTingHeiS-R-GB" panose="02000000000000000000" pitchFamily="2" charset="-122"/>
                <a:cs typeface="Microsoft YaHei" charset="-122"/>
              </a:rPr>
              <a:t>【</a:t>
            </a:r>
            <a:r>
              <a:rPr kumimoji="1" lang="zh-CN" altLang="en-US" sz="2000" dirty="0">
                <a:latin typeface="FZLanTingHeiS-R-GB" panose="02000000000000000000" pitchFamily="2" charset="-122"/>
                <a:ea typeface="FZLanTingHeiS-R-GB" panose="02000000000000000000" pitchFamily="2" charset="-122"/>
                <a:cs typeface="Microsoft YaHei" charset="-122"/>
              </a:rPr>
              <a:t>选择、计算</a:t>
            </a:r>
            <a:r>
              <a:rPr kumimoji="1" lang="en-US" altLang="zh-CN" sz="2000" dirty="0">
                <a:latin typeface="FZLanTingHeiS-R-GB" panose="02000000000000000000" pitchFamily="2" charset="-122"/>
                <a:ea typeface="FZLanTingHeiS-R-GB" panose="02000000000000000000" pitchFamily="2" charset="-122"/>
                <a:cs typeface="Microsoft YaHei" charset="-122"/>
              </a:rPr>
              <a:t>】</a:t>
            </a:r>
            <a:endParaRPr kumimoji="1" lang="zh-CN" altLang="en-US" sz="2000" dirty="0">
              <a:latin typeface="FZLanTingHeiS-R-GB" panose="02000000000000000000" pitchFamily="2" charset="-122"/>
              <a:ea typeface="FZLanTingHeiS-R-GB" panose="02000000000000000000" pitchFamily="2" charset="-122"/>
              <a:cs typeface="Microsoft YaHei" charset="-122"/>
            </a:endParaRPr>
          </a:p>
        </p:txBody>
      </p:sp>
    </p:spTree>
    <p:extLst>
      <p:ext uri="{BB962C8B-B14F-4D97-AF65-F5344CB8AC3E}">
        <p14:creationId xmlns:p14="http://schemas.microsoft.com/office/powerpoint/2010/main" val="44590093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4767262" cy="543062"/>
          </a:xfrm>
          <a:prstGeom prst="rect">
            <a:avLst/>
          </a:prstGeom>
          <a:noFill/>
        </p:spPr>
        <p:txBody>
          <a:bodyPr wrap="square" lIns="111090" tIns="55545" rIns="111090" bIns="55545" rtlCol="0">
            <a:spAutoFit/>
          </a:bodyPr>
          <a:lstStyle/>
          <a:p>
            <a:pPr lvl="0"/>
            <a:r>
              <a:rPr lang="en-US" altLang="zh-CN" sz="2800" dirty="0">
                <a:latin typeface="FZLanTingHeiS-R-GB" panose="02000000000000000000" pitchFamily="2" charset="-122"/>
                <a:ea typeface="FZLanTingHeiS-R-GB" panose="02000000000000000000" pitchFamily="2" charset="-122"/>
                <a:cs typeface="Microsoft YaHei" charset="-122"/>
              </a:rPr>
              <a:t>4.1.1</a:t>
            </a:r>
            <a:r>
              <a:rPr lang="zh-CN" altLang="en-US" sz="2800" dirty="0">
                <a:latin typeface="FZLanTingHeiS-R-GB" panose="02000000000000000000" pitchFamily="2" charset="-122"/>
                <a:ea typeface="FZLanTingHeiS-R-GB" panose="02000000000000000000" pitchFamily="2" charset="-122"/>
                <a:cs typeface="Microsoft YaHei" charset="-122"/>
              </a:rPr>
              <a:t> 需求价格弹性</a:t>
            </a:r>
          </a:p>
        </p:txBody>
      </p:sp>
      <p:graphicFrame>
        <p:nvGraphicFramePr>
          <p:cNvPr id="9" name="图表 8"/>
          <p:cNvGraphicFramePr/>
          <p:nvPr/>
        </p:nvGraphicFramePr>
        <p:xfrm>
          <a:off x="8566484" y="98338"/>
          <a:ext cx="4555957" cy="157832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2" name="表格 1"/>
          <p:cNvGraphicFramePr>
            <a:graphicFrameLocks noGrp="1"/>
          </p:cNvGraphicFramePr>
          <p:nvPr>
            <p:extLst>
              <p:ext uri="{D42A27DB-BD31-4B8C-83A1-F6EECF244321}">
                <p14:modId xmlns:p14="http://schemas.microsoft.com/office/powerpoint/2010/main" val="2519786619"/>
              </p:ext>
            </p:extLst>
          </p:nvPr>
        </p:nvGraphicFramePr>
        <p:xfrm>
          <a:off x="604252" y="2338366"/>
          <a:ext cx="10849811" cy="3930523"/>
        </p:xfrm>
        <a:graphic>
          <a:graphicData uri="http://schemas.openxmlformats.org/drawingml/2006/table">
            <a:tbl>
              <a:tblPr firstRow="1" bandRow="1">
                <a:tableStyleId>{5940675A-B579-460E-94D1-54222C63F5DA}</a:tableStyleId>
              </a:tblPr>
              <a:tblGrid>
                <a:gridCol w="1593516">
                  <a:extLst>
                    <a:ext uri="{9D8B030D-6E8A-4147-A177-3AD203B41FA5}">
                      <a16:colId xmlns:a16="http://schemas.microsoft.com/office/drawing/2014/main" val="20000"/>
                    </a:ext>
                  </a:extLst>
                </a:gridCol>
                <a:gridCol w="1832365">
                  <a:extLst>
                    <a:ext uri="{9D8B030D-6E8A-4147-A177-3AD203B41FA5}">
                      <a16:colId xmlns:a16="http://schemas.microsoft.com/office/drawing/2014/main" val="20001"/>
                    </a:ext>
                  </a:extLst>
                </a:gridCol>
                <a:gridCol w="1676400">
                  <a:extLst>
                    <a:ext uri="{9D8B030D-6E8A-4147-A177-3AD203B41FA5}">
                      <a16:colId xmlns:a16="http://schemas.microsoft.com/office/drawing/2014/main" val="20002"/>
                    </a:ext>
                  </a:extLst>
                </a:gridCol>
                <a:gridCol w="1642534">
                  <a:extLst>
                    <a:ext uri="{9D8B030D-6E8A-4147-A177-3AD203B41FA5}">
                      <a16:colId xmlns:a16="http://schemas.microsoft.com/office/drawing/2014/main" val="20003"/>
                    </a:ext>
                  </a:extLst>
                </a:gridCol>
                <a:gridCol w="2065866">
                  <a:extLst>
                    <a:ext uri="{9D8B030D-6E8A-4147-A177-3AD203B41FA5}">
                      <a16:colId xmlns:a16="http://schemas.microsoft.com/office/drawing/2014/main" val="20004"/>
                    </a:ext>
                  </a:extLst>
                </a:gridCol>
                <a:gridCol w="2039130">
                  <a:extLst>
                    <a:ext uri="{9D8B030D-6E8A-4147-A177-3AD203B41FA5}">
                      <a16:colId xmlns:a16="http://schemas.microsoft.com/office/drawing/2014/main" val="20005"/>
                    </a:ext>
                  </a:extLst>
                </a:gridCol>
              </a:tblGrid>
              <a:tr h="1176433">
                <a:tc>
                  <a:txBody>
                    <a:bodyPr/>
                    <a:lstStyle/>
                    <a:p>
                      <a:r>
                        <a:rPr lang="zh-CN" altLang="en-US" sz="2000" b="0" i="0" dirty="0">
                          <a:latin typeface="FZLanTingHeiS-R-GB" panose="02000000000000000000" pitchFamily="2" charset="-122"/>
                          <a:ea typeface="FZLanTingHeiS-R-GB" panose="02000000000000000000" pitchFamily="2" charset="-122"/>
                          <a:cs typeface="Microsoft YaHei" charset="-122"/>
                        </a:rPr>
                        <a:t>销售</a:t>
                      </a:r>
                      <a:endParaRPr lang="en-US" altLang="zh-CN" sz="2000" b="0" i="0" dirty="0">
                        <a:latin typeface="FZLanTingHeiS-R-GB" panose="02000000000000000000" pitchFamily="2" charset="-122"/>
                        <a:ea typeface="FZLanTingHeiS-R-GB" panose="02000000000000000000" pitchFamily="2" charset="-122"/>
                        <a:cs typeface="Microsoft YaHei" charset="-122"/>
                      </a:endParaRPr>
                    </a:p>
                    <a:p>
                      <a:r>
                        <a:rPr lang="zh-CN" altLang="en-US" sz="2000" b="0" i="0" dirty="0">
                          <a:latin typeface="FZLanTingHeiS-R-GB" panose="02000000000000000000" pitchFamily="2" charset="-122"/>
                          <a:ea typeface="FZLanTingHeiS-R-GB" panose="02000000000000000000" pitchFamily="2" charset="-122"/>
                          <a:cs typeface="Microsoft YaHei" charset="-122"/>
                        </a:rPr>
                        <a:t> 收入</a:t>
                      </a:r>
                      <a:endParaRPr lang="zh-CN" altLang="en-US" sz="2000" b="0" i="0" dirty="0">
                        <a:solidFill>
                          <a:schemeClr val="tx1"/>
                        </a:solidFill>
                        <a:latin typeface="FZLanTingHeiS-R-GB" panose="02000000000000000000" pitchFamily="2" charset="-122"/>
                        <a:ea typeface="FZLanTingHeiS-R-GB" panose="02000000000000000000" pitchFamily="2" charset="-122"/>
                        <a:cs typeface="Microsoft YaHei" charset="-122"/>
                      </a:endParaRPr>
                    </a:p>
                  </a:txBody>
                  <a:tcPr/>
                </a:tc>
                <a:tc>
                  <a:txBody>
                    <a:bodyPr/>
                    <a:lstStyle/>
                    <a:p>
                      <a:pPr algn="ctr"/>
                      <a:r>
                        <a:rPr lang="en-US" altLang="zh-CN" sz="2000" b="0" i="0" dirty="0">
                          <a:solidFill>
                            <a:srgbClr val="C00000"/>
                          </a:solidFill>
                          <a:latin typeface="FZLanTingHeiS-R-GB" panose="02000000000000000000" pitchFamily="2" charset="-122"/>
                          <a:ea typeface="FZLanTingHeiS-R-GB" panose="02000000000000000000" pitchFamily="2" charset="-122"/>
                          <a:cs typeface="Microsoft YaHei" charset="-122"/>
                        </a:rPr>
                        <a:t>E</a:t>
                      </a:r>
                      <a:r>
                        <a:rPr lang="en-US" altLang="zh-CN" sz="2000" b="0" i="0" baseline="-25000" dirty="0">
                          <a:solidFill>
                            <a:srgbClr val="C00000"/>
                          </a:solidFill>
                          <a:latin typeface="FZLanTingHeiS-R-GB" panose="02000000000000000000" pitchFamily="2" charset="-122"/>
                          <a:ea typeface="FZLanTingHeiS-R-GB" panose="02000000000000000000" pitchFamily="2" charset="-122"/>
                          <a:cs typeface="Microsoft YaHei" charset="-122"/>
                        </a:rPr>
                        <a:t>d</a:t>
                      </a:r>
                      <a:r>
                        <a:rPr lang="zh-CN" altLang="en-US" sz="2000" b="0" i="0" dirty="0">
                          <a:solidFill>
                            <a:srgbClr val="C00000"/>
                          </a:solidFill>
                          <a:latin typeface="FZLanTingHeiS-R-GB" panose="02000000000000000000" pitchFamily="2" charset="-122"/>
                          <a:ea typeface="FZLanTingHeiS-R-GB" panose="02000000000000000000" pitchFamily="2" charset="-122"/>
                          <a:cs typeface="Microsoft YaHei" charset="-122"/>
                        </a:rPr>
                        <a:t>＞</a:t>
                      </a:r>
                      <a:r>
                        <a:rPr lang="en-US" altLang="zh-CN" sz="2000" b="0" i="0" dirty="0">
                          <a:solidFill>
                            <a:srgbClr val="C00000"/>
                          </a:solidFill>
                          <a:latin typeface="FZLanTingHeiS-R-GB" panose="02000000000000000000" pitchFamily="2" charset="-122"/>
                          <a:ea typeface="FZLanTingHeiS-R-GB" panose="02000000000000000000" pitchFamily="2" charset="-122"/>
                          <a:cs typeface="Microsoft YaHei" charset="-122"/>
                        </a:rPr>
                        <a:t>1</a:t>
                      </a:r>
                      <a:endParaRPr lang="zh-CN" altLang="en-US" sz="2000" b="0" i="0" dirty="0">
                        <a:solidFill>
                          <a:srgbClr val="C00000"/>
                        </a:solidFill>
                        <a:latin typeface="FZLanTingHeiS-R-GB" panose="02000000000000000000" pitchFamily="2" charset="-122"/>
                        <a:ea typeface="FZLanTingHeiS-R-GB" panose="02000000000000000000" pitchFamily="2" charset="-122"/>
                        <a:cs typeface="Microsoft YaHei" charset="-122"/>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altLang="zh-CN" sz="2000" b="0" i="0" dirty="0">
                        <a:solidFill>
                          <a:srgbClr val="C00000"/>
                        </a:solidFill>
                        <a:latin typeface="FZLanTingHeiS-R-GB" panose="02000000000000000000" pitchFamily="2" charset="-122"/>
                        <a:ea typeface="FZLanTingHeiS-R-GB" panose="02000000000000000000" pitchFamily="2" charset="-122"/>
                        <a:cs typeface="Microsoft YaHei" charset="-122"/>
                      </a:endParaRPr>
                    </a:p>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000" b="0" i="0" dirty="0">
                          <a:solidFill>
                            <a:srgbClr val="C00000"/>
                          </a:solidFill>
                          <a:latin typeface="FZLanTingHeiS-R-GB" panose="02000000000000000000" pitchFamily="2" charset="-122"/>
                          <a:ea typeface="FZLanTingHeiS-R-GB" panose="02000000000000000000" pitchFamily="2" charset="-122"/>
                          <a:cs typeface="Microsoft YaHei" charset="-122"/>
                        </a:rPr>
                        <a:t>E</a:t>
                      </a:r>
                      <a:r>
                        <a:rPr lang="en-US" altLang="zh-CN" sz="2000" b="0" i="0" baseline="-25000" dirty="0">
                          <a:solidFill>
                            <a:srgbClr val="C00000"/>
                          </a:solidFill>
                          <a:latin typeface="FZLanTingHeiS-R-GB" panose="02000000000000000000" pitchFamily="2" charset="-122"/>
                          <a:ea typeface="FZLanTingHeiS-R-GB" panose="02000000000000000000" pitchFamily="2" charset="-122"/>
                          <a:cs typeface="Microsoft YaHei" charset="-122"/>
                        </a:rPr>
                        <a:t>d</a:t>
                      </a:r>
                      <a:r>
                        <a:rPr lang="zh-CN" altLang="en-US" sz="2000" b="0" i="0" baseline="0" dirty="0">
                          <a:solidFill>
                            <a:srgbClr val="C00000"/>
                          </a:solidFill>
                          <a:latin typeface="FZLanTingHeiS-R-GB" panose="02000000000000000000" pitchFamily="2" charset="-122"/>
                          <a:ea typeface="FZLanTingHeiS-R-GB" panose="02000000000000000000" pitchFamily="2" charset="-122"/>
                          <a:cs typeface="Microsoft YaHei" charset="-122"/>
                        </a:rPr>
                        <a:t>＜</a:t>
                      </a:r>
                      <a:r>
                        <a:rPr lang="en-US" altLang="zh-CN" sz="2000" b="0" i="0" dirty="0">
                          <a:solidFill>
                            <a:srgbClr val="C00000"/>
                          </a:solidFill>
                          <a:latin typeface="FZLanTingHeiS-R-GB" panose="02000000000000000000" pitchFamily="2" charset="-122"/>
                          <a:ea typeface="FZLanTingHeiS-R-GB" panose="02000000000000000000" pitchFamily="2" charset="-122"/>
                          <a:cs typeface="Microsoft YaHei" charset="-122"/>
                        </a:rPr>
                        <a:t>1</a:t>
                      </a:r>
                    </a:p>
                    <a:p>
                      <a:pPr algn="ctr"/>
                      <a:endParaRPr lang="zh-CN" altLang="en-US" sz="2000" b="0" i="0" dirty="0">
                        <a:solidFill>
                          <a:srgbClr val="C00000"/>
                        </a:solidFill>
                        <a:latin typeface="FZLanTingHeiS-R-GB" panose="02000000000000000000" pitchFamily="2" charset="-122"/>
                        <a:ea typeface="FZLanTingHeiS-R-GB" panose="02000000000000000000" pitchFamily="2" charset="-122"/>
                        <a:cs typeface="Microsoft YaHei" charset="-122"/>
                      </a:endParaRPr>
                    </a:p>
                  </a:txBody>
                  <a:tcPr anchor="ctr"/>
                </a:tc>
                <a:tc>
                  <a:txBody>
                    <a:bodyPr/>
                    <a:lstStyle/>
                    <a:p>
                      <a:pPr algn="ctr"/>
                      <a:r>
                        <a:rPr lang="en-US" altLang="zh-CN" sz="2000" b="0" i="0" dirty="0">
                          <a:latin typeface="FZLanTingHeiS-R-GB" panose="02000000000000000000" pitchFamily="2" charset="-122"/>
                          <a:ea typeface="FZLanTingHeiS-R-GB" panose="02000000000000000000" pitchFamily="2" charset="-122"/>
                          <a:cs typeface="Microsoft YaHei" charset="-122"/>
                        </a:rPr>
                        <a:t>E</a:t>
                      </a:r>
                      <a:r>
                        <a:rPr lang="en-US" altLang="zh-CN" sz="2000" b="0" i="0" baseline="-25000" dirty="0">
                          <a:latin typeface="FZLanTingHeiS-R-GB" panose="02000000000000000000" pitchFamily="2" charset="-122"/>
                          <a:ea typeface="FZLanTingHeiS-R-GB" panose="02000000000000000000" pitchFamily="2" charset="-122"/>
                          <a:cs typeface="Microsoft YaHei" charset="-122"/>
                        </a:rPr>
                        <a:t>d</a:t>
                      </a:r>
                      <a:r>
                        <a:rPr lang="zh-CN" altLang="en-US" sz="2000" b="0" i="0" dirty="0">
                          <a:latin typeface="FZLanTingHeiS-R-GB" panose="02000000000000000000" pitchFamily="2" charset="-122"/>
                          <a:ea typeface="FZLanTingHeiS-R-GB" panose="02000000000000000000" pitchFamily="2" charset="-122"/>
                          <a:cs typeface="Microsoft YaHei" charset="-122"/>
                        </a:rPr>
                        <a:t>＝</a:t>
                      </a:r>
                      <a:r>
                        <a:rPr lang="en-US" altLang="zh-CN" sz="2000" b="0" i="0" dirty="0">
                          <a:latin typeface="FZLanTingHeiS-R-GB" panose="02000000000000000000" pitchFamily="2" charset="-122"/>
                          <a:ea typeface="FZLanTingHeiS-R-GB" panose="02000000000000000000" pitchFamily="2" charset="-122"/>
                          <a:cs typeface="Microsoft YaHei" charset="-122"/>
                        </a:rPr>
                        <a:t>1</a:t>
                      </a:r>
                      <a:endParaRPr lang="zh-CN" altLang="en-US" sz="2000" b="0" i="0" dirty="0">
                        <a:solidFill>
                          <a:schemeClr val="tx1"/>
                        </a:solidFill>
                        <a:latin typeface="FZLanTingHeiS-R-GB" panose="02000000000000000000" pitchFamily="2" charset="-122"/>
                        <a:ea typeface="FZLanTingHeiS-R-GB" panose="02000000000000000000" pitchFamily="2" charset="-122"/>
                        <a:cs typeface="Microsoft YaHei" charset="-122"/>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altLang="zh-CN" sz="2000" b="0" i="0" dirty="0">
                        <a:latin typeface="FZLanTingHeiS-R-GB" panose="02000000000000000000" pitchFamily="2" charset="-122"/>
                        <a:ea typeface="FZLanTingHeiS-R-GB" panose="02000000000000000000" pitchFamily="2" charset="-122"/>
                        <a:cs typeface="Microsoft YaHei" charset="-122"/>
                      </a:endParaRPr>
                    </a:p>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000" b="0" i="0" dirty="0">
                          <a:latin typeface="FZLanTingHeiS-R-GB" panose="02000000000000000000" pitchFamily="2" charset="-122"/>
                          <a:ea typeface="FZLanTingHeiS-R-GB" panose="02000000000000000000" pitchFamily="2" charset="-122"/>
                          <a:cs typeface="Microsoft YaHei" charset="-122"/>
                        </a:rPr>
                        <a:t>E</a:t>
                      </a:r>
                      <a:r>
                        <a:rPr lang="en-US" altLang="zh-CN" sz="2000" b="0" i="0" baseline="-25000" dirty="0">
                          <a:latin typeface="FZLanTingHeiS-R-GB" panose="02000000000000000000" pitchFamily="2" charset="-122"/>
                          <a:ea typeface="FZLanTingHeiS-R-GB" panose="02000000000000000000" pitchFamily="2" charset="-122"/>
                          <a:cs typeface="Microsoft YaHei" charset="-122"/>
                        </a:rPr>
                        <a:t>d</a:t>
                      </a:r>
                      <a:r>
                        <a:rPr lang="zh-CN" altLang="en-US" sz="2000" b="0" i="0" dirty="0">
                          <a:latin typeface="FZLanTingHeiS-R-GB" panose="02000000000000000000" pitchFamily="2" charset="-122"/>
                          <a:ea typeface="FZLanTingHeiS-R-GB" panose="02000000000000000000" pitchFamily="2" charset="-122"/>
                          <a:cs typeface="Microsoft YaHei" charset="-122"/>
                        </a:rPr>
                        <a:t>＝</a:t>
                      </a:r>
                      <a:r>
                        <a:rPr lang="en-US" altLang="zh-CN" sz="2000" b="0" i="0" dirty="0">
                          <a:latin typeface="FZLanTingHeiS-R-GB" panose="02000000000000000000" pitchFamily="2" charset="-122"/>
                          <a:ea typeface="FZLanTingHeiS-R-GB" panose="02000000000000000000" pitchFamily="2" charset="-122"/>
                          <a:cs typeface="Microsoft YaHei" charset="-122"/>
                        </a:rPr>
                        <a:t>0</a:t>
                      </a:r>
                      <a:endParaRPr lang="zh-CN" altLang="en-US" sz="2000" b="0" i="0" dirty="0">
                        <a:latin typeface="FZLanTingHeiS-R-GB" panose="02000000000000000000" pitchFamily="2" charset="-122"/>
                        <a:ea typeface="FZLanTingHeiS-R-GB" panose="02000000000000000000" pitchFamily="2" charset="-122"/>
                        <a:cs typeface="Microsoft YaHei" charset="-122"/>
                      </a:endParaRPr>
                    </a:p>
                    <a:p>
                      <a:pPr algn="ctr"/>
                      <a:endParaRPr lang="zh-CN" altLang="en-US" sz="2000" b="0" i="0" dirty="0">
                        <a:solidFill>
                          <a:schemeClr val="tx1"/>
                        </a:solidFill>
                        <a:latin typeface="FZLanTingHeiS-R-GB" panose="02000000000000000000" pitchFamily="2" charset="-122"/>
                        <a:ea typeface="FZLanTingHeiS-R-GB" panose="02000000000000000000" pitchFamily="2" charset="-122"/>
                        <a:cs typeface="Microsoft YaHei" charset="-122"/>
                      </a:endParaRPr>
                    </a:p>
                  </a:txBody>
                  <a:tcPr anchor="ctr"/>
                </a:tc>
                <a:tc>
                  <a:txBody>
                    <a:bodyPr/>
                    <a:lstStyle/>
                    <a:p>
                      <a:pPr algn="ctr"/>
                      <a:r>
                        <a:rPr lang="en-US" altLang="zh-CN" sz="2000" b="0" i="0" dirty="0">
                          <a:latin typeface="FZLanTingHeiS-R-GB" panose="02000000000000000000" pitchFamily="2" charset="-122"/>
                          <a:ea typeface="FZLanTingHeiS-R-GB" panose="02000000000000000000" pitchFamily="2" charset="-122"/>
                          <a:cs typeface="Microsoft YaHei" charset="-122"/>
                        </a:rPr>
                        <a:t>E</a:t>
                      </a:r>
                      <a:r>
                        <a:rPr lang="en-US" altLang="zh-CN" sz="2000" b="0" i="0" baseline="-25000" dirty="0">
                          <a:latin typeface="FZLanTingHeiS-R-GB" panose="02000000000000000000" pitchFamily="2" charset="-122"/>
                          <a:ea typeface="FZLanTingHeiS-R-GB" panose="02000000000000000000" pitchFamily="2" charset="-122"/>
                          <a:cs typeface="Microsoft YaHei" charset="-122"/>
                        </a:rPr>
                        <a:t>d</a:t>
                      </a:r>
                      <a:r>
                        <a:rPr lang="zh-CN" altLang="en-US" sz="2000" b="0" i="0" dirty="0">
                          <a:latin typeface="FZLanTingHeiS-R-GB" panose="02000000000000000000" pitchFamily="2" charset="-122"/>
                          <a:ea typeface="FZLanTingHeiS-R-GB" panose="02000000000000000000" pitchFamily="2" charset="-122"/>
                          <a:cs typeface="Microsoft YaHei" charset="-122"/>
                        </a:rPr>
                        <a:t>＝</a:t>
                      </a:r>
                      <a:r>
                        <a:rPr lang="en-US" altLang="zh-CN" sz="2000" b="0" i="0" dirty="0">
                          <a:latin typeface="FZLanTingHeiS-R-GB" panose="02000000000000000000" pitchFamily="2" charset="-122"/>
                          <a:ea typeface="FZLanTingHeiS-R-GB" panose="02000000000000000000" pitchFamily="2" charset="-122"/>
                          <a:cs typeface="Microsoft YaHei" charset="-122"/>
                        </a:rPr>
                        <a:t>∞</a:t>
                      </a:r>
                      <a:endParaRPr lang="zh-CN" altLang="en-US" sz="2000" b="0" i="0" dirty="0">
                        <a:solidFill>
                          <a:schemeClr val="tx1"/>
                        </a:solidFill>
                        <a:latin typeface="FZLanTingHeiS-R-GB" panose="02000000000000000000" pitchFamily="2" charset="-122"/>
                        <a:ea typeface="FZLanTingHeiS-R-GB" panose="02000000000000000000" pitchFamily="2" charset="-122"/>
                        <a:cs typeface="Microsoft YaHei" charset="-122"/>
                      </a:endParaRPr>
                    </a:p>
                  </a:txBody>
                  <a:tcPr anchor="ctr"/>
                </a:tc>
                <a:extLst>
                  <a:ext uri="{0D108BD9-81ED-4DB2-BD59-A6C34878D82A}">
                    <a16:rowId xmlns:a16="http://schemas.microsoft.com/office/drawing/2014/main" val="10000"/>
                  </a:ext>
                </a:extLst>
              </a:tr>
              <a:tr h="1426169">
                <a:tc>
                  <a:txBody>
                    <a:bodyPr/>
                    <a:lstStyle/>
                    <a:p>
                      <a:pPr algn="ctr"/>
                      <a:r>
                        <a:rPr lang="zh-CN" altLang="en-US" sz="2000" b="0" i="0" dirty="0">
                          <a:latin typeface="FZLanTingHeiS-R-GB" panose="02000000000000000000" pitchFamily="2" charset="-122"/>
                          <a:ea typeface="FZLanTingHeiS-R-GB" panose="02000000000000000000" pitchFamily="2" charset="-122"/>
                          <a:cs typeface="Microsoft YaHei" charset="-122"/>
                        </a:rPr>
                        <a:t>降价</a:t>
                      </a:r>
                      <a:endParaRPr lang="zh-CN" altLang="en-US" sz="2000" b="0" i="0" dirty="0">
                        <a:solidFill>
                          <a:schemeClr val="tx1"/>
                        </a:solidFill>
                        <a:latin typeface="FZLanTingHeiS-R-GB" panose="02000000000000000000" pitchFamily="2" charset="-122"/>
                        <a:ea typeface="FZLanTingHeiS-R-GB" panose="02000000000000000000" pitchFamily="2" charset="-122"/>
                        <a:cs typeface="Microsoft YaHei" charset="-122"/>
                      </a:endParaRPr>
                    </a:p>
                  </a:txBody>
                  <a:tcPr anchor="ctr"/>
                </a:tc>
                <a:tc>
                  <a:txBody>
                    <a:bodyPr/>
                    <a:lstStyle/>
                    <a:p>
                      <a:pPr algn="ctr"/>
                      <a:r>
                        <a:rPr lang="zh-CN" altLang="en-US" sz="2000" b="0" i="0" dirty="0">
                          <a:solidFill>
                            <a:srgbClr val="C00000"/>
                          </a:solidFill>
                          <a:latin typeface="FZLanTingHeiS-R-GB" panose="02000000000000000000" pitchFamily="2" charset="-122"/>
                          <a:ea typeface="FZLanTingHeiS-R-GB" panose="02000000000000000000" pitchFamily="2" charset="-122"/>
                          <a:cs typeface="Microsoft YaHei" charset="-122"/>
                        </a:rPr>
                        <a:t>增加</a:t>
                      </a:r>
                    </a:p>
                  </a:txBody>
                  <a:tcPr anchor="ctr"/>
                </a:tc>
                <a:tc>
                  <a:txBody>
                    <a:bodyPr/>
                    <a:lstStyle/>
                    <a:p>
                      <a:pPr algn="ctr"/>
                      <a:r>
                        <a:rPr lang="zh-CN" altLang="en-US" sz="2000" b="0" i="0" dirty="0">
                          <a:solidFill>
                            <a:srgbClr val="C00000"/>
                          </a:solidFill>
                          <a:latin typeface="FZLanTingHeiS-R-GB" panose="02000000000000000000" pitchFamily="2" charset="-122"/>
                          <a:ea typeface="FZLanTingHeiS-R-GB" panose="02000000000000000000" pitchFamily="2" charset="-122"/>
                          <a:cs typeface="Microsoft YaHei" charset="-122"/>
                        </a:rPr>
                        <a:t>减少</a:t>
                      </a:r>
                    </a:p>
                  </a:txBody>
                  <a:tcPr anchor="ctr"/>
                </a:tc>
                <a:tc>
                  <a:txBody>
                    <a:bodyPr/>
                    <a:lstStyle/>
                    <a:p>
                      <a:pPr algn="ctr"/>
                      <a:r>
                        <a:rPr lang="zh-CN" altLang="en-US" sz="2000" b="0" i="0" dirty="0">
                          <a:solidFill>
                            <a:schemeClr val="tx1"/>
                          </a:solidFill>
                          <a:latin typeface="FZLanTingHeiS-R-GB" panose="02000000000000000000" pitchFamily="2" charset="-122"/>
                          <a:ea typeface="FZLanTingHeiS-R-GB" panose="02000000000000000000" pitchFamily="2" charset="-122"/>
                          <a:cs typeface="Microsoft YaHei" charset="-122"/>
                        </a:rPr>
                        <a:t>一样</a:t>
                      </a:r>
                    </a:p>
                  </a:txBody>
                  <a:tcPr anchor="ctr"/>
                </a:tc>
                <a:tc>
                  <a:txBody>
                    <a:bodyPr/>
                    <a:lstStyle/>
                    <a:p>
                      <a:pPr algn="ctr"/>
                      <a:r>
                        <a:rPr lang="zh-CN" altLang="en-US" sz="2000" b="0" i="0" dirty="0">
                          <a:solidFill>
                            <a:schemeClr val="tx1"/>
                          </a:solidFill>
                          <a:latin typeface="FZLanTingHeiS-R-GB" panose="02000000000000000000" pitchFamily="2" charset="-122"/>
                          <a:ea typeface="FZLanTingHeiS-R-GB" panose="02000000000000000000" pitchFamily="2" charset="-122"/>
                          <a:cs typeface="Microsoft YaHei" charset="-122"/>
                        </a:rPr>
                        <a:t>减少</a:t>
                      </a:r>
                    </a:p>
                  </a:txBody>
                  <a:tcPr anchor="ctr"/>
                </a:tc>
                <a:tc>
                  <a:txBody>
                    <a:bodyPr/>
                    <a:lstStyle/>
                    <a:p>
                      <a:pPr algn="ctr"/>
                      <a:r>
                        <a:rPr lang="zh-CN" altLang="en-US" sz="2000" b="0" i="0" dirty="0">
                          <a:solidFill>
                            <a:schemeClr val="tx1"/>
                          </a:solidFill>
                          <a:latin typeface="FZLanTingHeiS-R-GB" panose="02000000000000000000" pitchFamily="2" charset="-122"/>
                          <a:ea typeface="FZLanTingHeiS-R-GB" panose="02000000000000000000" pitchFamily="2" charset="-122"/>
                          <a:cs typeface="Microsoft YaHei" charset="-122"/>
                        </a:rPr>
                        <a:t>没有必要</a:t>
                      </a:r>
                    </a:p>
                  </a:txBody>
                  <a:tcPr anchor="ctr"/>
                </a:tc>
                <a:extLst>
                  <a:ext uri="{0D108BD9-81ED-4DB2-BD59-A6C34878D82A}">
                    <a16:rowId xmlns:a16="http://schemas.microsoft.com/office/drawing/2014/main" val="10001"/>
                  </a:ext>
                </a:extLst>
              </a:tr>
              <a:tr h="1327921">
                <a:tc>
                  <a:txBody>
                    <a:bodyPr/>
                    <a:lstStyle/>
                    <a:p>
                      <a:pPr algn="ctr"/>
                      <a:r>
                        <a:rPr lang="zh-CN" altLang="en-US" sz="2000" b="0" i="0" dirty="0">
                          <a:latin typeface="FZLanTingHeiS-R-GB" panose="02000000000000000000" pitchFamily="2" charset="-122"/>
                          <a:ea typeface="FZLanTingHeiS-R-GB" panose="02000000000000000000" pitchFamily="2" charset="-122"/>
                          <a:cs typeface="Microsoft YaHei" charset="-122"/>
                        </a:rPr>
                        <a:t>涨价</a:t>
                      </a:r>
                      <a:endParaRPr lang="zh-CN" altLang="en-US" sz="2000" b="0" i="0" dirty="0">
                        <a:solidFill>
                          <a:schemeClr val="tx1"/>
                        </a:solidFill>
                        <a:latin typeface="FZLanTingHeiS-R-GB" panose="02000000000000000000" pitchFamily="2" charset="-122"/>
                        <a:ea typeface="FZLanTingHeiS-R-GB" panose="02000000000000000000" pitchFamily="2" charset="-122"/>
                        <a:cs typeface="Microsoft YaHei" charset="-122"/>
                      </a:endParaRPr>
                    </a:p>
                  </a:txBody>
                  <a:tcPr anchor="ctr"/>
                </a:tc>
                <a:tc>
                  <a:txBody>
                    <a:bodyPr/>
                    <a:lstStyle/>
                    <a:p>
                      <a:pPr algn="ctr"/>
                      <a:r>
                        <a:rPr lang="zh-CN" altLang="en-US" sz="2000" b="0" i="0" dirty="0">
                          <a:solidFill>
                            <a:srgbClr val="C00000"/>
                          </a:solidFill>
                          <a:latin typeface="FZLanTingHeiS-R-GB" panose="02000000000000000000" pitchFamily="2" charset="-122"/>
                          <a:ea typeface="FZLanTingHeiS-R-GB" panose="02000000000000000000" pitchFamily="2" charset="-122"/>
                          <a:cs typeface="Microsoft YaHei" charset="-122"/>
                        </a:rPr>
                        <a:t>减少</a:t>
                      </a:r>
                    </a:p>
                  </a:txBody>
                  <a:tcPr anchor="ctr"/>
                </a:tc>
                <a:tc>
                  <a:txBody>
                    <a:bodyPr/>
                    <a:lstStyle/>
                    <a:p>
                      <a:pPr algn="ctr"/>
                      <a:r>
                        <a:rPr lang="zh-CN" altLang="en-US" sz="2000" b="0" i="0" dirty="0">
                          <a:solidFill>
                            <a:srgbClr val="C00000"/>
                          </a:solidFill>
                          <a:latin typeface="FZLanTingHeiS-R-GB" panose="02000000000000000000" pitchFamily="2" charset="-122"/>
                          <a:ea typeface="FZLanTingHeiS-R-GB" panose="02000000000000000000" pitchFamily="2" charset="-122"/>
                          <a:cs typeface="Microsoft YaHei" charset="-122"/>
                        </a:rPr>
                        <a:t>增加</a:t>
                      </a:r>
                    </a:p>
                  </a:txBody>
                  <a:tcPr anchor="ctr"/>
                </a:tc>
                <a:tc>
                  <a:txBody>
                    <a:bodyPr/>
                    <a:lstStyle/>
                    <a:p>
                      <a:pPr algn="ctr"/>
                      <a:r>
                        <a:rPr lang="zh-CN" altLang="en-US" sz="2000" b="0" i="0" dirty="0">
                          <a:solidFill>
                            <a:schemeClr val="tx1"/>
                          </a:solidFill>
                          <a:latin typeface="FZLanTingHeiS-R-GB" panose="02000000000000000000" pitchFamily="2" charset="-122"/>
                          <a:ea typeface="FZLanTingHeiS-R-GB" panose="02000000000000000000" pitchFamily="2" charset="-122"/>
                          <a:cs typeface="Microsoft YaHei" charset="-122"/>
                        </a:rPr>
                        <a:t>一样</a:t>
                      </a:r>
                    </a:p>
                  </a:txBody>
                  <a:tcPr anchor="ctr"/>
                </a:tc>
                <a:tc>
                  <a:txBody>
                    <a:bodyPr/>
                    <a:lstStyle/>
                    <a:p>
                      <a:pPr algn="ctr"/>
                      <a:r>
                        <a:rPr lang="zh-CN" altLang="en-US" sz="2000" b="0" i="0" dirty="0">
                          <a:solidFill>
                            <a:schemeClr val="tx1"/>
                          </a:solidFill>
                          <a:latin typeface="FZLanTingHeiS-R-GB" panose="02000000000000000000" pitchFamily="2" charset="-122"/>
                          <a:ea typeface="FZLanTingHeiS-R-GB" panose="02000000000000000000" pitchFamily="2" charset="-122"/>
                          <a:cs typeface="Microsoft YaHei" charset="-122"/>
                        </a:rPr>
                        <a:t>增加</a:t>
                      </a:r>
                    </a:p>
                  </a:txBody>
                  <a:tcPr anchor="ctr"/>
                </a:tc>
                <a:tc>
                  <a:txBody>
                    <a:bodyPr/>
                    <a:lstStyle/>
                    <a:p>
                      <a:pPr algn="ctr"/>
                      <a:r>
                        <a:rPr lang="en-US" altLang="zh-CN" sz="2000" b="0" i="0" dirty="0">
                          <a:solidFill>
                            <a:schemeClr val="tx1"/>
                          </a:solidFill>
                          <a:latin typeface="FZLanTingHeiS-R-GB" panose="02000000000000000000" pitchFamily="2" charset="-122"/>
                          <a:ea typeface="FZLanTingHeiS-R-GB" panose="02000000000000000000" pitchFamily="2" charset="-122"/>
                          <a:cs typeface="Microsoft YaHei" charset="-122"/>
                        </a:rPr>
                        <a:t>0</a:t>
                      </a:r>
                      <a:endParaRPr lang="zh-CN" altLang="en-US" sz="2000" b="0" i="0" dirty="0">
                        <a:solidFill>
                          <a:schemeClr val="tx1"/>
                        </a:solidFill>
                        <a:latin typeface="FZLanTingHeiS-R-GB" panose="02000000000000000000" pitchFamily="2" charset="-122"/>
                        <a:ea typeface="FZLanTingHeiS-R-GB" panose="02000000000000000000" pitchFamily="2" charset="-122"/>
                        <a:cs typeface="Microsoft YaHei" charset="-122"/>
                      </a:endParaRPr>
                    </a:p>
                  </a:txBody>
                  <a:tcPr anchor="ctr"/>
                </a:tc>
                <a:extLst>
                  <a:ext uri="{0D108BD9-81ED-4DB2-BD59-A6C34878D82A}">
                    <a16:rowId xmlns:a16="http://schemas.microsoft.com/office/drawing/2014/main" val="10002"/>
                  </a:ext>
                </a:extLst>
              </a:tr>
            </a:tbl>
          </a:graphicData>
        </a:graphic>
      </p:graphicFrame>
      <p:cxnSp>
        <p:nvCxnSpPr>
          <p:cNvPr id="4" name="直线连接符 3"/>
          <p:cNvCxnSpPr/>
          <p:nvPr/>
        </p:nvCxnSpPr>
        <p:spPr>
          <a:xfrm>
            <a:off x="1219202" y="2338366"/>
            <a:ext cx="946485" cy="1109136"/>
          </a:xfrm>
          <a:prstGeom prst="line">
            <a:avLst/>
          </a:prstGeom>
          <a:ln>
            <a:solidFill>
              <a:schemeClr val="tx1"/>
            </a:solidFill>
          </a:ln>
        </p:spPr>
        <p:style>
          <a:lnRef idx="1">
            <a:schemeClr val="accent4"/>
          </a:lnRef>
          <a:fillRef idx="0">
            <a:schemeClr val="accent4"/>
          </a:fillRef>
          <a:effectRef idx="0">
            <a:schemeClr val="accent4"/>
          </a:effectRef>
          <a:fontRef idx="minor">
            <a:schemeClr val="tx1"/>
          </a:fontRef>
        </p:style>
      </p:cxnSp>
      <p:cxnSp>
        <p:nvCxnSpPr>
          <p:cNvPr id="10" name="直线连接符 9"/>
          <p:cNvCxnSpPr/>
          <p:nvPr/>
        </p:nvCxnSpPr>
        <p:spPr>
          <a:xfrm>
            <a:off x="604254" y="2853944"/>
            <a:ext cx="1561433" cy="593558"/>
          </a:xfrm>
          <a:prstGeom prst="line">
            <a:avLst/>
          </a:prstGeom>
          <a:ln>
            <a:solidFill>
              <a:schemeClr val="tx1"/>
            </a:solidFill>
          </a:ln>
        </p:spPr>
        <p:style>
          <a:lnRef idx="1">
            <a:schemeClr val="accent4"/>
          </a:lnRef>
          <a:fillRef idx="0">
            <a:schemeClr val="accent4"/>
          </a:fillRef>
          <a:effectRef idx="0">
            <a:schemeClr val="accent4"/>
          </a:effectRef>
          <a:fontRef idx="minor">
            <a:schemeClr val="tx1"/>
          </a:fontRef>
        </p:style>
      </p:cxnSp>
      <p:sp>
        <p:nvSpPr>
          <p:cNvPr id="13" name="文本框 12"/>
          <p:cNvSpPr txBox="1"/>
          <p:nvPr/>
        </p:nvSpPr>
        <p:spPr>
          <a:xfrm>
            <a:off x="542760" y="3047392"/>
            <a:ext cx="737937" cy="400110"/>
          </a:xfrm>
          <a:prstGeom prst="rect">
            <a:avLst/>
          </a:prstGeom>
          <a:noFill/>
        </p:spPr>
        <p:txBody>
          <a:bodyPr wrap="square" rtlCol="0">
            <a:spAutoFit/>
          </a:bodyPr>
          <a:lstStyle/>
          <a:p>
            <a:r>
              <a:rPr kumimoji="1" lang="zh-CN" altLang="en-US" sz="2000" dirty="0">
                <a:latin typeface="FZLanTingHeiS-R-GB" panose="02000000000000000000" pitchFamily="2" charset="-122"/>
                <a:ea typeface="FZLanTingHeiS-R-GB" panose="02000000000000000000" pitchFamily="2" charset="-122"/>
                <a:cs typeface="Microsoft YaHei" charset="-122"/>
              </a:rPr>
              <a:t>价格</a:t>
            </a:r>
          </a:p>
        </p:txBody>
      </p:sp>
      <p:sp>
        <p:nvSpPr>
          <p:cNvPr id="16" name="文本框 15"/>
          <p:cNvSpPr txBox="1"/>
          <p:nvPr/>
        </p:nvSpPr>
        <p:spPr>
          <a:xfrm>
            <a:off x="1409034" y="2356163"/>
            <a:ext cx="737937" cy="400110"/>
          </a:xfrm>
          <a:prstGeom prst="rect">
            <a:avLst/>
          </a:prstGeom>
          <a:noFill/>
        </p:spPr>
        <p:txBody>
          <a:bodyPr wrap="square" rtlCol="0">
            <a:spAutoFit/>
          </a:bodyPr>
          <a:lstStyle/>
          <a:p>
            <a:r>
              <a:rPr kumimoji="1" lang="zh-CN" altLang="en-US" sz="2000" dirty="0">
                <a:latin typeface="FZLanTingHeiS-R-GB" panose="02000000000000000000" pitchFamily="2" charset="-122"/>
                <a:ea typeface="FZLanTingHeiS-R-GB" panose="02000000000000000000" pitchFamily="2" charset="-122"/>
                <a:cs typeface="Microsoft YaHei" charset="-122"/>
              </a:rPr>
              <a:t>弹性</a:t>
            </a:r>
          </a:p>
        </p:txBody>
      </p:sp>
      <p:sp>
        <p:nvSpPr>
          <p:cNvPr id="11" name="矩形 10"/>
          <p:cNvSpPr/>
          <p:nvPr/>
        </p:nvSpPr>
        <p:spPr>
          <a:xfrm>
            <a:off x="0" y="156725"/>
            <a:ext cx="2108269" cy="276999"/>
          </a:xfrm>
          <a:prstGeom prst="rect">
            <a:avLst/>
          </a:prstGeom>
        </p:spPr>
        <p:txBody>
          <a:bodyPr wrap="none">
            <a:spAutoFit/>
          </a:bodyPr>
          <a:lstStyle/>
          <a:p>
            <a:r>
              <a:rPr lang="en-US" altLang="zh-CN" sz="1200">
                <a:solidFill>
                  <a:schemeClr val="bg1">
                    <a:lumMod val="75000"/>
                  </a:schemeClr>
                </a:solidFill>
                <a:latin typeface="SimSun" charset="-122"/>
                <a:ea typeface="SimSun" charset="-122"/>
                <a:cs typeface="SimSun" charset="-122"/>
              </a:rPr>
              <a:t>4.1.1.4</a:t>
            </a:r>
            <a:r>
              <a:rPr lang="zh-CN" altLang="en-US" sz="1200" dirty="0">
                <a:solidFill>
                  <a:schemeClr val="bg1">
                    <a:lumMod val="75000"/>
                  </a:schemeClr>
                </a:solidFill>
                <a:latin typeface="SimSun" charset="-122"/>
                <a:ea typeface="SimSun" charset="-122"/>
                <a:cs typeface="SimSun" charset="-122"/>
              </a:rPr>
              <a:t>需求价格弹性的应用</a:t>
            </a:r>
          </a:p>
        </p:txBody>
      </p:sp>
      <p:sp>
        <p:nvSpPr>
          <p:cNvPr id="12" name="圆角矩形 11"/>
          <p:cNvSpPr/>
          <p:nvPr/>
        </p:nvSpPr>
        <p:spPr>
          <a:xfrm>
            <a:off x="334126" y="1429760"/>
            <a:ext cx="5253873"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a:latin typeface="FZLanTingHeiS-R-GB" panose="02000000000000000000" pitchFamily="2" charset="-122"/>
                <a:ea typeface="FZLanTingHeiS-R-GB" panose="02000000000000000000" pitchFamily="2" charset="-122"/>
                <a:cs typeface="Microsoft YaHei" charset="-122"/>
              </a:rPr>
              <a:t>四、需求价格弹性的应用</a:t>
            </a:r>
            <a:r>
              <a:rPr kumimoji="1" lang="en-US" altLang="zh-CN" sz="2000" dirty="0">
                <a:latin typeface="FZLanTingHeiS-R-GB" panose="02000000000000000000" pitchFamily="2" charset="-122"/>
                <a:ea typeface="FZLanTingHeiS-R-GB" panose="02000000000000000000" pitchFamily="2" charset="-122"/>
                <a:cs typeface="Microsoft YaHei" charset="-122"/>
              </a:rPr>
              <a:t>【</a:t>
            </a:r>
            <a:r>
              <a:rPr kumimoji="1" lang="zh-CN" altLang="en-US" sz="2000" dirty="0">
                <a:latin typeface="FZLanTingHeiS-R-GB" panose="02000000000000000000" pitchFamily="2" charset="-122"/>
                <a:ea typeface="FZLanTingHeiS-R-GB" panose="02000000000000000000" pitchFamily="2" charset="-122"/>
                <a:cs typeface="Microsoft YaHei" charset="-122"/>
              </a:rPr>
              <a:t>选择、计算</a:t>
            </a:r>
            <a:r>
              <a:rPr kumimoji="1" lang="en-US" altLang="zh-CN" sz="2000" dirty="0">
                <a:latin typeface="FZLanTingHeiS-R-GB" panose="02000000000000000000" pitchFamily="2" charset="-122"/>
                <a:ea typeface="FZLanTingHeiS-R-GB" panose="02000000000000000000" pitchFamily="2" charset="-122"/>
                <a:cs typeface="Microsoft YaHei" charset="-122"/>
              </a:rPr>
              <a:t>】</a:t>
            </a:r>
            <a:endParaRPr kumimoji="1" lang="zh-CN" altLang="en-US" sz="2000" dirty="0">
              <a:latin typeface="FZLanTingHeiS-R-GB" panose="02000000000000000000" pitchFamily="2" charset="-122"/>
              <a:ea typeface="FZLanTingHeiS-R-GB" panose="02000000000000000000" pitchFamily="2" charset="-122"/>
              <a:cs typeface="Microsoft YaHei" charset="-122"/>
            </a:endParaRPr>
          </a:p>
        </p:txBody>
      </p:sp>
    </p:spTree>
    <p:extLst>
      <p:ext uri="{BB962C8B-B14F-4D97-AF65-F5344CB8AC3E}">
        <p14:creationId xmlns:p14="http://schemas.microsoft.com/office/powerpoint/2010/main" val="9538514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6" y="583789"/>
            <a:ext cx="5407767" cy="543062"/>
          </a:xfrm>
          <a:prstGeom prst="rect">
            <a:avLst/>
          </a:prstGeom>
          <a:noFill/>
          <a:ln>
            <a:solidFill>
              <a:schemeClr val="accent1"/>
            </a:solidFill>
          </a:ln>
        </p:spPr>
        <p:txBody>
          <a:bodyPr wrap="square" lIns="111090" tIns="55545" rIns="111090" bIns="55545" rtlCol="0">
            <a:spAutoFit/>
          </a:bodyPr>
          <a:lstStyle/>
          <a:p>
            <a:pPr lvl="0"/>
            <a:r>
              <a:rPr lang="zh-CN" altLang="en-US" sz="2800" dirty="0">
                <a:latin typeface="FZLanTingHeiS-R-GB" panose="02000000000000000000" pitchFamily="2" charset="-122"/>
                <a:ea typeface="FZLanTingHeiS-R-GB" panose="02000000000000000000" pitchFamily="2" charset="-122"/>
                <a:cs typeface="Microsoft YaHei" charset="-122"/>
              </a:rPr>
              <a:t>课下做一下，下节课公布答案。</a:t>
            </a:r>
          </a:p>
        </p:txBody>
      </p:sp>
      <p:sp>
        <p:nvSpPr>
          <p:cNvPr id="11" name="矩形 10"/>
          <p:cNvSpPr/>
          <p:nvPr/>
        </p:nvSpPr>
        <p:spPr>
          <a:xfrm>
            <a:off x="334126" y="1198133"/>
            <a:ext cx="11542060" cy="2346220"/>
          </a:xfrm>
          <a:prstGeom prst="rect">
            <a:avLst/>
          </a:prstGeom>
        </p:spPr>
        <p:txBody>
          <a:bodyPr wrap="square">
            <a:spAutoFit/>
          </a:bodyPr>
          <a:lstStyle/>
          <a:p>
            <a:pPr>
              <a:lnSpc>
                <a:spcPct val="150000"/>
              </a:lnSpc>
            </a:pPr>
            <a:r>
              <a:rPr lang="zh-CN" altLang="en-US" sz="2000" dirty="0">
                <a:solidFill>
                  <a:srgbClr val="1F2D3D"/>
                </a:solidFill>
                <a:latin typeface="FZLanTingHeiS-R-GB" panose="02000000000000000000" pitchFamily="2" charset="-122"/>
                <a:ea typeface="FZLanTingHeiS-R-GB" panose="02000000000000000000" pitchFamily="2" charset="-122"/>
                <a:cs typeface="Microsoft YaHei" charset="-122"/>
              </a:rPr>
              <a:t>假设消费者的无差异曲线如图</a:t>
            </a:r>
            <a:r>
              <a:rPr lang="en-US" altLang="zh-CN" sz="2000" dirty="0">
                <a:solidFill>
                  <a:srgbClr val="1F2D3D"/>
                </a:solidFill>
                <a:latin typeface="FZLanTingHeiS-R-GB" panose="02000000000000000000" pitchFamily="2" charset="-122"/>
                <a:ea typeface="FZLanTingHeiS-R-GB" panose="02000000000000000000" pitchFamily="2" charset="-122"/>
                <a:cs typeface="Microsoft YaHei" charset="-122"/>
              </a:rPr>
              <a:t>3-11</a:t>
            </a:r>
            <a:r>
              <a:rPr lang="zh-CN" altLang="en-US" sz="2000" dirty="0">
                <a:solidFill>
                  <a:srgbClr val="1F2D3D"/>
                </a:solidFill>
                <a:latin typeface="FZLanTingHeiS-R-GB" panose="02000000000000000000" pitchFamily="2" charset="-122"/>
                <a:ea typeface="FZLanTingHeiS-R-GB" panose="02000000000000000000" pitchFamily="2" charset="-122"/>
                <a:cs typeface="Microsoft YaHei" charset="-122"/>
              </a:rPr>
              <a:t>所示，相关的预算线为</a:t>
            </a:r>
            <a:r>
              <a:rPr lang="en-US" altLang="zh-CN" sz="2000" dirty="0">
                <a:solidFill>
                  <a:srgbClr val="1F2D3D"/>
                </a:solidFill>
                <a:latin typeface="FZLanTingHeiS-R-GB" panose="02000000000000000000" pitchFamily="2" charset="-122"/>
                <a:ea typeface="FZLanTingHeiS-R-GB" panose="02000000000000000000" pitchFamily="2" charset="-122"/>
                <a:cs typeface="Microsoft YaHei" charset="-122"/>
              </a:rPr>
              <a:t>L</a:t>
            </a:r>
            <a:r>
              <a:rPr lang="zh-CN" altLang="en-US" sz="2000" dirty="0">
                <a:solidFill>
                  <a:srgbClr val="1F2D3D"/>
                </a:solidFill>
                <a:latin typeface="FZLanTingHeiS-R-GB" panose="02000000000000000000" pitchFamily="2" charset="-122"/>
                <a:ea typeface="FZLanTingHeiS-R-GB" panose="02000000000000000000" pitchFamily="2" charset="-122"/>
                <a:cs typeface="Microsoft YaHei" charset="-122"/>
              </a:rPr>
              <a:t>，商品</a:t>
            </a:r>
            <a:r>
              <a:rPr lang="en-US" altLang="zh-CN" sz="2000" dirty="0">
                <a:solidFill>
                  <a:srgbClr val="1F2D3D"/>
                </a:solidFill>
                <a:latin typeface="FZLanTingHeiS-R-GB" panose="02000000000000000000" pitchFamily="2" charset="-122"/>
                <a:ea typeface="FZLanTingHeiS-R-GB" panose="02000000000000000000" pitchFamily="2" charset="-122"/>
                <a:cs typeface="Microsoft YaHei" charset="-122"/>
              </a:rPr>
              <a:t>Y</a:t>
            </a:r>
            <a:r>
              <a:rPr lang="zh-CN" altLang="en-US" sz="2000" dirty="0">
                <a:solidFill>
                  <a:srgbClr val="1F2D3D"/>
                </a:solidFill>
                <a:latin typeface="FZLanTingHeiS-R-GB" panose="02000000000000000000" pitchFamily="2" charset="-122"/>
                <a:ea typeface="FZLanTingHeiS-R-GB" panose="02000000000000000000" pitchFamily="2" charset="-122"/>
                <a:cs typeface="Microsoft YaHei" charset="-122"/>
              </a:rPr>
              <a:t>的价格为</a:t>
            </a:r>
            <a:r>
              <a:rPr lang="en-US" altLang="zh-CN" sz="2000" dirty="0">
                <a:solidFill>
                  <a:srgbClr val="1F2D3D"/>
                </a:solidFill>
                <a:latin typeface="FZLanTingHeiS-R-GB" panose="02000000000000000000" pitchFamily="2" charset="-122"/>
                <a:ea typeface="FZLanTingHeiS-R-GB" panose="02000000000000000000" pitchFamily="2" charset="-122"/>
                <a:cs typeface="Microsoft YaHei" charset="-122"/>
              </a:rPr>
              <a:t>10</a:t>
            </a:r>
            <a:r>
              <a:rPr lang="zh-CN" altLang="en-US" sz="2000" dirty="0">
                <a:solidFill>
                  <a:srgbClr val="1F2D3D"/>
                </a:solidFill>
                <a:latin typeface="FZLanTingHeiS-R-GB" panose="02000000000000000000" pitchFamily="2" charset="-122"/>
                <a:ea typeface="FZLanTingHeiS-R-GB" panose="02000000000000000000" pitchFamily="2" charset="-122"/>
                <a:cs typeface="Microsoft YaHei" charset="-122"/>
              </a:rPr>
              <a:t>元。</a:t>
            </a:r>
            <a:endParaRPr lang="en-US" altLang="zh-CN" sz="2000" dirty="0">
              <a:solidFill>
                <a:srgbClr val="1F2D3D"/>
              </a:solidFill>
              <a:latin typeface="FZLanTingHeiS-R-GB" panose="02000000000000000000" pitchFamily="2" charset="-122"/>
              <a:ea typeface="FZLanTingHeiS-R-GB" panose="02000000000000000000" pitchFamily="2" charset="-122"/>
              <a:cs typeface="Microsoft YaHei" charset="-122"/>
            </a:endParaRPr>
          </a:p>
          <a:p>
            <a:pPr>
              <a:lnSpc>
                <a:spcPct val="150000"/>
              </a:lnSpc>
            </a:pPr>
            <a:r>
              <a:rPr lang="en-US" altLang="zh-CN" sz="2000" dirty="0">
                <a:latin typeface="FZLanTingHeiS-R-GB" panose="02000000000000000000" pitchFamily="2" charset="-122"/>
                <a:ea typeface="FZLanTingHeiS-R-GB" panose="02000000000000000000" pitchFamily="2" charset="-122"/>
                <a:cs typeface="Microsoft YaHei" charset="-122"/>
              </a:rPr>
              <a:t>1. </a:t>
            </a:r>
            <a:r>
              <a:rPr lang="zh-CN" altLang="en-US" sz="2000" dirty="0">
                <a:latin typeface="FZLanTingHeiS-R-GB" panose="02000000000000000000" pitchFamily="2" charset="-122"/>
                <a:ea typeface="FZLanTingHeiS-R-GB" panose="02000000000000000000" pitchFamily="2" charset="-122"/>
                <a:cs typeface="Microsoft YaHei" charset="-122"/>
              </a:rPr>
              <a:t>消费者收入是多少？</a:t>
            </a:r>
          </a:p>
          <a:p>
            <a:pPr>
              <a:lnSpc>
                <a:spcPct val="150000"/>
              </a:lnSpc>
            </a:pPr>
            <a:r>
              <a:rPr lang="en-US" altLang="zh-CN" sz="2000" dirty="0">
                <a:latin typeface="FZLanTingHeiS-R-GB" panose="02000000000000000000" pitchFamily="2" charset="-122"/>
                <a:ea typeface="FZLanTingHeiS-R-GB" panose="02000000000000000000" pitchFamily="2" charset="-122"/>
                <a:cs typeface="Microsoft YaHei" charset="-122"/>
              </a:rPr>
              <a:t>2. X</a:t>
            </a:r>
            <a:r>
              <a:rPr lang="zh-CN" altLang="en-US" sz="2000" dirty="0">
                <a:latin typeface="FZLanTingHeiS-R-GB" panose="02000000000000000000" pitchFamily="2" charset="-122"/>
                <a:ea typeface="FZLanTingHeiS-R-GB" panose="02000000000000000000" pitchFamily="2" charset="-122"/>
                <a:cs typeface="Microsoft YaHei" charset="-122"/>
              </a:rPr>
              <a:t>的价格为多少？</a:t>
            </a:r>
          </a:p>
          <a:p>
            <a:pPr>
              <a:lnSpc>
                <a:spcPct val="150000"/>
              </a:lnSpc>
            </a:pPr>
            <a:r>
              <a:rPr lang="en-US" altLang="zh-CN" sz="2000" dirty="0">
                <a:latin typeface="FZLanTingHeiS-R-GB" panose="02000000000000000000" pitchFamily="2" charset="-122"/>
                <a:ea typeface="FZLanTingHeiS-R-GB" panose="02000000000000000000" pitchFamily="2" charset="-122"/>
                <a:cs typeface="Microsoft YaHei" charset="-122"/>
              </a:rPr>
              <a:t>3. </a:t>
            </a:r>
            <a:r>
              <a:rPr lang="zh-CN" altLang="en-US" sz="2000" dirty="0">
                <a:latin typeface="FZLanTingHeiS-R-GB" panose="02000000000000000000" pitchFamily="2" charset="-122"/>
                <a:ea typeface="FZLanTingHeiS-R-GB" panose="02000000000000000000" pitchFamily="2" charset="-122"/>
                <a:cs typeface="Microsoft YaHei" charset="-122"/>
              </a:rPr>
              <a:t>写出预算线</a:t>
            </a:r>
            <a:r>
              <a:rPr lang="en-US" altLang="zh-CN" sz="2000" dirty="0">
                <a:latin typeface="FZLanTingHeiS-R-GB" panose="02000000000000000000" pitchFamily="2" charset="-122"/>
                <a:ea typeface="FZLanTingHeiS-R-GB" panose="02000000000000000000" pitchFamily="2" charset="-122"/>
                <a:cs typeface="Microsoft YaHei" charset="-122"/>
              </a:rPr>
              <a:t>L</a:t>
            </a:r>
            <a:r>
              <a:rPr lang="zh-CN" altLang="en-US" sz="2000" dirty="0">
                <a:latin typeface="FZLanTingHeiS-R-GB" panose="02000000000000000000" pitchFamily="2" charset="-122"/>
                <a:ea typeface="FZLanTingHeiS-R-GB" panose="02000000000000000000" pitchFamily="2" charset="-122"/>
                <a:cs typeface="Microsoft YaHei" charset="-122"/>
              </a:rPr>
              <a:t>的方程。</a:t>
            </a:r>
          </a:p>
          <a:p>
            <a:pPr>
              <a:lnSpc>
                <a:spcPct val="150000"/>
              </a:lnSpc>
            </a:pPr>
            <a:r>
              <a:rPr lang="en-US" altLang="zh-CN" sz="2000" dirty="0">
                <a:latin typeface="FZLanTingHeiS-R-GB" panose="02000000000000000000" pitchFamily="2" charset="-122"/>
                <a:ea typeface="FZLanTingHeiS-R-GB" panose="02000000000000000000" pitchFamily="2" charset="-122"/>
                <a:cs typeface="Microsoft YaHei" charset="-122"/>
              </a:rPr>
              <a:t>4. E</a:t>
            </a:r>
            <a:r>
              <a:rPr lang="zh-CN" altLang="en-US" sz="2000" dirty="0">
                <a:latin typeface="FZLanTingHeiS-R-GB" panose="02000000000000000000" pitchFamily="2" charset="-122"/>
                <a:ea typeface="FZLanTingHeiS-R-GB" panose="02000000000000000000" pitchFamily="2" charset="-122"/>
                <a:cs typeface="Microsoft YaHei" charset="-122"/>
              </a:rPr>
              <a:t>点的边际替代率为多少？</a:t>
            </a:r>
          </a:p>
        </p:txBody>
      </p:sp>
      <p:pic>
        <p:nvPicPr>
          <p:cNvPr id="12" name="图片 11"/>
          <p:cNvPicPr>
            <a:picLocks noChangeAspect="1"/>
          </p:cNvPicPr>
          <p:nvPr/>
        </p:nvPicPr>
        <p:blipFill>
          <a:blip r:embed="rId3"/>
          <a:stretch>
            <a:fillRect/>
          </a:stretch>
        </p:blipFill>
        <p:spPr>
          <a:xfrm>
            <a:off x="7613752" y="2187013"/>
            <a:ext cx="3732306" cy="3746885"/>
          </a:xfrm>
          <a:prstGeom prst="rect">
            <a:avLst/>
          </a:prstGeom>
        </p:spPr>
      </p:pic>
    </p:spTree>
    <p:extLst>
      <p:ext uri="{BB962C8B-B14F-4D97-AF65-F5344CB8AC3E}">
        <p14:creationId xmlns:p14="http://schemas.microsoft.com/office/powerpoint/2010/main" val="55111100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4767262" cy="543062"/>
          </a:xfrm>
          <a:prstGeom prst="rect">
            <a:avLst/>
          </a:prstGeom>
          <a:noFill/>
        </p:spPr>
        <p:txBody>
          <a:bodyPr wrap="square" lIns="111090" tIns="55545" rIns="111090" bIns="55545" rtlCol="0">
            <a:spAutoFit/>
          </a:bodyPr>
          <a:lstStyle/>
          <a:p>
            <a:pPr lvl="0"/>
            <a:r>
              <a:rPr lang="zh-CN" altLang="en-US" sz="2800" dirty="0">
                <a:latin typeface="FZLanTingHeiS-R-GB" panose="02000000000000000000" pitchFamily="2" charset="-122"/>
                <a:ea typeface="FZLanTingHeiS-R-GB" panose="02000000000000000000" pitchFamily="2" charset="-122"/>
                <a:cs typeface="Microsoft YaHei" charset="-122"/>
              </a:rPr>
              <a:t>习题练习</a:t>
            </a:r>
          </a:p>
        </p:txBody>
      </p:sp>
      <p:sp>
        <p:nvSpPr>
          <p:cNvPr id="2" name="矩形 1"/>
          <p:cNvSpPr/>
          <p:nvPr/>
        </p:nvSpPr>
        <p:spPr>
          <a:xfrm>
            <a:off x="962526" y="1639034"/>
            <a:ext cx="10838410" cy="2797048"/>
          </a:xfrm>
          <a:prstGeom prst="rect">
            <a:avLst/>
          </a:prstGeom>
        </p:spPr>
        <p:txBody>
          <a:bodyPr wrap="square">
            <a:spAutoFit/>
          </a:bodyPr>
          <a:lstStyle/>
          <a:p>
            <a:pPr fontAlgn="t">
              <a:lnSpc>
                <a:spcPct val="150000"/>
              </a:lnSpc>
            </a:pPr>
            <a:r>
              <a:rPr lang="en-US" altLang="zh-CN" sz="2400" dirty="0">
                <a:latin typeface="FZLanTingHeiS-R-GB" panose="02000000000000000000" pitchFamily="2" charset="-122"/>
                <a:ea typeface="FZLanTingHeiS-R-GB" panose="02000000000000000000" pitchFamily="2" charset="-122"/>
                <a:cs typeface="Microsoft YaHei" charset="-122"/>
              </a:rPr>
              <a:t>1</a:t>
            </a:r>
            <a:r>
              <a:rPr lang="zh-CN" altLang="en-US" sz="2400" dirty="0">
                <a:latin typeface="FZLanTingHeiS-R-GB" panose="02000000000000000000" pitchFamily="2" charset="-122"/>
                <a:ea typeface="FZLanTingHeiS-R-GB" panose="02000000000000000000" pitchFamily="2" charset="-122"/>
                <a:cs typeface="Microsoft YaHei" charset="-122"/>
              </a:rPr>
              <a:t>、当某种商品处于（）时，不管价格上升还是下降，其销售收入均保持不变。</a:t>
            </a:r>
          </a:p>
          <a:p>
            <a:pPr>
              <a:lnSpc>
                <a:spcPct val="150000"/>
              </a:lnSpc>
            </a:pPr>
            <a:r>
              <a:rPr lang="en-US" altLang="zh-CN" sz="2400" dirty="0">
                <a:latin typeface="FZLanTingHeiS-R-GB" panose="02000000000000000000" pitchFamily="2" charset="-122"/>
                <a:ea typeface="FZLanTingHeiS-R-GB" panose="02000000000000000000" pitchFamily="2" charset="-122"/>
                <a:cs typeface="Microsoft YaHei" charset="-122"/>
              </a:rPr>
              <a:t>A:</a:t>
            </a:r>
            <a:r>
              <a:rPr lang="zh-CN" altLang="en-US" sz="2400" dirty="0">
                <a:latin typeface="FZLanTingHeiS-R-GB" panose="02000000000000000000" pitchFamily="2" charset="-122"/>
                <a:ea typeface="FZLanTingHeiS-R-GB" panose="02000000000000000000" pitchFamily="2" charset="-122"/>
                <a:cs typeface="Microsoft YaHei" charset="-122"/>
              </a:rPr>
              <a:t>弹性需求</a:t>
            </a:r>
          </a:p>
          <a:p>
            <a:pPr>
              <a:lnSpc>
                <a:spcPct val="150000"/>
              </a:lnSpc>
            </a:pPr>
            <a:r>
              <a:rPr lang="en-US" altLang="zh-CN" sz="2400" dirty="0">
                <a:latin typeface="FZLanTingHeiS-R-GB" panose="02000000000000000000" pitchFamily="2" charset="-122"/>
                <a:ea typeface="FZLanTingHeiS-R-GB" panose="02000000000000000000" pitchFamily="2" charset="-122"/>
                <a:cs typeface="Microsoft YaHei" charset="-122"/>
              </a:rPr>
              <a:t>B:</a:t>
            </a:r>
            <a:r>
              <a:rPr lang="zh-CN" altLang="en-US" sz="2400" dirty="0">
                <a:latin typeface="FZLanTingHeiS-R-GB" panose="02000000000000000000" pitchFamily="2" charset="-122"/>
                <a:ea typeface="FZLanTingHeiS-R-GB" panose="02000000000000000000" pitchFamily="2" charset="-122"/>
                <a:cs typeface="Microsoft YaHei" charset="-122"/>
              </a:rPr>
              <a:t>单位弹性需求</a:t>
            </a:r>
          </a:p>
          <a:p>
            <a:pPr>
              <a:lnSpc>
                <a:spcPct val="150000"/>
              </a:lnSpc>
            </a:pPr>
            <a:r>
              <a:rPr lang="en-US" altLang="zh-CN" sz="2400" dirty="0">
                <a:latin typeface="FZLanTingHeiS-R-GB" panose="02000000000000000000" pitchFamily="2" charset="-122"/>
                <a:ea typeface="FZLanTingHeiS-R-GB" panose="02000000000000000000" pitchFamily="2" charset="-122"/>
                <a:cs typeface="Microsoft YaHei" charset="-122"/>
              </a:rPr>
              <a:t>C:</a:t>
            </a:r>
            <a:r>
              <a:rPr lang="zh-CN" altLang="en-US" sz="2400" dirty="0">
                <a:latin typeface="FZLanTingHeiS-R-GB" panose="02000000000000000000" pitchFamily="2" charset="-122"/>
                <a:ea typeface="FZLanTingHeiS-R-GB" panose="02000000000000000000" pitchFamily="2" charset="-122"/>
                <a:cs typeface="Microsoft YaHei" charset="-122"/>
              </a:rPr>
              <a:t>非弹性需求</a:t>
            </a:r>
          </a:p>
          <a:p>
            <a:pPr>
              <a:lnSpc>
                <a:spcPct val="150000"/>
              </a:lnSpc>
            </a:pPr>
            <a:r>
              <a:rPr lang="en-US" altLang="zh-CN" sz="2400" dirty="0">
                <a:latin typeface="FZLanTingHeiS-R-GB" panose="02000000000000000000" pitchFamily="2" charset="-122"/>
                <a:ea typeface="FZLanTingHeiS-R-GB" panose="02000000000000000000" pitchFamily="2" charset="-122"/>
                <a:cs typeface="Microsoft YaHei" charset="-122"/>
              </a:rPr>
              <a:t>D:</a:t>
            </a:r>
            <a:r>
              <a:rPr lang="zh-CN" altLang="en-US" sz="2400" dirty="0">
                <a:latin typeface="FZLanTingHeiS-R-GB" panose="02000000000000000000" pitchFamily="2" charset="-122"/>
                <a:ea typeface="FZLanTingHeiS-R-GB" panose="02000000000000000000" pitchFamily="2" charset="-122"/>
                <a:cs typeface="Microsoft YaHei" charset="-122"/>
              </a:rPr>
              <a:t>价格弹性大于</a:t>
            </a:r>
            <a:r>
              <a:rPr lang="en-US" altLang="zh-CN" sz="2400" dirty="0">
                <a:latin typeface="FZLanTingHeiS-R-GB" panose="02000000000000000000" pitchFamily="2" charset="-122"/>
                <a:ea typeface="FZLanTingHeiS-R-GB" panose="02000000000000000000" pitchFamily="2" charset="-122"/>
                <a:cs typeface="Microsoft YaHei" charset="-122"/>
              </a:rPr>
              <a:t>1</a:t>
            </a:r>
          </a:p>
        </p:txBody>
      </p:sp>
    </p:spTree>
    <p:extLst>
      <p:ext uri="{BB962C8B-B14F-4D97-AF65-F5344CB8AC3E}">
        <p14:creationId xmlns:p14="http://schemas.microsoft.com/office/powerpoint/2010/main" val="1480884760"/>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4767262" cy="543062"/>
          </a:xfrm>
          <a:prstGeom prst="rect">
            <a:avLst/>
          </a:prstGeom>
          <a:noFill/>
        </p:spPr>
        <p:txBody>
          <a:bodyPr wrap="square" lIns="111090" tIns="55545" rIns="111090" bIns="55545" rtlCol="0">
            <a:spAutoFit/>
          </a:bodyPr>
          <a:lstStyle/>
          <a:p>
            <a:pPr lvl="0"/>
            <a:r>
              <a:rPr lang="zh-CN" altLang="en-US" sz="2800" dirty="0">
                <a:latin typeface="FZLanTingHeiS-R-GB" panose="02000000000000000000" pitchFamily="2" charset="-122"/>
                <a:ea typeface="FZLanTingHeiS-R-GB" panose="02000000000000000000" pitchFamily="2" charset="-122"/>
                <a:cs typeface="Microsoft YaHei" charset="-122"/>
              </a:rPr>
              <a:t>习题练习</a:t>
            </a:r>
          </a:p>
        </p:txBody>
      </p:sp>
      <p:sp>
        <p:nvSpPr>
          <p:cNvPr id="2" name="矩形 1"/>
          <p:cNvSpPr/>
          <p:nvPr/>
        </p:nvSpPr>
        <p:spPr>
          <a:xfrm>
            <a:off x="962526" y="1639034"/>
            <a:ext cx="10959180" cy="2797048"/>
          </a:xfrm>
          <a:prstGeom prst="rect">
            <a:avLst/>
          </a:prstGeom>
        </p:spPr>
        <p:txBody>
          <a:bodyPr wrap="square">
            <a:spAutoFit/>
          </a:bodyPr>
          <a:lstStyle/>
          <a:p>
            <a:pPr fontAlgn="t">
              <a:lnSpc>
                <a:spcPct val="150000"/>
              </a:lnSpc>
            </a:pPr>
            <a:r>
              <a:rPr lang="en-US" altLang="zh-CN" sz="2400" dirty="0">
                <a:latin typeface="FZLanTingHeiS-R-GB" panose="02000000000000000000" pitchFamily="2" charset="-122"/>
                <a:ea typeface="FZLanTingHeiS-R-GB" panose="02000000000000000000" pitchFamily="2" charset="-122"/>
                <a:cs typeface="Microsoft YaHei" charset="-122"/>
              </a:rPr>
              <a:t>1</a:t>
            </a:r>
            <a:r>
              <a:rPr lang="zh-CN" altLang="en-US" sz="2400" dirty="0">
                <a:latin typeface="FZLanTingHeiS-R-GB" panose="02000000000000000000" pitchFamily="2" charset="-122"/>
                <a:ea typeface="FZLanTingHeiS-R-GB" panose="02000000000000000000" pitchFamily="2" charset="-122"/>
                <a:cs typeface="Microsoft YaHei" charset="-122"/>
              </a:rPr>
              <a:t>、当某种商品处于（</a:t>
            </a:r>
            <a:r>
              <a:rPr lang="en-US" altLang="zh-CN" sz="2400" dirty="0">
                <a:solidFill>
                  <a:srgbClr val="C00000"/>
                </a:solidFill>
                <a:latin typeface="FZLanTingHeiS-R-GB" panose="02000000000000000000" pitchFamily="2" charset="-122"/>
                <a:ea typeface="FZLanTingHeiS-R-GB" panose="02000000000000000000" pitchFamily="2" charset="-122"/>
                <a:cs typeface="Microsoft YaHei" charset="-122"/>
              </a:rPr>
              <a:t>B</a:t>
            </a:r>
            <a:r>
              <a:rPr lang="zh-CN" altLang="en-US" sz="2400" dirty="0">
                <a:latin typeface="FZLanTingHeiS-R-GB" panose="02000000000000000000" pitchFamily="2" charset="-122"/>
                <a:ea typeface="FZLanTingHeiS-R-GB" panose="02000000000000000000" pitchFamily="2" charset="-122"/>
                <a:cs typeface="Microsoft YaHei" charset="-122"/>
              </a:rPr>
              <a:t>）时，不管价格上升还是下降，其销售收入均保持不变。</a:t>
            </a:r>
          </a:p>
          <a:p>
            <a:pPr>
              <a:lnSpc>
                <a:spcPct val="150000"/>
              </a:lnSpc>
            </a:pPr>
            <a:r>
              <a:rPr lang="en-US" altLang="zh-CN" sz="2400" dirty="0">
                <a:latin typeface="FZLanTingHeiS-R-GB" panose="02000000000000000000" pitchFamily="2" charset="-122"/>
                <a:ea typeface="FZLanTingHeiS-R-GB" panose="02000000000000000000" pitchFamily="2" charset="-122"/>
                <a:cs typeface="Microsoft YaHei" charset="-122"/>
              </a:rPr>
              <a:t>A:</a:t>
            </a:r>
            <a:r>
              <a:rPr lang="zh-CN" altLang="en-US" sz="2400" dirty="0">
                <a:latin typeface="FZLanTingHeiS-R-GB" panose="02000000000000000000" pitchFamily="2" charset="-122"/>
                <a:ea typeface="FZLanTingHeiS-R-GB" panose="02000000000000000000" pitchFamily="2" charset="-122"/>
                <a:cs typeface="Microsoft YaHei" charset="-122"/>
              </a:rPr>
              <a:t>弹性需求</a:t>
            </a:r>
          </a:p>
          <a:p>
            <a:pPr>
              <a:lnSpc>
                <a:spcPct val="150000"/>
              </a:lnSpc>
            </a:pPr>
            <a:r>
              <a:rPr lang="en-US" altLang="zh-CN" sz="2400" dirty="0">
                <a:solidFill>
                  <a:srgbClr val="C00000"/>
                </a:solidFill>
                <a:latin typeface="FZLanTingHeiS-R-GB" panose="02000000000000000000" pitchFamily="2" charset="-122"/>
                <a:ea typeface="FZLanTingHeiS-R-GB" panose="02000000000000000000" pitchFamily="2" charset="-122"/>
                <a:cs typeface="Microsoft YaHei" charset="-122"/>
              </a:rPr>
              <a:t>B:</a:t>
            </a:r>
            <a:r>
              <a:rPr lang="zh-CN" altLang="en-US" sz="2400" dirty="0">
                <a:solidFill>
                  <a:srgbClr val="C00000"/>
                </a:solidFill>
                <a:latin typeface="FZLanTingHeiS-R-GB" panose="02000000000000000000" pitchFamily="2" charset="-122"/>
                <a:ea typeface="FZLanTingHeiS-R-GB" panose="02000000000000000000" pitchFamily="2" charset="-122"/>
                <a:cs typeface="Microsoft YaHei" charset="-122"/>
              </a:rPr>
              <a:t>单位弹性需求</a:t>
            </a:r>
          </a:p>
          <a:p>
            <a:pPr>
              <a:lnSpc>
                <a:spcPct val="150000"/>
              </a:lnSpc>
            </a:pPr>
            <a:r>
              <a:rPr lang="en-US" altLang="zh-CN" sz="2400" dirty="0">
                <a:latin typeface="FZLanTingHeiS-R-GB" panose="02000000000000000000" pitchFamily="2" charset="-122"/>
                <a:ea typeface="FZLanTingHeiS-R-GB" panose="02000000000000000000" pitchFamily="2" charset="-122"/>
                <a:cs typeface="Microsoft YaHei" charset="-122"/>
              </a:rPr>
              <a:t>C:</a:t>
            </a:r>
            <a:r>
              <a:rPr lang="zh-CN" altLang="en-US" sz="2400" dirty="0">
                <a:latin typeface="FZLanTingHeiS-R-GB" panose="02000000000000000000" pitchFamily="2" charset="-122"/>
                <a:ea typeface="FZLanTingHeiS-R-GB" panose="02000000000000000000" pitchFamily="2" charset="-122"/>
                <a:cs typeface="Microsoft YaHei" charset="-122"/>
              </a:rPr>
              <a:t>非弹性需求</a:t>
            </a:r>
          </a:p>
          <a:p>
            <a:pPr>
              <a:lnSpc>
                <a:spcPct val="150000"/>
              </a:lnSpc>
            </a:pPr>
            <a:r>
              <a:rPr lang="en-US" altLang="zh-CN" sz="2400" dirty="0">
                <a:latin typeface="FZLanTingHeiS-R-GB" panose="02000000000000000000" pitchFamily="2" charset="-122"/>
                <a:ea typeface="FZLanTingHeiS-R-GB" panose="02000000000000000000" pitchFamily="2" charset="-122"/>
                <a:cs typeface="Microsoft YaHei" charset="-122"/>
              </a:rPr>
              <a:t>D:</a:t>
            </a:r>
            <a:r>
              <a:rPr lang="zh-CN" altLang="en-US" sz="2400" dirty="0">
                <a:latin typeface="FZLanTingHeiS-R-GB" panose="02000000000000000000" pitchFamily="2" charset="-122"/>
                <a:ea typeface="FZLanTingHeiS-R-GB" panose="02000000000000000000" pitchFamily="2" charset="-122"/>
                <a:cs typeface="Microsoft YaHei" charset="-122"/>
              </a:rPr>
              <a:t>价格弹性大于</a:t>
            </a:r>
            <a:r>
              <a:rPr lang="en-US" altLang="zh-CN" sz="2400" dirty="0">
                <a:latin typeface="FZLanTingHeiS-R-GB" panose="02000000000000000000" pitchFamily="2" charset="-122"/>
                <a:ea typeface="FZLanTingHeiS-R-GB" panose="02000000000000000000" pitchFamily="2" charset="-122"/>
                <a:cs typeface="Microsoft YaHei" charset="-122"/>
              </a:rPr>
              <a:t>1</a:t>
            </a:r>
          </a:p>
        </p:txBody>
      </p:sp>
      <p:pic>
        <p:nvPicPr>
          <p:cNvPr id="5" name="图片 4">
            <a:extLst>
              <a:ext uri="{FF2B5EF4-FFF2-40B4-BE49-F238E27FC236}">
                <a16:creationId xmlns:a16="http://schemas.microsoft.com/office/drawing/2014/main" id="{8388ECA3-5BF8-4E42-B109-572D885FFEC4}"/>
              </a:ext>
            </a:extLst>
          </p:cNvPr>
          <p:cNvPicPr>
            <a:picLocks noChangeAspect="1"/>
          </p:cNvPicPr>
          <p:nvPr/>
        </p:nvPicPr>
        <p:blipFill>
          <a:blip r:embed="rId3"/>
          <a:stretch>
            <a:fillRect/>
          </a:stretch>
        </p:blipFill>
        <p:spPr>
          <a:xfrm>
            <a:off x="4999126" y="3070195"/>
            <a:ext cx="6430873" cy="2415259"/>
          </a:xfrm>
          <a:prstGeom prst="rect">
            <a:avLst/>
          </a:prstGeom>
        </p:spPr>
      </p:pic>
    </p:spTree>
    <p:extLst>
      <p:ext uri="{BB962C8B-B14F-4D97-AF65-F5344CB8AC3E}">
        <p14:creationId xmlns:p14="http://schemas.microsoft.com/office/powerpoint/2010/main" val="1772368905"/>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4767262" cy="543062"/>
          </a:xfrm>
          <a:prstGeom prst="rect">
            <a:avLst/>
          </a:prstGeom>
          <a:noFill/>
        </p:spPr>
        <p:txBody>
          <a:bodyPr wrap="square" lIns="111090" tIns="55545" rIns="111090" bIns="55545" rtlCol="0">
            <a:spAutoFit/>
          </a:bodyPr>
          <a:lstStyle/>
          <a:p>
            <a:pPr lvl="0"/>
            <a:r>
              <a:rPr lang="zh-CN" altLang="en-US" sz="2800" dirty="0">
                <a:latin typeface="FZLanTingHeiS-R-GB" panose="02000000000000000000" pitchFamily="2" charset="-122"/>
                <a:ea typeface="FZLanTingHeiS-R-GB" panose="02000000000000000000" pitchFamily="2" charset="-122"/>
                <a:cs typeface="Microsoft YaHei" charset="-122"/>
              </a:rPr>
              <a:t>习题练习</a:t>
            </a:r>
          </a:p>
        </p:txBody>
      </p:sp>
      <p:sp>
        <p:nvSpPr>
          <p:cNvPr id="2" name="矩形 1"/>
          <p:cNvSpPr/>
          <p:nvPr/>
        </p:nvSpPr>
        <p:spPr>
          <a:xfrm>
            <a:off x="962527" y="1639034"/>
            <a:ext cx="10106526" cy="1477328"/>
          </a:xfrm>
          <a:prstGeom prst="rect">
            <a:avLst/>
          </a:prstGeom>
        </p:spPr>
        <p:txBody>
          <a:bodyPr wrap="square">
            <a:spAutoFit/>
          </a:bodyPr>
          <a:lstStyle/>
          <a:p>
            <a:pPr fontAlgn="t">
              <a:lnSpc>
                <a:spcPct val="150000"/>
              </a:lnSpc>
            </a:pPr>
            <a:r>
              <a:rPr lang="zh-CN" altLang="en-US" sz="2000" dirty="0">
                <a:latin typeface="FZLanTingHeiS-R-GB" panose="02000000000000000000" pitchFamily="2" charset="-122"/>
                <a:ea typeface="FZLanTingHeiS-R-GB" panose="02000000000000000000" pitchFamily="2" charset="-122"/>
                <a:cs typeface="Microsoft YaHei" charset="-122"/>
              </a:rPr>
              <a:t>某电话机的需求方程为</a:t>
            </a:r>
            <a:r>
              <a:rPr lang="en-US" altLang="zh-CN" sz="2000" dirty="0">
                <a:latin typeface="FZLanTingHeiS-R-GB" panose="02000000000000000000" pitchFamily="2" charset="-122"/>
                <a:ea typeface="FZLanTingHeiS-R-GB" panose="02000000000000000000" pitchFamily="2" charset="-122"/>
                <a:cs typeface="Microsoft YaHei" charset="-122"/>
              </a:rPr>
              <a:t>Q=30000-200P</a:t>
            </a:r>
            <a:r>
              <a:rPr lang="zh-CN" altLang="en-US" sz="2000" dirty="0">
                <a:latin typeface="FZLanTingHeiS-R-GB" panose="02000000000000000000" pitchFamily="2" charset="-122"/>
                <a:ea typeface="FZLanTingHeiS-R-GB" panose="02000000000000000000" pitchFamily="2" charset="-122"/>
                <a:cs typeface="Microsoft YaHei" charset="-122"/>
              </a:rPr>
              <a:t>，该电话机起初的价格为</a:t>
            </a:r>
            <a:r>
              <a:rPr lang="en-US" altLang="zh-CN" sz="2000" dirty="0">
                <a:latin typeface="FZLanTingHeiS-R-GB" panose="02000000000000000000" pitchFamily="2" charset="-122"/>
                <a:ea typeface="FZLanTingHeiS-R-GB" panose="02000000000000000000" pitchFamily="2" charset="-122"/>
                <a:cs typeface="Microsoft YaHei" charset="-122"/>
              </a:rPr>
              <a:t>70</a:t>
            </a:r>
            <a:r>
              <a:rPr lang="zh-CN" altLang="en-US" sz="2000" dirty="0">
                <a:latin typeface="FZLanTingHeiS-R-GB" panose="02000000000000000000" pitchFamily="2" charset="-122"/>
                <a:ea typeface="FZLanTingHeiS-R-GB" panose="02000000000000000000" pitchFamily="2" charset="-122"/>
                <a:cs typeface="Microsoft YaHei" charset="-122"/>
              </a:rPr>
              <a:t>元。</a:t>
            </a:r>
            <a:endParaRPr lang="en-US" altLang="zh-CN" sz="2000" dirty="0">
              <a:latin typeface="FZLanTingHeiS-R-GB" panose="02000000000000000000" pitchFamily="2" charset="-122"/>
              <a:ea typeface="FZLanTingHeiS-R-GB" panose="02000000000000000000" pitchFamily="2" charset="-122"/>
              <a:cs typeface="Microsoft YaHei" charset="-122"/>
            </a:endParaRPr>
          </a:p>
          <a:p>
            <a:pPr fontAlgn="t">
              <a:lnSpc>
                <a:spcPct val="150000"/>
              </a:lnSpc>
            </a:pPr>
            <a:r>
              <a:rPr lang="en-US" altLang="zh-CN" sz="2000" dirty="0">
                <a:latin typeface="FZLanTingHeiS-R-GB" panose="02000000000000000000" pitchFamily="2" charset="-122"/>
                <a:ea typeface="FZLanTingHeiS-R-GB" panose="02000000000000000000" pitchFamily="2" charset="-122"/>
                <a:cs typeface="Microsoft YaHei" charset="-122"/>
              </a:rPr>
              <a:t>1. </a:t>
            </a:r>
            <a:r>
              <a:rPr lang="zh-CN" altLang="en-US" sz="2000" dirty="0">
                <a:latin typeface="FZLanTingHeiS-R-GB" panose="02000000000000000000" pitchFamily="2" charset="-122"/>
                <a:ea typeface="FZLanTingHeiS-R-GB" panose="02000000000000000000" pitchFamily="2" charset="-122"/>
                <a:cs typeface="Microsoft YaHei" charset="-122"/>
              </a:rPr>
              <a:t>计算</a:t>
            </a:r>
            <a:r>
              <a:rPr lang="en-US" altLang="zh-CN" sz="2000" dirty="0">
                <a:latin typeface="FZLanTingHeiS-R-GB" panose="02000000000000000000" pitchFamily="2" charset="-122"/>
                <a:ea typeface="FZLanTingHeiS-R-GB" panose="02000000000000000000" pitchFamily="2" charset="-122"/>
                <a:cs typeface="Microsoft YaHei" charset="-122"/>
              </a:rPr>
              <a:t>P=70</a:t>
            </a:r>
            <a:r>
              <a:rPr lang="zh-CN" altLang="en-US" sz="2000" dirty="0">
                <a:latin typeface="FZLanTingHeiS-R-GB" panose="02000000000000000000" pitchFamily="2" charset="-122"/>
                <a:ea typeface="FZLanTingHeiS-R-GB" panose="02000000000000000000" pitchFamily="2" charset="-122"/>
                <a:cs typeface="Microsoft YaHei" charset="-122"/>
              </a:rPr>
              <a:t>元时的需求价格弹性（保留二位小数）。</a:t>
            </a:r>
          </a:p>
          <a:p>
            <a:pPr fontAlgn="t">
              <a:lnSpc>
                <a:spcPct val="150000"/>
              </a:lnSpc>
            </a:pPr>
            <a:r>
              <a:rPr lang="en-US" altLang="zh-CN" sz="2000" dirty="0">
                <a:latin typeface="FZLanTingHeiS-R-GB" panose="02000000000000000000" pitchFamily="2" charset="-122"/>
                <a:ea typeface="FZLanTingHeiS-R-GB" panose="02000000000000000000" pitchFamily="2" charset="-122"/>
                <a:cs typeface="Microsoft YaHei" charset="-122"/>
              </a:rPr>
              <a:t>2. </a:t>
            </a:r>
            <a:r>
              <a:rPr lang="zh-CN" altLang="en-US" sz="2000" dirty="0">
                <a:latin typeface="FZLanTingHeiS-R-GB" panose="02000000000000000000" pitchFamily="2" charset="-122"/>
                <a:ea typeface="FZLanTingHeiS-R-GB" panose="02000000000000000000" pitchFamily="2" charset="-122"/>
                <a:cs typeface="Microsoft YaHei" charset="-122"/>
              </a:rPr>
              <a:t>企业目标如果是增加销售收入，应提价还是降价？为什么？</a:t>
            </a:r>
          </a:p>
        </p:txBody>
      </p:sp>
    </p:spTree>
    <p:extLst>
      <p:ext uri="{BB962C8B-B14F-4D97-AF65-F5344CB8AC3E}">
        <p14:creationId xmlns:p14="http://schemas.microsoft.com/office/powerpoint/2010/main" val="67003306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4767262" cy="543062"/>
          </a:xfrm>
          <a:prstGeom prst="rect">
            <a:avLst/>
          </a:prstGeom>
          <a:noFill/>
        </p:spPr>
        <p:txBody>
          <a:bodyPr wrap="square" lIns="111090" tIns="55545" rIns="111090" bIns="55545" rtlCol="0">
            <a:spAutoFit/>
          </a:bodyPr>
          <a:lstStyle/>
          <a:p>
            <a:pPr lvl="0"/>
            <a:r>
              <a:rPr lang="zh-CN" altLang="en-US" sz="2800" dirty="0">
                <a:latin typeface="FZLanTingHeiS-R-GB" panose="02000000000000000000" pitchFamily="2" charset="-122"/>
                <a:ea typeface="FZLanTingHeiS-R-GB" panose="02000000000000000000" pitchFamily="2" charset="-122"/>
                <a:cs typeface="Microsoft YaHei" charset="-122"/>
              </a:rPr>
              <a:t>习题练习</a:t>
            </a:r>
          </a:p>
        </p:txBody>
      </p:sp>
      <p:sp>
        <p:nvSpPr>
          <p:cNvPr id="2" name="矩形 1"/>
          <p:cNvSpPr/>
          <p:nvPr/>
        </p:nvSpPr>
        <p:spPr>
          <a:xfrm>
            <a:off x="962527" y="1639034"/>
            <a:ext cx="10106526" cy="2862322"/>
          </a:xfrm>
          <a:prstGeom prst="rect">
            <a:avLst/>
          </a:prstGeom>
        </p:spPr>
        <p:txBody>
          <a:bodyPr wrap="square">
            <a:spAutoFit/>
          </a:bodyPr>
          <a:lstStyle/>
          <a:p>
            <a:pPr fontAlgn="t">
              <a:lnSpc>
                <a:spcPct val="150000"/>
              </a:lnSpc>
            </a:pPr>
            <a:r>
              <a:rPr lang="zh-CN" altLang="en-US" sz="2000" dirty="0">
                <a:latin typeface="FZLanTingHeiS-R-GB" panose="02000000000000000000" pitchFamily="2" charset="-122"/>
                <a:ea typeface="FZLanTingHeiS-R-GB" panose="02000000000000000000" pitchFamily="2" charset="-122"/>
                <a:cs typeface="Microsoft YaHei" charset="-122"/>
              </a:rPr>
              <a:t>某电话机的需求方程为</a:t>
            </a:r>
            <a:r>
              <a:rPr lang="en-US" altLang="zh-CN" sz="2000" dirty="0">
                <a:latin typeface="FZLanTingHeiS-R-GB" panose="02000000000000000000" pitchFamily="2" charset="-122"/>
                <a:ea typeface="FZLanTingHeiS-R-GB" panose="02000000000000000000" pitchFamily="2" charset="-122"/>
                <a:cs typeface="Microsoft YaHei" charset="-122"/>
              </a:rPr>
              <a:t>Q=30000-200P</a:t>
            </a:r>
            <a:r>
              <a:rPr lang="zh-CN" altLang="en-US" sz="2000" dirty="0">
                <a:latin typeface="FZLanTingHeiS-R-GB" panose="02000000000000000000" pitchFamily="2" charset="-122"/>
                <a:ea typeface="FZLanTingHeiS-R-GB" panose="02000000000000000000" pitchFamily="2" charset="-122"/>
                <a:cs typeface="Microsoft YaHei" charset="-122"/>
              </a:rPr>
              <a:t>，该电话机起初的价格为</a:t>
            </a:r>
            <a:r>
              <a:rPr lang="en-US" altLang="zh-CN" sz="2000" dirty="0">
                <a:latin typeface="FZLanTingHeiS-R-GB" panose="02000000000000000000" pitchFamily="2" charset="-122"/>
                <a:ea typeface="FZLanTingHeiS-R-GB" panose="02000000000000000000" pitchFamily="2" charset="-122"/>
                <a:cs typeface="Microsoft YaHei" charset="-122"/>
              </a:rPr>
              <a:t>70</a:t>
            </a:r>
            <a:r>
              <a:rPr lang="zh-CN" altLang="en-US" sz="2000" dirty="0">
                <a:latin typeface="FZLanTingHeiS-R-GB" panose="02000000000000000000" pitchFamily="2" charset="-122"/>
                <a:ea typeface="FZLanTingHeiS-R-GB" panose="02000000000000000000" pitchFamily="2" charset="-122"/>
                <a:cs typeface="Microsoft YaHei" charset="-122"/>
              </a:rPr>
              <a:t>元。</a:t>
            </a:r>
            <a:endParaRPr lang="en-US" altLang="zh-CN" sz="2000" dirty="0">
              <a:latin typeface="FZLanTingHeiS-R-GB" panose="02000000000000000000" pitchFamily="2" charset="-122"/>
              <a:ea typeface="FZLanTingHeiS-R-GB" panose="02000000000000000000" pitchFamily="2" charset="-122"/>
              <a:cs typeface="Microsoft YaHei" charset="-122"/>
            </a:endParaRPr>
          </a:p>
          <a:p>
            <a:pPr fontAlgn="t">
              <a:lnSpc>
                <a:spcPct val="150000"/>
              </a:lnSpc>
            </a:pPr>
            <a:r>
              <a:rPr lang="en-US" altLang="zh-CN" sz="2000" dirty="0">
                <a:latin typeface="FZLanTingHeiS-R-GB" panose="02000000000000000000" pitchFamily="2" charset="-122"/>
                <a:ea typeface="FZLanTingHeiS-R-GB" panose="02000000000000000000" pitchFamily="2" charset="-122"/>
                <a:cs typeface="Microsoft YaHei" charset="-122"/>
              </a:rPr>
              <a:t>1. </a:t>
            </a:r>
            <a:r>
              <a:rPr lang="zh-CN" altLang="en-US" sz="2000" dirty="0">
                <a:latin typeface="FZLanTingHeiS-R-GB" panose="02000000000000000000" pitchFamily="2" charset="-122"/>
                <a:ea typeface="FZLanTingHeiS-R-GB" panose="02000000000000000000" pitchFamily="2" charset="-122"/>
                <a:cs typeface="Microsoft YaHei" charset="-122"/>
              </a:rPr>
              <a:t>计算</a:t>
            </a:r>
            <a:r>
              <a:rPr lang="en-US" altLang="zh-CN" sz="2000" dirty="0">
                <a:latin typeface="FZLanTingHeiS-R-GB" panose="02000000000000000000" pitchFamily="2" charset="-122"/>
                <a:ea typeface="FZLanTingHeiS-R-GB" panose="02000000000000000000" pitchFamily="2" charset="-122"/>
                <a:cs typeface="Microsoft YaHei" charset="-122"/>
              </a:rPr>
              <a:t>P=70</a:t>
            </a:r>
            <a:r>
              <a:rPr lang="zh-CN" altLang="en-US" sz="2000" dirty="0">
                <a:latin typeface="FZLanTingHeiS-R-GB" panose="02000000000000000000" pitchFamily="2" charset="-122"/>
                <a:ea typeface="FZLanTingHeiS-R-GB" panose="02000000000000000000" pitchFamily="2" charset="-122"/>
                <a:cs typeface="Microsoft YaHei" charset="-122"/>
              </a:rPr>
              <a:t>元时的需求价格弹性（保留二位小数）。</a:t>
            </a:r>
          </a:p>
          <a:p>
            <a:pPr fontAlgn="t">
              <a:lnSpc>
                <a:spcPct val="150000"/>
              </a:lnSpc>
            </a:pPr>
            <a:r>
              <a:rPr lang="en-US" altLang="zh-CN" sz="2000" dirty="0">
                <a:latin typeface="FZLanTingHeiS-R-GB" panose="02000000000000000000" pitchFamily="2" charset="-122"/>
                <a:ea typeface="FZLanTingHeiS-R-GB" panose="02000000000000000000" pitchFamily="2" charset="-122"/>
                <a:cs typeface="Microsoft YaHei" charset="-122"/>
              </a:rPr>
              <a:t>2. </a:t>
            </a:r>
            <a:r>
              <a:rPr lang="zh-CN" altLang="en-US" sz="2000" dirty="0">
                <a:latin typeface="FZLanTingHeiS-R-GB" panose="02000000000000000000" pitchFamily="2" charset="-122"/>
                <a:ea typeface="FZLanTingHeiS-R-GB" panose="02000000000000000000" pitchFamily="2" charset="-122"/>
                <a:cs typeface="Microsoft YaHei" charset="-122"/>
              </a:rPr>
              <a:t>企业目标如果是增加销售收入，应提价还是降价？为什么？</a:t>
            </a:r>
            <a:endParaRPr lang="en-US" altLang="zh-CN" sz="2000" dirty="0">
              <a:latin typeface="FZLanTingHeiS-R-GB" panose="02000000000000000000" pitchFamily="2" charset="-122"/>
              <a:ea typeface="FZLanTingHeiS-R-GB" panose="02000000000000000000" pitchFamily="2" charset="-122"/>
              <a:cs typeface="Microsoft YaHei" charset="-122"/>
            </a:endParaRPr>
          </a:p>
          <a:p>
            <a:pPr fontAlgn="t">
              <a:lnSpc>
                <a:spcPct val="150000"/>
              </a:lnSpc>
            </a:pPr>
            <a:r>
              <a:rPr lang="zh-CN" altLang="en-US" sz="2000" dirty="0">
                <a:latin typeface="FZLanTingHeiS-R-GB" panose="02000000000000000000" pitchFamily="2" charset="-122"/>
                <a:ea typeface="FZLanTingHeiS-R-GB" panose="02000000000000000000" pitchFamily="2" charset="-122"/>
                <a:cs typeface="Microsoft YaHei" charset="-122"/>
              </a:rPr>
              <a:t>解：</a:t>
            </a:r>
            <a:endParaRPr lang="en-US" altLang="zh-CN" sz="2000" dirty="0">
              <a:latin typeface="FZLanTingHeiS-R-GB" panose="02000000000000000000" pitchFamily="2" charset="-122"/>
              <a:ea typeface="FZLanTingHeiS-R-GB" panose="02000000000000000000" pitchFamily="2" charset="-122"/>
              <a:cs typeface="Microsoft YaHei" charset="-122"/>
            </a:endParaRPr>
          </a:p>
          <a:p>
            <a:pPr fontAlgn="t">
              <a:lnSpc>
                <a:spcPct val="150000"/>
              </a:lnSpc>
            </a:pPr>
            <a:r>
              <a:rPr lang="en-US" altLang="zh-CN" sz="2000" dirty="0">
                <a:latin typeface="FZLanTingHeiS-R-GB" panose="02000000000000000000" pitchFamily="2" charset="-122"/>
                <a:ea typeface="FZLanTingHeiS-R-GB" panose="02000000000000000000" pitchFamily="2" charset="-122"/>
                <a:cs typeface="Microsoft YaHei" charset="-122"/>
              </a:rPr>
              <a:t>1.</a:t>
            </a:r>
            <a:r>
              <a:rPr lang="mr-IN" altLang="zh-CN" sz="2000" dirty="0" err="1">
                <a:latin typeface="FZLanTingHeiS-R-GB" panose="02000000000000000000" pitchFamily="2" charset="-122"/>
                <a:ea typeface="FZLanTingHeiS-R-GB" panose="02000000000000000000" pitchFamily="2" charset="-122"/>
                <a:cs typeface="Microsoft YaHei" charset="-122"/>
              </a:rPr>
              <a:t>P</a:t>
            </a:r>
            <a:r>
              <a:rPr lang="mr-IN" altLang="zh-CN" sz="2000" dirty="0">
                <a:latin typeface="FZLanTingHeiS-R-GB" panose="02000000000000000000" pitchFamily="2" charset="-122"/>
                <a:ea typeface="FZLanTingHeiS-R-GB" panose="02000000000000000000" pitchFamily="2" charset="-122"/>
                <a:cs typeface="Microsoft YaHei" charset="-122"/>
              </a:rPr>
              <a:t>=70</a:t>
            </a:r>
            <a:r>
              <a:rPr lang="zh-CN" altLang="mr-IN" sz="2000" dirty="0">
                <a:latin typeface="FZLanTingHeiS-R-GB" panose="02000000000000000000" pitchFamily="2" charset="-122"/>
                <a:ea typeface="FZLanTingHeiS-R-GB" panose="02000000000000000000" pitchFamily="2" charset="-122"/>
                <a:cs typeface="Microsoft YaHei" charset="-122"/>
              </a:rPr>
              <a:t>元时，</a:t>
            </a:r>
            <a:r>
              <a:rPr lang="mr-IN" altLang="zh-CN" sz="2000" dirty="0" err="1">
                <a:latin typeface="FZLanTingHeiS-R-GB" panose="02000000000000000000" pitchFamily="2" charset="-122"/>
                <a:ea typeface="FZLanTingHeiS-R-GB" panose="02000000000000000000" pitchFamily="2" charset="-122"/>
                <a:cs typeface="Microsoft YaHei" charset="-122"/>
              </a:rPr>
              <a:t>Q</a:t>
            </a:r>
            <a:r>
              <a:rPr lang="mr-IN" altLang="zh-CN" sz="2000" dirty="0">
                <a:latin typeface="FZLanTingHeiS-R-GB" panose="02000000000000000000" pitchFamily="2" charset="-122"/>
                <a:ea typeface="FZLanTingHeiS-R-GB" panose="02000000000000000000" pitchFamily="2" charset="-122"/>
                <a:cs typeface="Microsoft YaHei" charset="-122"/>
              </a:rPr>
              <a:t>=30000-200×70=16000</a:t>
            </a:r>
            <a:r>
              <a:rPr lang="zh-CN" altLang="mr-IN" sz="2000" dirty="0">
                <a:latin typeface="FZLanTingHeiS-R-GB" panose="02000000000000000000" pitchFamily="2" charset="-122"/>
                <a:ea typeface="FZLanTingHeiS-R-GB" panose="02000000000000000000" pitchFamily="2" charset="-122"/>
                <a:cs typeface="Microsoft YaHei" charset="-122"/>
              </a:rPr>
              <a:t>； </a:t>
            </a:r>
          </a:p>
          <a:p>
            <a:pPr fontAlgn="t">
              <a:lnSpc>
                <a:spcPct val="150000"/>
              </a:lnSpc>
            </a:pPr>
            <a:r>
              <a:rPr lang="zh-CN" altLang="mr-IN" sz="2000" dirty="0">
                <a:latin typeface="FZLanTingHeiS-R-GB" panose="02000000000000000000" pitchFamily="2" charset="-122"/>
                <a:ea typeface="FZLanTingHeiS-R-GB" panose="02000000000000000000" pitchFamily="2" charset="-122"/>
                <a:cs typeface="Microsoft YaHei" charset="-122"/>
              </a:rPr>
              <a:t>需求的价格弹性</a:t>
            </a:r>
            <a:r>
              <a:rPr lang="mr-IN" altLang="zh-CN" sz="2000" dirty="0">
                <a:latin typeface="FZLanTingHeiS-R-GB" panose="02000000000000000000" pitchFamily="2" charset="-122"/>
                <a:ea typeface="FZLanTingHeiS-R-GB" panose="02000000000000000000" pitchFamily="2" charset="-122"/>
                <a:cs typeface="Microsoft YaHei" charset="-122"/>
              </a:rPr>
              <a:t>=</a:t>
            </a:r>
            <a:r>
              <a:rPr lang="zh-CN" altLang="mr-IN" sz="2000" dirty="0">
                <a:latin typeface="FZLanTingHeiS-R-GB" panose="02000000000000000000" pitchFamily="2" charset="-122"/>
                <a:ea typeface="FZLanTingHeiS-R-GB" panose="02000000000000000000" pitchFamily="2" charset="-122"/>
                <a:cs typeface="Microsoft YaHei" charset="-122"/>
              </a:rPr>
              <a:t>（</a:t>
            </a:r>
            <a:r>
              <a:rPr lang="mr-IN" altLang="zh-CN" sz="2000" dirty="0" err="1">
                <a:latin typeface="FZLanTingHeiS-R-GB" panose="02000000000000000000" pitchFamily="2" charset="-122"/>
                <a:ea typeface="FZLanTingHeiS-R-GB" panose="02000000000000000000" pitchFamily="2" charset="-122"/>
                <a:cs typeface="Microsoft YaHei" charset="-122"/>
              </a:rPr>
              <a:t>dQ</a:t>
            </a:r>
            <a:r>
              <a:rPr lang="mr-IN" altLang="zh-CN" sz="2000" dirty="0">
                <a:latin typeface="FZLanTingHeiS-R-GB" panose="02000000000000000000" pitchFamily="2" charset="-122"/>
                <a:ea typeface="FZLanTingHeiS-R-GB" panose="02000000000000000000" pitchFamily="2" charset="-122"/>
                <a:cs typeface="Microsoft YaHei" charset="-122"/>
              </a:rPr>
              <a:t>/</a:t>
            </a:r>
            <a:r>
              <a:rPr lang="mr-IN" altLang="zh-CN" sz="2000" dirty="0" err="1">
                <a:latin typeface="FZLanTingHeiS-R-GB" panose="02000000000000000000" pitchFamily="2" charset="-122"/>
                <a:ea typeface="FZLanTingHeiS-R-GB" panose="02000000000000000000" pitchFamily="2" charset="-122"/>
                <a:cs typeface="Microsoft YaHei" charset="-122"/>
              </a:rPr>
              <a:t>dP</a:t>
            </a:r>
            <a:r>
              <a:rPr lang="zh-CN" altLang="mr-IN" sz="2000" dirty="0">
                <a:latin typeface="FZLanTingHeiS-R-GB" panose="02000000000000000000" pitchFamily="2" charset="-122"/>
                <a:ea typeface="FZLanTingHeiS-R-GB" panose="02000000000000000000" pitchFamily="2" charset="-122"/>
                <a:cs typeface="Microsoft YaHei" charset="-122"/>
              </a:rPr>
              <a:t>）</a:t>
            </a:r>
            <a:r>
              <a:rPr lang="mr-IN" altLang="zh-CN" sz="2000" dirty="0">
                <a:latin typeface="FZLanTingHeiS-R-GB" panose="02000000000000000000" pitchFamily="2" charset="-122"/>
                <a:ea typeface="FZLanTingHeiS-R-GB" panose="02000000000000000000" pitchFamily="2" charset="-122"/>
                <a:cs typeface="Microsoft YaHei" charset="-122"/>
              </a:rPr>
              <a:t>×</a:t>
            </a:r>
            <a:r>
              <a:rPr lang="zh-CN" altLang="mr-IN" sz="2000" dirty="0">
                <a:latin typeface="FZLanTingHeiS-R-GB" panose="02000000000000000000" pitchFamily="2" charset="-122"/>
                <a:ea typeface="FZLanTingHeiS-R-GB" panose="02000000000000000000" pitchFamily="2" charset="-122"/>
                <a:cs typeface="Microsoft YaHei" charset="-122"/>
              </a:rPr>
              <a:t>（</a:t>
            </a:r>
            <a:r>
              <a:rPr lang="mr-IN" altLang="zh-CN" sz="2000" dirty="0" err="1">
                <a:latin typeface="FZLanTingHeiS-R-GB" panose="02000000000000000000" pitchFamily="2" charset="-122"/>
                <a:ea typeface="FZLanTingHeiS-R-GB" panose="02000000000000000000" pitchFamily="2" charset="-122"/>
                <a:cs typeface="Microsoft YaHei" charset="-122"/>
              </a:rPr>
              <a:t>P</a:t>
            </a:r>
            <a:r>
              <a:rPr lang="mr-IN" altLang="zh-CN" sz="2000" dirty="0">
                <a:latin typeface="FZLanTingHeiS-R-GB" panose="02000000000000000000" pitchFamily="2" charset="-122"/>
                <a:ea typeface="FZLanTingHeiS-R-GB" panose="02000000000000000000" pitchFamily="2" charset="-122"/>
                <a:cs typeface="Microsoft YaHei" charset="-122"/>
              </a:rPr>
              <a:t>/</a:t>
            </a:r>
            <a:r>
              <a:rPr lang="mr-IN" altLang="zh-CN" sz="2000" dirty="0" err="1">
                <a:latin typeface="FZLanTingHeiS-R-GB" panose="02000000000000000000" pitchFamily="2" charset="-122"/>
                <a:ea typeface="FZLanTingHeiS-R-GB" panose="02000000000000000000" pitchFamily="2" charset="-122"/>
                <a:cs typeface="Microsoft YaHei" charset="-122"/>
              </a:rPr>
              <a:t>Q</a:t>
            </a:r>
            <a:r>
              <a:rPr lang="zh-CN" altLang="mr-IN" sz="2000" dirty="0">
                <a:latin typeface="FZLanTingHeiS-R-GB" panose="02000000000000000000" pitchFamily="2" charset="-122"/>
                <a:ea typeface="FZLanTingHeiS-R-GB" panose="02000000000000000000" pitchFamily="2" charset="-122"/>
                <a:cs typeface="Microsoft YaHei" charset="-122"/>
              </a:rPr>
              <a:t>）</a:t>
            </a:r>
            <a:r>
              <a:rPr lang="mr-IN" altLang="zh-CN" sz="2000" dirty="0">
                <a:latin typeface="FZLanTingHeiS-R-GB" panose="02000000000000000000" pitchFamily="2" charset="-122"/>
                <a:ea typeface="FZLanTingHeiS-R-GB" panose="02000000000000000000" pitchFamily="2" charset="-122"/>
                <a:cs typeface="Microsoft YaHei" charset="-122"/>
              </a:rPr>
              <a:t>=-200×</a:t>
            </a:r>
            <a:r>
              <a:rPr lang="zh-CN" altLang="mr-IN" sz="2000" dirty="0">
                <a:latin typeface="FZLanTingHeiS-R-GB" panose="02000000000000000000" pitchFamily="2" charset="-122"/>
                <a:ea typeface="FZLanTingHeiS-R-GB" panose="02000000000000000000" pitchFamily="2" charset="-122"/>
                <a:cs typeface="Microsoft YaHei" charset="-122"/>
              </a:rPr>
              <a:t>（</a:t>
            </a:r>
            <a:r>
              <a:rPr lang="mr-IN" altLang="zh-CN" sz="2000" dirty="0">
                <a:latin typeface="FZLanTingHeiS-R-GB" panose="02000000000000000000" pitchFamily="2" charset="-122"/>
                <a:ea typeface="FZLanTingHeiS-R-GB" panose="02000000000000000000" pitchFamily="2" charset="-122"/>
                <a:cs typeface="Microsoft YaHei" charset="-122"/>
              </a:rPr>
              <a:t>70/16000</a:t>
            </a:r>
            <a:r>
              <a:rPr lang="zh-CN" altLang="mr-IN" sz="2000" dirty="0">
                <a:latin typeface="FZLanTingHeiS-R-GB" panose="02000000000000000000" pitchFamily="2" charset="-122"/>
                <a:ea typeface="FZLanTingHeiS-R-GB" panose="02000000000000000000" pitchFamily="2" charset="-122"/>
                <a:cs typeface="Microsoft YaHei" charset="-122"/>
              </a:rPr>
              <a:t>）</a:t>
            </a:r>
            <a:r>
              <a:rPr lang="mr-IN" altLang="zh-CN" sz="2000" dirty="0">
                <a:latin typeface="FZLanTingHeiS-R-GB" panose="02000000000000000000" pitchFamily="2" charset="-122"/>
                <a:ea typeface="FZLanTingHeiS-R-GB" panose="02000000000000000000" pitchFamily="2" charset="-122"/>
                <a:cs typeface="Microsoft YaHei" charset="-122"/>
              </a:rPr>
              <a:t>=-0.88</a:t>
            </a:r>
            <a:r>
              <a:rPr lang="zh-CN" altLang="mr-IN" sz="2000" dirty="0">
                <a:latin typeface="FZLanTingHeiS-R-GB" panose="02000000000000000000" pitchFamily="2" charset="-122"/>
                <a:ea typeface="FZLanTingHeiS-R-GB" panose="02000000000000000000" pitchFamily="2" charset="-122"/>
                <a:cs typeface="Microsoft YaHei" charset="-122"/>
              </a:rPr>
              <a:t>。 </a:t>
            </a:r>
          </a:p>
        </p:txBody>
      </p:sp>
      <mc:AlternateContent xmlns:mc="http://schemas.openxmlformats.org/markup-compatibility/2006" xmlns:a14="http://schemas.microsoft.com/office/drawing/2010/main">
        <mc:Choice Requires="a14">
          <p:sp>
            <p:nvSpPr>
              <p:cNvPr id="4" name="文本框 3"/>
              <p:cNvSpPr txBox="1"/>
              <p:nvPr/>
            </p:nvSpPr>
            <p:spPr>
              <a:xfrm>
                <a:off x="2208869" y="415151"/>
                <a:ext cx="9983131" cy="903389"/>
              </a:xfrm>
              <a:prstGeom prst="rect">
                <a:avLst/>
              </a:prstGeom>
              <a:noFill/>
              <a:ln>
                <a:solidFill>
                  <a:schemeClr val="accent1"/>
                </a:solidFill>
              </a:ln>
            </p:spPr>
            <p:txBody>
              <a:bodyPr wrap="square" rtlCol="0">
                <a:spAutoFit/>
              </a:bodyPr>
              <a:lstStyle/>
              <a:p>
                <a:r>
                  <a:rPr kumimoji="1" lang="en-US" altLang="zh-CN" sz="3600" dirty="0">
                    <a:latin typeface="FZLanTingHeiS-R-GB" panose="02000000000000000000" pitchFamily="2" charset="-122"/>
                    <a:ea typeface="FZLanTingHeiS-R-GB" panose="02000000000000000000" pitchFamily="2" charset="-122"/>
                    <a:cs typeface="Microsoft YaHei" charset="-122"/>
                  </a:rPr>
                  <a:t>-200</a:t>
                </a:r>
                <a:r>
                  <a:rPr kumimoji="1" lang="zh-CN" altLang="en-US" sz="3600" dirty="0">
                    <a:latin typeface="FZLanTingHeiS-R-GB" panose="02000000000000000000" pitchFamily="2" charset="-122"/>
                    <a:ea typeface="FZLanTingHeiS-R-GB" panose="02000000000000000000" pitchFamily="2" charset="-122"/>
                    <a:cs typeface="Microsoft YaHei" charset="-122"/>
                  </a:rPr>
                  <a:t>咋来的看这里：</a:t>
                </a:r>
                <a14:m>
                  <m:oMath xmlns:m="http://schemas.openxmlformats.org/officeDocument/2006/math">
                    <m:f>
                      <m:fPr>
                        <m:ctrlPr>
                          <a:rPr kumimoji="1" lang="mr-IN" altLang="zh-CN" sz="3600" i="1" smtClean="0">
                            <a:latin typeface="Cambria Math" panose="02040503050406030204" pitchFamily="18" charset="0"/>
                            <a:ea typeface="Microsoft YaHei" charset="-122"/>
                            <a:cs typeface="Microsoft YaHei" charset="-122"/>
                          </a:rPr>
                        </m:ctrlPr>
                      </m:fPr>
                      <m:num>
                        <m:r>
                          <a:rPr kumimoji="1" lang="en-US" altLang="zh-CN" sz="3600" smtClean="0">
                            <a:latin typeface="Cambria Math" charset="0"/>
                            <a:ea typeface="Microsoft YaHei" charset="-122"/>
                            <a:cs typeface="Microsoft YaHei" charset="-122"/>
                          </a:rPr>
                          <m:t>𝑑𝑄</m:t>
                        </m:r>
                      </m:num>
                      <m:den>
                        <m:r>
                          <a:rPr kumimoji="1" lang="en-US" altLang="zh-CN" sz="3600" smtClean="0">
                            <a:latin typeface="Cambria Math" charset="0"/>
                            <a:ea typeface="Microsoft YaHei" charset="-122"/>
                            <a:cs typeface="Microsoft YaHei" charset="-122"/>
                          </a:rPr>
                          <m:t>𝑑𝑃</m:t>
                        </m:r>
                      </m:den>
                    </m:f>
                    <m:r>
                      <a:rPr kumimoji="1" lang="en-US" altLang="zh-CN" sz="3600" smtClean="0">
                        <a:latin typeface="Cambria Math" charset="0"/>
                        <a:ea typeface="Microsoft YaHei" charset="-122"/>
                        <a:cs typeface="Microsoft YaHei" charset="-122"/>
                      </a:rPr>
                      <m:t>=</m:t>
                    </m:r>
                    <m:f>
                      <m:fPr>
                        <m:ctrlPr>
                          <a:rPr kumimoji="1" lang="mr-IN" altLang="zh-CN" sz="3600" i="1" smtClean="0">
                            <a:latin typeface="Cambria Math" panose="02040503050406030204" pitchFamily="18" charset="0"/>
                            <a:ea typeface="Microsoft YaHei" charset="-122"/>
                            <a:cs typeface="Microsoft YaHei" charset="-122"/>
                          </a:rPr>
                        </m:ctrlPr>
                      </m:fPr>
                      <m:num>
                        <m:r>
                          <a:rPr kumimoji="1" lang="en-US" altLang="zh-CN" sz="3600" smtClean="0">
                            <a:latin typeface="Cambria Math" charset="0"/>
                            <a:ea typeface="Microsoft YaHei" charset="-122"/>
                            <a:cs typeface="Microsoft YaHei" charset="-122"/>
                          </a:rPr>
                          <m:t>𝑑</m:t>
                        </m:r>
                        <m:r>
                          <a:rPr kumimoji="1" lang="en-US" altLang="zh-CN" sz="3600" smtClean="0">
                            <a:latin typeface="Cambria Math" charset="0"/>
                            <a:ea typeface="Microsoft YaHei" charset="-122"/>
                            <a:cs typeface="Microsoft YaHei" charset="-122"/>
                          </a:rPr>
                          <m:t>(30000−200</m:t>
                        </m:r>
                        <m:r>
                          <a:rPr kumimoji="1" lang="en-US" altLang="zh-CN" sz="3600" smtClean="0">
                            <a:latin typeface="Cambria Math" charset="0"/>
                            <a:ea typeface="Microsoft YaHei" charset="-122"/>
                            <a:cs typeface="Microsoft YaHei" charset="-122"/>
                          </a:rPr>
                          <m:t>𝑃</m:t>
                        </m:r>
                        <m:r>
                          <a:rPr kumimoji="1" lang="en-US" altLang="zh-CN" sz="3600" smtClean="0">
                            <a:latin typeface="Cambria Math" charset="0"/>
                            <a:ea typeface="Microsoft YaHei" charset="-122"/>
                            <a:cs typeface="Microsoft YaHei" charset="-122"/>
                          </a:rPr>
                          <m:t>)</m:t>
                        </m:r>
                      </m:num>
                      <m:den>
                        <m:r>
                          <a:rPr kumimoji="1" lang="en-US" altLang="zh-CN" sz="3600" smtClean="0">
                            <a:latin typeface="Cambria Math" charset="0"/>
                            <a:ea typeface="Microsoft YaHei" charset="-122"/>
                            <a:cs typeface="Microsoft YaHei" charset="-122"/>
                          </a:rPr>
                          <m:t>𝑑𝑃</m:t>
                        </m:r>
                      </m:den>
                    </m:f>
                    <m:r>
                      <a:rPr kumimoji="1" lang="en-US" altLang="zh-CN" sz="3600" smtClean="0">
                        <a:latin typeface="Cambria Math" charset="0"/>
                        <a:ea typeface="Microsoft YaHei" charset="-122"/>
                        <a:cs typeface="Microsoft YaHei" charset="-122"/>
                      </a:rPr>
                      <m:t>=−200</m:t>
                    </m:r>
                  </m:oMath>
                </a14:m>
                <a:endParaRPr kumimoji="1" lang="zh-CN" altLang="en-US" sz="3600" dirty="0">
                  <a:latin typeface="FZLanTingHeiS-R-GB" panose="02000000000000000000" pitchFamily="2" charset="-122"/>
                  <a:ea typeface="FZLanTingHeiS-R-GB" panose="02000000000000000000" pitchFamily="2" charset="-122"/>
                  <a:cs typeface="Microsoft YaHei" charset="-122"/>
                </a:endParaRPr>
              </a:p>
            </p:txBody>
          </p:sp>
        </mc:Choice>
        <mc:Fallback xmlns="">
          <p:sp>
            <p:nvSpPr>
              <p:cNvPr id="4" name="文本框 3"/>
              <p:cNvSpPr txBox="1">
                <a:spLocks noRot="1" noChangeAspect="1" noMove="1" noResize="1" noEditPoints="1" noAdjustHandles="1" noChangeArrowheads="1" noChangeShapeType="1" noTextEdit="1"/>
              </p:cNvSpPr>
              <p:nvPr/>
            </p:nvSpPr>
            <p:spPr>
              <a:xfrm>
                <a:off x="2208869" y="415151"/>
                <a:ext cx="9983131" cy="903389"/>
              </a:xfrm>
              <a:prstGeom prst="rect">
                <a:avLst/>
              </a:prstGeom>
              <a:blipFill>
                <a:blip r:embed="rId3"/>
                <a:stretch>
                  <a:fillRect l="-1777" b="-10959"/>
                </a:stretch>
              </a:blipFill>
              <a:ln>
                <a:solidFill>
                  <a:schemeClr val="accent1"/>
                </a:solidFill>
              </a:ln>
            </p:spPr>
            <p:txBody>
              <a:bodyPr/>
              <a:lstStyle/>
              <a:p>
                <a:r>
                  <a:rPr lang="zh-CN" altLang="en-US">
                    <a:noFill/>
                  </a:rPr>
                  <a:t> </a:t>
                </a:r>
              </a:p>
            </p:txBody>
          </p:sp>
        </mc:Fallback>
      </mc:AlternateContent>
    </p:spTree>
    <p:extLst>
      <p:ext uri="{BB962C8B-B14F-4D97-AF65-F5344CB8AC3E}">
        <p14:creationId xmlns:p14="http://schemas.microsoft.com/office/powerpoint/2010/main" val="1887718632"/>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4767262" cy="543062"/>
          </a:xfrm>
          <a:prstGeom prst="rect">
            <a:avLst/>
          </a:prstGeom>
          <a:noFill/>
        </p:spPr>
        <p:txBody>
          <a:bodyPr wrap="square" lIns="111090" tIns="55545" rIns="111090" bIns="55545" rtlCol="0">
            <a:spAutoFit/>
          </a:bodyPr>
          <a:lstStyle/>
          <a:p>
            <a:pPr lvl="0"/>
            <a:r>
              <a:rPr lang="zh-CN" altLang="en-US" sz="2800" dirty="0">
                <a:latin typeface="FZLanTingHeiS-R-GB" panose="02000000000000000000" pitchFamily="2" charset="-122"/>
                <a:ea typeface="FZLanTingHeiS-R-GB" panose="02000000000000000000" pitchFamily="2" charset="-122"/>
                <a:cs typeface="Microsoft YaHei" charset="-122"/>
              </a:rPr>
              <a:t>习题练习</a:t>
            </a:r>
          </a:p>
        </p:txBody>
      </p:sp>
      <p:sp>
        <p:nvSpPr>
          <p:cNvPr id="2" name="矩形 1"/>
          <p:cNvSpPr/>
          <p:nvPr/>
        </p:nvSpPr>
        <p:spPr>
          <a:xfrm>
            <a:off x="962527" y="1639034"/>
            <a:ext cx="10106526" cy="3323987"/>
          </a:xfrm>
          <a:prstGeom prst="rect">
            <a:avLst/>
          </a:prstGeom>
        </p:spPr>
        <p:txBody>
          <a:bodyPr wrap="square">
            <a:spAutoFit/>
          </a:bodyPr>
          <a:lstStyle/>
          <a:p>
            <a:pPr fontAlgn="t">
              <a:lnSpc>
                <a:spcPct val="150000"/>
              </a:lnSpc>
            </a:pPr>
            <a:r>
              <a:rPr lang="zh-CN" altLang="en-US" sz="2000" dirty="0">
                <a:latin typeface="FZLanTingHeiS-R-GB" panose="02000000000000000000" pitchFamily="2" charset="-122"/>
                <a:ea typeface="FZLanTingHeiS-R-GB" panose="02000000000000000000" pitchFamily="2" charset="-122"/>
                <a:cs typeface="Microsoft YaHei" charset="-122"/>
              </a:rPr>
              <a:t>某电话机的需求方程为</a:t>
            </a:r>
            <a:r>
              <a:rPr lang="en-US" altLang="zh-CN" sz="2000" dirty="0">
                <a:latin typeface="FZLanTingHeiS-R-GB" panose="02000000000000000000" pitchFamily="2" charset="-122"/>
                <a:ea typeface="FZLanTingHeiS-R-GB" panose="02000000000000000000" pitchFamily="2" charset="-122"/>
                <a:cs typeface="Microsoft YaHei" charset="-122"/>
              </a:rPr>
              <a:t>Q=30000-200P</a:t>
            </a:r>
            <a:r>
              <a:rPr lang="zh-CN" altLang="en-US" sz="2000" dirty="0">
                <a:latin typeface="FZLanTingHeiS-R-GB" panose="02000000000000000000" pitchFamily="2" charset="-122"/>
                <a:ea typeface="FZLanTingHeiS-R-GB" panose="02000000000000000000" pitchFamily="2" charset="-122"/>
                <a:cs typeface="Microsoft YaHei" charset="-122"/>
              </a:rPr>
              <a:t>，该电话机起初的价格为</a:t>
            </a:r>
            <a:r>
              <a:rPr lang="en-US" altLang="zh-CN" sz="2000" dirty="0">
                <a:latin typeface="FZLanTingHeiS-R-GB" panose="02000000000000000000" pitchFamily="2" charset="-122"/>
                <a:ea typeface="FZLanTingHeiS-R-GB" panose="02000000000000000000" pitchFamily="2" charset="-122"/>
                <a:cs typeface="Microsoft YaHei" charset="-122"/>
              </a:rPr>
              <a:t>70</a:t>
            </a:r>
            <a:r>
              <a:rPr lang="zh-CN" altLang="en-US" sz="2000" dirty="0">
                <a:latin typeface="FZLanTingHeiS-R-GB" panose="02000000000000000000" pitchFamily="2" charset="-122"/>
                <a:ea typeface="FZLanTingHeiS-R-GB" panose="02000000000000000000" pitchFamily="2" charset="-122"/>
                <a:cs typeface="Microsoft YaHei" charset="-122"/>
              </a:rPr>
              <a:t>元。</a:t>
            </a:r>
            <a:endParaRPr lang="en-US" altLang="zh-CN" sz="2000" dirty="0">
              <a:latin typeface="FZLanTingHeiS-R-GB" panose="02000000000000000000" pitchFamily="2" charset="-122"/>
              <a:ea typeface="FZLanTingHeiS-R-GB" panose="02000000000000000000" pitchFamily="2" charset="-122"/>
              <a:cs typeface="Microsoft YaHei" charset="-122"/>
            </a:endParaRPr>
          </a:p>
          <a:p>
            <a:pPr fontAlgn="t">
              <a:lnSpc>
                <a:spcPct val="150000"/>
              </a:lnSpc>
            </a:pPr>
            <a:r>
              <a:rPr lang="en-US" altLang="zh-CN" sz="2000" dirty="0">
                <a:latin typeface="FZLanTingHeiS-R-GB" panose="02000000000000000000" pitchFamily="2" charset="-122"/>
                <a:ea typeface="FZLanTingHeiS-R-GB" panose="02000000000000000000" pitchFamily="2" charset="-122"/>
                <a:cs typeface="Microsoft YaHei" charset="-122"/>
              </a:rPr>
              <a:t>1. </a:t>
            </a:r>
            <a:r>
              <a:rPr lang="zh-CN" altLang="en-US" sz="2000" dirty="0">
                <a:latin typeface="FZLanTingHeiS-R-GB" panose="02000000000000000000" pitchFamily="2" charset="-122"/>
                <a:ea typeface="FZLanTingHeiS-R-GB" panose="02000000000000000000" pitchFamily="2" charset="-122"/>
                <a:cs typeface="Microsoft YaHei" charset="-122"/>
              </a:rPr>
              <a:t>计算</a:t>
            </a:r>
            <a:r>
              <a:rPr lang="en-US" altLang="zh-CN" sz="2000" dirty="0">
                <a:latin typeface="FZLanTingHeiS-R-GB" panose="02000000000000000000" pitchFamily="2" charset="-122"/>
                <a:ea typeface="FZLanTingHeiS-R-GB" panose="02000000000000000000" pitchFamily="2" charset="-122"/>
                <a:cs typeface="Microsoft YaHei" charset="-122"/>
              </a:rPr>
              <a:t>P=70</a:t>
            </a:r>
            <a:r>
              <a:rPr lang="zh-CN" altLang="en-US" sz="2000" dirty="0">
                <a:latin typeface="FZLanTingHeiS-R-GB" panose="02000000000000000000" pitchFamily="2" charset="-122"/>
                <a:ea typeface="FZLanTingHeiS-R-GB" panose="02000000000000000000" pitchFamily="2" charset="-122"/>
                <a:cs typeface="Microsoft YaHei" charset="-122"/>
              </a:rPr>
              <a:t>元时的需求价格弹性（保留二位小数）。</a:t>
            </a:r>
          </a:p>
          <a:p>
            <a:pPr fontAlgn="t">
              <a:lnSpc>
                <a:spcPct val="150000"/>
              </a:lnSpc>
            </a:pPr>
            <a:r>
              <a:rPr lang="en-US" altLang="zh-CN" sz="2000" dirty="0">
                <a:latin typeface="FZLanTingHeiS-R-GB" panose="02000000000000000000" pitchFamily="2" charset="-122"/>
                <a:ea typeface="FZLanTingHeiS-R-GB" panose="02000000000000000000" pitchFamily="2" charset="-122"/>
                <a:cs typeface="Microsoft YaHei" charset="-122"/>
              </a:rPr>
              <a:t>2. </a:t>
            </a:r>
            <a:r>
              <a:rPr lang="zh-CN" altLang="en-US" sz="2000" dirty="0">
                <a:latin typeface="FZLanTingHeiS-R-GB" panose="02000000000000000000" pitchFamily="2" charset="-122"/>
                <a:ea typeface="FZLanTingHeiS-R-GB" panose="02000000000000000000" pitchFamily="2" charset="-122"/>
                <a:cs typeface="Microsoft YaHei" charset="-122"/>
              </a:rPr>
              <a:t>企业目标如果是增加销售收入，应提价还是降价？为什么？</a:t>
            </a:r>
            <a:endParaRPr lang="en-US" altLang="zh-CN" sz="2000" dirty="0">
              <a:latin typeface="FZLanTingHeiS-R-GB" panose="02000000000000000000" pitchFamily="2" charset="-122"/>
              <a:ea typeface="FZLanTingHeiS-R-GB" panose="02000000000000000000" pitchFamily="2" charset="-122"/>
              <a:cs typeface="Microsoft YaHei" charset="-122"/>
            </a:endParaRPr>
          </a:p>
          <a:p>
            <a:pPr fontAlgn="t">
              <a:lnSpc>
                <a:spcPct val="150000"/>
              </a:lnSpc>
            </a:pPr>
            <a:r>
              <a:rPr lang="zh-CN" altLang="en-US" sz="2000" dirty="0">
                <a:latin typeface="FZLanTingHeiS-R-GB" panose="02000000000000000000" pitchFamily="2" charset="-122"/>
                <a:ea typeface="FZLanTingHeiS-R-GB" panose="02000000000000000000" pitchFamily="2" charset="-122"/>
                <a:cs typeface="Microsoft YaHei" charset="-122"/>
              </a:rPr>
              <a:t>解：</a:t>
            </a:r>
            <a:endParaRPr lang="en-US" altLang="zh-CN" sz="2000" dirty="0">
              <a:latin typeface="FZLanTingHeiS-R-GB" panose="02000000000000000000" pitchFamily="2" charset="-122"/>
              <a:ea typeface="FZLanTingHeiS-R-GB" panose="02000000000000000000" pitchFamily="2" charset="-122"/>
              <a:cs typeface="Microsoft YaHei" charset="-122"/>
            </a:endParaRPr>
          </a:p>
          <a:p>
            <a:pPr fontAlgn="t">
              <a:lnSpc>
                <a:spcPct val="150000"/>
              </a:lnSpc>
            </a:pPr>
            <a:r>
              <a:rPr lang="en-US" altLang="zh-CN" sz="2000" dirty="0">
                <a:latin typeface="FZLanTingHeiS-R-GB" panose="02000000000000000000" pitchFamily="2" charset="-122"/>
                <a:ea typeface="FZLanTingHeiS-R-GB" panose="02000000000000000000" pitchFamily="2" charset="-122"/>
                <a:cs typeface="Microsoft YaHei" charset="-122"/>
              </a:rPr>
              <a:t>1.</a:t>
            </a:r>
            <a:r>
              <a:rPr lang="mr-IN" altLang="zh-CN" sz="2000" dirty="0" err="1">
                <a:latin typeface="FZLanTingHeiS-R-GB" panose="02000000000000000000" pitchFamily="2" charset="-122"/>
                <a:ea typeface="FZLanTingHeiS-R-GB" panose="02000000000000000000" pitchFamily="2" charset="-122"/>
                <a:cs typeface="Microsoft YaHei" charset="-122"/>
              </a:rPr>
              <a:t>P</a:t>
            </a:r>
            <a:r>
              <a:rPr lang="mr-IN" altLang="zh-CN" sz="2000" dirty="0">
                <a:latin typeface="FZLanTingHeiS-R-GB" panose="02000000000000000000" pitchFamily="2" charset="-122"/>
                <a:ea typeface="FZLanTingHeiS-R-GB" panose="02000000000000000000" pitchFamily="2" charset="-122"/>
                <a:cs typeface="Microsoft YaHei" charset="-122"/>
              </a:rPr>
              <a:t>=70</a:t>
            </a:r>
            <a:r>
              <a:rPr lang="zh-CN" altLang="mr-IN" sz="2000" dirty="0">
                <a:latin typeface="FZLanTingHeiS-R-GB" panose="02000000000000000000" pitchFamily="2" charset="-122"/>
                <a:ea typeface="FZLanTingHeiS-R-GB" panose="02000000000000000000" pitchFamily="2" charset="-122"/>
                <a:cs typeface="Microsoft YaHei" charset="-122"/>
              </a:rPr>
              <a:t>元时，</a:t>
            </a:r>
            <a:r>
              <a:rPr lang="mr-IN" altLang="zh-CN" sz="2000" dirty="0" err="1">
                <a:latin typeface="FZLanTingHeiS-R-GB" panose="02000000000000000000" pitchFamily="2" charset="-122"/>
                <a:ea typeface="FZLanTingHeiS-R-GB" panose="02000000000000000000" pitchFamily="2" charset="-122"/>
                <a:cs typeface="Microsoft YaHei" charset="-122"/>
              </a:rPr>
              <a:t>Q</a:t>
            </a:r>
            <a:r>
              <a:rPr lang="mr-IN" altLang="zh-CN" sz="2000" dirty="0">
                <a:latin typeface="FZLanTingHeiS-R-GB" panose="02000000000000000000" pitchFamily="2" charset="-122"/>
                <a:ea typeface="FZLanTingHeiS-R-GB" panose="02000000000000000000" pitchFamily="2" charset="-122"/>
                <a:cs typeface="Microsoft YaHei" charset="-122"/>
              </a:rPr>
              <a:t>=30000-200×70=16000</a:t>
            </a:r>
            <a:r>
              <a:rPr lang="zh-CN" altLang="mr-IN" sz="2000" dirty="0">
                <a:latin typeface="FZLanTingHeiS-R-GB" panose="02000000000000000000" pitchFamily="2" charset="-122"/>
                <a:ea typeface="FZLanTingHeiS-R-GB" panose="02000000000000000000" pitchFamily="2" charset="-122"/>
                <a:cs typeface="Microsoft YaHei" charset="-122"/>
              </a:rPr>
              <a:t>； </a:t>
            </a:r>
          </a:p>
          <a:p>
            <a:pPr fontAlgn="t">
              <a:lnSpc>
                <a:spcPct val="150000"/>
              </a:lnSpc>
            </a:pPr>
            <a:r>
              <a:rPr lang="zh-CN" altLang="mr-IN" sz="2000" dirty="0">
                <a:latin typeface="FZLanTingHeiS-R-GB" panose="02000000000000000000" pitchFamily="2" charset="-122"/>
                <a:ea typeface="FZLanTingHeiS-R-GB" panose="02000000000000000000" pitchFamily="2" charset="-122"/>
                <a:cs typeface="Microsoft YaHei" charset="-122"/>
              </a:rPr>
              <a:t>需求的价格弹性</a:t>
            </a:r>
            <a:r>
              <a:rPr lang="mr-IN" altLang="zh-CN" sz="2000" dirty="0">
                <a:latin typeface="FZLanTingHeiS-R-GB" panose="02000000000000000000" pitchFamily="2" charset="-122"/>
                <a:ea typeface="FZLanTingHeiS-R-GB" panose="02000000000000000000" pitchFamily="2" charset="-122"/>
                <a:cs typeface="Microsoft YaHei" charset="-122"/>
              </a:rPr>
              <a:t>=</a:t>
            </a:r>
            <a:r>
              <a:rPr lang="zh-CN" altLang="mr-IN" sz="2000" dirty="0">
                <a:latin typeface="FZLanTingHeiS-R-GB" panose="02000000000000000000" pitchFamily="2" charset="-122"/>
                <a:ea typeface="FZLanTingHeiS-R-GB" panose="02000000000000000000" pitchFamily="2" charset="-122"/>
                <a:cs typeface="Microsoft YaHei" charset="-122"/>
              </a:rPr>
              <a:t>（</a:t>
            </a:r>
            <a:r>
              <a:rPr lang="mr-IN" altLang="zh-CN" sz="2000" dirty="0" err="1">
                <a:latin typeface="FZLanTingHeiS-R-GB" panose="02000000000000000000" pitchFamily="2" charset="-122"/>
                <a:ea typeface="FZLanTingHeiS-R-GB" panose="02000000000000000000" pitchFamily="2" charset="-122"/>
                <a:cs typeface="Microsoft YaHei" charset="-122"/>
              </a:rPr>
              <a:t>dQ</a:t>
            </a:r>
            <a:r>
              <a:rPr lang="mr-IN" altLang="zh-CN" sz="2000" dirty="0">
                <a:latin typeface="FZLanTingHeiS-R-GB" panose="02000000000000000000" pitchFamily="2" charset="-122"/>
                <a:ea typeface="FZLanTingHeiS-R-GB" panose="02000000000000000000" pitchFamily="2" charset="-122"/>
                <a:cs typeface="Microsoft YaHei" charset="-122"/>
              </a:rPr>
              <a:t>/</a:t>
            </a:r>
            <a:r>
              <a:rPr lang="mr-IN" altLang="zh-CN" sz="2000" dirty="0" err="1">
                <a:latin typeface="FZLanTingHeiS-R-GB" panose="02000000000000000000" pitchFamily="2" charset="-122"/>
                <a:ea typeface="FZLanTingHeiS-R-GB" panose="02000000000000000000" pitchFamily="2" charset="-122"/>
                <a:cs typeface="Microsoft YaHei" charset="-122"/>
              </a:rPr>
              <a:t>dP</a:t>
            </a:r>
            <a:r>
              <a:rPr lang="zh-CN" altLang="mr-IN" sz="2000" dirty="0">
                <a:latin typeface="FZLanTingHeiS-R-GB" panose="02000000000000000000" pitchFamily="2" charset="-122"/>
                <a:ea typeface="FZLanTingHeiS-R-GB" panose="02000000000000000000" pitchFamily="2" charset="-122"/>
                <a:cs typeface="Microsoft YaHei" charset="-122"/>
              </a:rPr>
              <a:t>）</a:t>
            </a:r>
            <a:r>
              <a:rPr lang="mr-IN" altLang="zh-CN" sz="2000" dirty="0">
                <a:latin typeface="FZLanTingHeiS-R-GB" panose="02000000000000000000" pitchFamily="2" charset="-122"/>
                <a:ea typeface="FZLanTingHeiS-R-GB" panose="02000000000000000000" pitchFamily="2" charset="-122"/>
                <a:cs typeface="Microsoft YaHei" charset="-122"/>
              </a:rPr>
              <a:t>×</a:t>
            </a:r>
            <a:r>
              <a:rPr lang="zh-CN" altLang="mr-IN" sz="2000" dirty="0">
                <a:latin typeface="FZLanTingHeiS-R-GB" panose="02000000000000000000" pitchFamily="2" charset="-122"/>
                <a:ea typeface="FZLanTingHeiS-R-GB" panose="02000000000000000000" pitchFamily="2" charset="-122"/>
                <a:cs typeface="Microsoft YaHei" charset="-122"/>
              </a:rPr>
              <a:t>（</a:t>
            </a:r>
            <a:r>
              <a:rPr lang="mr-IN" altLang="zh-CN" sz="2000" dirty="0" err="1">
                <a:latin typeface="FZLanTingHeiS-R-GB" panose="02000000000000000000" pitchFamily="2" charset="-122"/>
                <a:ea typeface="FZLanTingHeiS-R-GB" panose="02000000000000000000" pitchFamily="2" charset="-122"/>
                <a:cs typeface="Microsoft YaHei" charset="-122"/>
              </a:rPr>
              <a:t>P</a:t>
            </a:r>
            <a:r>
              <a:rPr lang="mr-IN" altLang="zh-CN" sz="2000" dirty="0">
                <a:latin typeface="FZLanTingHeiS-R-GB" panose="02000000000000000000" pitchFamily="2" charset="-122"/>
                <a:ea typeface="FZLanTingHeiS-R-GB" panose="02000000000000000000" pitchFamily="2" charset="-122"/>
                <a:cs typeface="Microsoft YaHei" charset="-122"/>
              </a:rPr>
              <a:t>/</a:t>
            </a:r>
            <a:r>
              <a:rPr lang="mr-IN" altLang="zh-CN" sz="2000" dirty="0" err="1">
                <a:latin typeface="FZLanTingHeiS-R-GB" panose="02000000000000000000" pitchFamily="2" charset="-122"/>
                <a:ea typeface="FZLanTingHeiS-R-GB" panose="02000000000000000000" pitchFamily="2" charset="-122"/>
                <a:cs typeface="Microsoft YaHei" charset="-122"/>
              </a:rPr>
              <a:t>Q</a:t>
            </a:r>
            <a:r>
              <a:rPr lang="zh-CN" altLang="mr-IN" sz="2000" dirty="0">
                <a:latin typeface="FZLanTingHeiS-R-GB" panose="02000000000000000000" pitchFamily="2" charset="-122"/>
                <a:ea typeface="FZLanTingHeiS-R-GB" panose="02000000000000000000" pitchFamily="2" charset="-122"/>
                <a:cs typeface="Microsoft YaHei" charset="-122"/>
              </a:rPr>
              <a:t>）</a:t>
            </a:r>
            <a:r>
              <a:rPr lang="mr-IN" altLang="zh-CN" sz="2000" dirty="0">
                <a:latin typeface="FZLanTingHeiS-R-GB" panose="02000000000000000000" pitchFamily="2" charset="-122"/>
                <a:ea typeface="FZLanTingHeiS-R-GB" panose="02000000000000000000" pitchFamily="2" charset="-122"/>
                <a:cs typeface="Microsoft YaHei" charset="-122"/>
              </a:rPr>
              <a:t>=-200×</a:t>
            </a:r>
            <a:r>
              <a:rPr lang="zh-CN" altLang="mr-IN" sz="2000" dirty="0">
                <a:latin typeface="FZLanTingHeiS-R-GB" panose="02000000000000000000" pitchFamily="2" charset="-122"/>
                <a:ea typeface="FZLanTingHeiS-R-GB" panose="02000000000000000000" pitchFamily="2" charset="-122"/>
                <a:cs typeface="Microsoft YaHei" charset="-122"/>
              </a:rPr>
              <a:t>（</a:t>
            </a:r>
            <a:r>
              <a:rPr lang="mr-IN" altLang="zh-CN" sz="2000" dirty="0">
                <a:latin typeface="FZLanTingHeiS-R-GB" panose="02000000000000000000" pitchFamily="2" charset="-122"/>
                <a:ea typeface="FZLanTingHeiS-R-GB" panose="02000000000000000000" pitchFamily="2" charset="-122"/>
                <a:cs typeface="Microsoft YaHei" charset="-122"/>
              </a:rPr>
              <a:t>70/16000</a:t>
            </a:r>
            <a:r>
              <a:rPr lang="zh-CN" altLang="mr-IN" sz="2000" dirty="0">
                <a:latin typeface="FZLanTingHeiS-R-GB" panose="02000000000000000000" pitchFamily="2" charset="-122"/>
                <a:ea typeface="FZLanTingHeiS-R-GB" panose="02000000000000000000" pitchFamily="2" charset="-122"/>
                <a:cs typeface="Microsoft YaHei" charset="-122"/>
              </a:rPr>
              <a:t>）</a:t>
            </a:r>
            <a:r>
              <a:rPr lang="mr-IN" altLang="zh-CN" sz="2000" dirty="0">
                <a:latin typeface="FZLanTingHeiS-R-GB" panose="02000000000000000000" pitchFamily="2" charset="-122"/>
                <a:ea typeface="FZLanTingHeiS-R-GB" panose="02000000000000000000" pitchFamily="2" charset="-122"/>
                <a:cs typeface="Microsoft YaHei" charset="-122"/>
              </a:rPr>
              <a:t>=-0.88</a:t>
            </a:r>
            <a:r>
              <a:rPr lang="zh-CN" altLang="mr-IN" sz="2000" dirty="0">
                <a:latin typeface="FZLanTingHeiS-R-GB" panose="02000000000000000000" pitchFamily="2" charset="-122"/>
                <a:ea typeface="FZLanTingHeiS-R-GB" panose="02000000000000000000" pitchFamily="2" charset="-122"/>
                <a:cs typeface="Microsoft YaHei" charset="-122"/>
              </a:rPr>
              <a:t>。</a:t>
            </a:r>
            <a:endParaRPr lang="en-US" altLang="zh-CN" sz="2000" dirty="0">
              <a:latin typeface="FZLanTingHeiS-R-GB" panose="02000000000000000000" pitchFamily="2" charset="-122"/>
              <a:ea typeface="FZLanTingHeiS-R-GB" panose="02000000000000000000" pitchFamily="2" charset="-122"/>
              <a:cs typeface="Microsoft YaHei" charset="-122"/>
            </a:endParaRPr>
          </a:p>
          <a:p>
            <a:pPr fontAlgn="t">
              <a:lnSpc>
                <a:spcPct val="150000"/>
              </a:lnSpc>
            </a:pPr>
            <a:r>
              <a:rPr lang="en-US" altLang="zh-CN" sz="2000" dirty="0">
                <a:latin typeface="FZLanTingHeiS-R-GB" panose="02000000000000000000" pitchFamily="2" charset="-122"/>
                <a:ea typeface="FZLanTingHeiS-R-GB" panose="02000000000000000000" pitchFamily="2" charset="-122"/>
                <a:cs typeface="Microsoft YaHei" charset="-122"/>
              </a:rPr>
              <a:t>2.</a:t>
            </a:r>
            <a:r>
              <a:rPr lang="zh-CN" altLang="en-US" sz="2000" dirty="0">
                <a:latin typeface="FZLanTingHeiS-R-GB" panose="02000000000000000000" pitchFamily="2" charset="-122"/>
                <a:ea typeface="FZLanTingHeiS-R-GB" panose="02000000000000000000" pitchFamily="2" charset="-122"/>
                <a:cs typeface="Microsoft YaHei" charset="-122"/>
              </a:rPr>
              <a:t>由于</a:t>
            </a:r>
            <a:r>
              <a:rPr lang="en-US" altLang="zh-CN" sz="2000" dirty="0">
                <a:latin typeface="FZLanTingHeiS-R-GB" panose="02000000000000000000" pitchFamily="2" charset="-122"/>
                <a:ea typeface="FZLanTingHeiS-R-GB" panose="02000000000000000000" pitchFamily="2" charset="-122"/>
                <a:cs typeface="Microsoft YaHei" charset="-122"/>
              </a:rPr>
              <a:t>0.88&lt;1</a:t>
            </a:r>
            <a:r>
              <a:rPr lang="zh-CN" altLang="en-US" sz="2000" dirty="0">
                <a:latin typeface="FZLanTingHeiS-R-GB" panose="02000000000000000000" pitchFamily="2" charset="-122"/>
                <a:ea typeface="FZLanTingHeiS-R-GB" panose="02000000000000000000" pitchFamily="2" charset="-122"/>
                <a:cs typeface="Microsoft YaHei" charset="-122"/>
              </a:rPr>
              <a:t>，即需求缺乏弹性，因此企业为了增加销售收入，应提价。</a:t>
            </a:r>
          </a:p>
        </p:txBody>
      </p:sp>
      <mc:AlternateContent xmlns:mc="http://schemas.openxmlformats.org/markup-compatibility/2006" xmlns:a14="http://schemas.microsoft.com/office/drawing/2010/main">
        <mc:Choice Requires="a14">
          <p:sp>
            <p:nvSpPr>
              <p:cNvPr id="3" name="文本框 2"/>
              <p:cNvSpPr txBox="1"/>
              <p:nvPr/>
            </p:nvSpPr>
            <p:spPr>
              <a:xfrm>
                <a:off x="2208869" y="415151"/>
                <a:ext cx="9983131" cy="903389"/>
              </a:xfrm>
              <a:prstGeom prst="rect">
                <a:avLst/>
              </a:prstGeom>
              <a:noFill/>
              <a:ln>
                <a:solidFill>
                  <a:schemeClr val="accent1"/>
                </a:solidFill>
              </a:ln>
            </p:spPr>
            <p:txBody>
              <a:bodyPr wrap="square" rtlCol="0">
                <a:spAutoFit/>
              </a:bodyPr>
              <a:lstStyle/>
              <a:p>
                <a:r>
                  <a:rPr kumimoji="1" lang="en-US" altLang="zh-CN" sz="3600" dirty="0">
                    <a:latin typeface="FZLanTingHeiS-R-GB" panose="02000000000000000000" pitchFamily="2" charset="-122"/>
                    <a:ea typeface="FZLanTingHeiS-R-GB" panose="02000000000000000000" pitchFamily="2" charset="-122"/>
                    <a:cs typeface="Microsoft YaHei" charset="-122"/>
                  </a:rPr>
                  <a:t>-200</a:t>
                </a:r>
                <a:r>
                  <a:rPr kumimoji="1" lang="zh-CN" altLang="en-US" sz="3600" dirty="0">
                    <a:latin typeface="FZLanTingHeiS-R-GB" panose="02000000000000000000" pitchFamily="2" charset="-122"/>
                    <a:ea typeface="FZLanTingHeiS-R-GB" panose="02000000000000000000" pitchFamily="2" charset="-122"/>
                    <a:cs typeface="Microsoft YaHei" charset="-122"/>
                  </a:rPr>
                  <a:t>咋来的看这里：</a:t>
                </a:r>
                <a14:m>
                  <m:oMath xmlns:m="http://schemas.openxmlformats.org/officeDocument/2006/math">
                    <m:f>
                      <m:fPr>
                        <m:ctrlPr>
                          <a:rPr kumimoji="1" lang="mr-IN" altLang="zh-CN" sz="3600" i="1" smtClean="0">
                            <a:latin typeface="Cambria Math" panose="02040503050406030204" pitchFamily="18" charset="0"/>
                            <a:ea typeface="Microsoft YaHei" charset="-122"/>
                            <a:cs typeface="Microsoft YaHei" charset="-122"/>
                          </a:rPr>
                        </m:ctrlPr>
                      </m:fPr>
                      <m:num>
                        <m:r>
                          <a:rPr kumimoji="1" lang="en-US" altLang="zh-CN" sz="3600" smtClean="0">
                            <a:latin typeface="Cambria Math" charset="0"/>
                            <a:ea typeface="Microsoft YaHei" charset="-122"/>
                            <a:cs typeface="Microsoft YaHei" charset="-122"/>
                          </a:rPr>
                          <m:t>𝑑𝑄</m:t>
                        </m:r>
                      </m:num>
                      <m:den>
                        <m:r>
                          <a:rPr kumimoji="1" lang="en-US" altLang="zh-CN" sz="3600" smtClean="0">
                            <a:latin typeface="Cambria Math" charset="0"/>
                            <a:ea typeface="Microsoft YaHei" charset="-122"/>
                            <a:cs typeface="Microsoft YaHei" charset="-122"/>
                          </a:rPr>
                          <m:t>𝑑𝑃</m:t>
                        </m:r>
                      </m:den>
                    </m:f>
                    <m:r>
                      <a:rPr kumimoji="1" lang="en-US" altLang="zh-CN" sz="3600" smtClean="0">
                        <a:latin typeface="Cambria Math" charset="0"/>
                        <a:ea typeface="Microsoft YaHei" charset="-122"/>
                        <a:cs typeface="Microsoft YaHei" charset="-122"/>
                      </a:rPr>
                      <m:t>=</m:t>
                    </m:r>
                    <m:f>
                      <m:fPr>
                        <m:ctrlPr>
                          <a:rPr kumimoji="1" lang="mr-IN" altLang="zh-CN" sz="3600" i="1" smtClean="0">
                            <a:latin typeface="Cambria Math" panose="02040503050406030204" pitchFamily="18" charset="0"/>
                            <a:ea typeface="Microsoft YaHei" charset="-122"/>
                            <a:cs typeface="Microsoft YaHei" charset="-122"/>
                          </a:rPr>
                        </m:ctrlPr>
                      </m:fPr>
                      <m:num>
                        <m:r>
                          <a:rPr kumimoji="1" lang="en-US" altLang="zh-CN" sz="3600" smtClean="0">
                            <a:latin typeface="Cambria Math" charset="0"/>
                            <a:ea typeface="Microsoft YaHei" charset="-122"/>
                            <a:cs typeface="Microsoft YaHei" charset="-122"/>
                          </a:rPr>
                          <m:t>𝑑</m:t>
                        </m:r>
                        <m:r>
                          <a:rPr kumimoji="1" lang="en-US" altLang="zh-CN" sz="3600" smtClean="0">
                            <a:latin typeface="Cambria Math" charset="0"/>
                            <a:ea typeface="Microsoft YaHei" charset="-122"/>
                            <a:cs typeface="Microsoft YaHei" charset="-122"/>
                          </a:rPr>
                          <m:t>(30000−200</m:t>
                        </m:r>
                        <m:r>
                          <a:rPr kumimoji="1" lang="en-US" altLang="zh-CN" sz="3600" smtClean="0">
                            <a:latin typeface="Cambria Math" charset="0"/>
                            <a:ea typeface="Microsoft YaHei" charset="-122"/>
                            <a:cs typeface="Microsoft YaHei" charset="-122"/>
                          </a:rPr>
                          <m:t>𝑃</m:t>
                        </m:r>
                        <m:r>
                          <a:rPr kumimoji="1" lang="en-US" altLang="zh-CN" sz="3600" smtClean="0">
                            <a:latin typeface="Cambria Math" charset="0"/>
                            <a:ea typeface="Microsoft YaHei" charset="-122"/>
                            <a:cs typeface="Microsoft YaHei" charset="-122"/>
                          </a:rPr>
                          <m:t>)</m:t>
                        </m:r>
                      </m:num>
                      <m:den>
                        <m:r>
                          <a:rPr kumimoji="1" lang="en-US" altLang="zh-CN" sz="3600" smtClean="0">
                            <a:latin typeface="Cambria Math" charset="0"/>
                            <a:ea typeface="Microsoft YaHei" charset="-122"/>
                            <a:cs typeface="Microsoft YaHei" charset="-122"/>
                          </a:rPr>
                          <m:t>𝑑𝑃</m:t>
                        </m:r>
                      </m:den>
                    </m:f>
                    <m:r>
                      <a:rPr kumimoji="1" lang="en-US" altLang="zh-CN" sz="3600" smtClean="0">
                        <a:latin typeface="Cambria Math" charset="0"/>
                        <a:ea typeface="Microsoft YaHei" charset="-122"/>
                        <a:cs typeface="Microsoft YaHei" charset="-122"/>
                      </a:rPr>
                      <m:t>=−200</m:t>
                    </m:r>
                  </m:oMath>
                </a14:m>
                <a:endParaRPr kumimoji="1" lang="zh-CN" altLang="en-US" sz="3600" dirty="0">
                  <a:latin typeface="FZLanTingHeiS-R-GB" panose="02000000000000000000" pitchFamily="2" charset="-122"/>
                  <a:ea typeface="FZLanTingHeiS-R-GB" panose="02000000000000000000" pitchFamily="2" charset="-122"/>
                  <a:cs typeface="Microsoft YaHei" charset="-122"/>
                </a:endParaRPr>
              </a:p>
            </p:txBody>
          </p:sp>
        </mc:Choice>
        <mc:Fallback xmlns="">
          <p:sp>
            <p:nvSpPr>
              <p:cNvPr id="3" name="文本框 2"/>
              <p:cNvSpPr txBox="1">
                <a:spLocks noRot="1" noChangeAspect="1" noMove="1" noResize="1" noEditPoints="1" noAdjustHandles="1" noChangeArrowheads="1" noChangeShapeType="1" noTextEdit="1"/>
              </p:cNvSpPr>
              <p:nvPr/>
            </p:nvSpPr>
            <p:spPr>
              <a:xfrm>
                <a:off x="2208869" y="415151"/>
                <a:ext cx="9983131" cy="903389"/>
              </a:xfrm>
              <a:prstGeom prst="rect">
                <a:avLst/>
              </a:prstGeom>
              <a:blipFill>
                <a:blip r:embed="rId3"/>
                <a:stretch>
                  <a:fillRect l="-1777" b="-10959"/>
                </a:stretch>
              </a:blipFill>
              <a:ln>
                <a:solidFill>
                  <a:schemeClr val="accent1"/>
                </a:solidFill>
              </a:ln>
            </p:spPr>
            <p:txBody>
              <a:bodyPr/>
              <a:lstStyle/>
              <a:p>
                <a:r>
                  <a:rPr lang="zh-CN" altLang="en-US">
                    <a:noFill/>
                  </a:rPr>
                  <a:t> </a:t>
                </a:r>
              </a:p>
            </p:txBody>
          </p:sp>
        </mc:Fallback>
      </mc:AlternateContent>
    </p:spTree>
    <p:extLst>
      <p:ext uri="{BB962C8B-B14F-4D97-AF65-F5344CB8AC3E}">
        <p14:creationId xmlns:p14="http://schemas.microsoft.com/office/powerpoint/2010/main" val="10521029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6" y="583789"/>
            <a:ext cx="5407767" cy="543062"/>
          </a:xfrm>
          <a:prstGeom prst="rect">
            <a:avLst/>
          </a:prstGeom>
          <a:noFill/>
          <a:ln>
            <a:solidFill>
              <a:schemeClr val="accent1"/>
            </a:solidFill>
          </a:ln>
        </p:spPr>
        <p:txBody>
          <a:bodyPr wrap="square" lIns="111090" tIns="55545" rIns="111090" bIns="55545" rtlCol="0">
            <a:spAutoFit/>
          </a:bodyPr>
          <a:lstStyle/>
          <a:p>
            <a:pPr lvl="0"/>
            <a:r>
              <a:rPr lang="zh-CN" altLang="en-US" sz="2800" dirty="0">
                <a:latin typeface="FZLanTingHeiS-R-GB" panose="02000000000000000000" pitchFamily="2" charset="-122"/>
                <a:ea typeface="FZLanTingHeiS-R-GB" panose="02000000000000000000" pitchFamily="2" charset="-122"/>
                <a:cs typeface="Microsoft YaHei" charset="-122"/>
              </a:rPr>
              <a:t>课下做一下，下节课公布答案。</a:t>
            </a:r>
          </a:p>
        </p:txBody>
      </p:sp>
      <p:sp>
        <p:nvSpPr>
          <p:cNvPr id="11" name="矩形 10"/>
          <p:cNvSpPr/>
          <p:nvPr/>
        </p:nvSpPr>
        <p:spPr>
          <a:xfrm>
            <a:off x="334126" y="1198133"/>
            <a:ext cx="11542060" cy="2346220"/>
          </a:xfrm>
          <a:prstGeom prst="rect">
            <a:avLst/>
          </a:prstGeom>
        </p:spPr>
        <p:txBody>
          <a:bodyPr wrap="square">
            <a:spAutoFit/>
          </a:bodyPr>
          <a:lstStyle/>
          <a:p>
            <a:pPr>
              <a:lnSpc>
                <a:spcPct val="150000"/>
              </a:lnSpc>
            </a:pPr>
            <a:r>
              <a:rPr lang="zh-CN" altLang="en-US" sz="2000" dirty="0">
                <a:solidFill>
                  <a:srgbClr val="1F2D3D"/>
                </a:solidFill>
                <a:latin typeface="FZLanTingHeiS-R-GB" panose="02000000000000000000" pitchFamily="2" charset="-122"/>
                <a:ea typeface="FZLanTingHeiS-R-GB" panose="02000000000000000000" pitchFamily="2" charset="-122"/>
                <a:cs typeface="Microsoft YaHei" charset="-122"/>
              </a:rPr>
              <a:t>假设消费者的无差异曲线如图</a:t>
            </a:r>
            <a:r>
              <a:rPr lang="en-US" altLang="zh-CN" sz="2000" dirty="0">
                <a:solidFill>
                  <a:srgbClr val="1F2D3D"/>
                </a:solidFill>
                <a:latin typeface="FZLanTingHeiS-R-GB" panose="02000000000000000000" pitchFamily="2" charset="-122"/>
                <a:ea typeface="FZLanTingHeiS-R-GB" panose="02000000000000000000" pitchFamily="2" charset="-122"/>
                <a:cs typeface="Microsoft YaHei" charset="-122"/>
              </a:rPr>
              <a:t>3-11</a:t>
            </a:r>
            <a:r>
              <a:rPr lang="zh-CN" altLang="en-US" sz="2000" dirty="0">
                <a:solidFill>
                  <a:srgbClr val="1F2D3D"/>
                </a:solidFill>
                <a:latin typeface="FZLanTingHeiS-R-GB" panose="02000000000000000000" pitchFamily="2" charset="-122"/>
                <a:ea typeface="FZLanTingHeiS-R-GB" panose="02000000000000000000" pitchFamily="2" charset="-122"/>
                <a:cs typeface="Microsoft YaHei" charset="-122"/>
              </a:rPr>
              <a:t>所示，相关的预算线为</a:t>
            </a:r>
            <a:r>
              <a:rPr lang="en-US" altLang="zh-CN" sz="2000" dirty="0">
                <a:solidFill>
                  <a:srgbClr val="1F2D3D"/>
                </a:solidFill>
                <a:latin typeface="FZLanTingHeiS-R-GB" panose="02000000000000000000" pitchFamily="2" charset="-122"/>
                <a:ea typeface="FZLanTingHeiS-R-GB" panose="02000000000000000000" pitchFamily="2" charset="-122"/>
                <a:cs typeface="Microsoft YaHei" charset="-122"/>
              </a:rPr>
              <a:t>L</a:t>
            </a:r>
            <a:r>
              <a:rPr lang="zh-CN" altLang="en-US" sz="2000" dirty="0">
                <a:solidFill>
                  <a:srgbClr val="1F2D3D"/>
                </a:solidFill>
                <a:latin typeface="FZLanTingHeiS-R-GB" panose="02000000000000000000" pitchFamily="2" charset="-122"/>
                <a:ea typeface="FZLanTingHeiS-R-GB" panose="02000000000000000000" pitchFamily="2" charset="-122"/>
                <a:cs typeface="Microsoft YaHei" charset="-122"/>
              </a:rPr>
              <a:t>，商品</a:t>
            </a:r>
            <a:r>
              <a:rPr lang="en-US" altLang="zh-CN" sz="2000" dirty="0">
                <a:solidFill>
                  <a:srgbClr val="1F2D3D"/>
                </a:solidFill>
                <a:latin typeface="FZLanTingHeiS-R-GB" panose="02000000000000000000" pitchFamily="2" charset="-122"/>
                <a:ea typeface="FZLanTingHeiS-R-GB" panose="02000000000000000000" pitchFamily="2" charset="-122"/>
                <a:cs typeface="Microsoft YaHei" charset="-122"/>
              </a:rPr>
              <a:t>Y</a:t>
            </a:r>
            <a:r>
              <a:rPr lang="zh-CN" altLang="en-US" sz="2000" dirty="0">
                <a:solidFill>
                  <a:srgbClr val="1F2D3D"/>
                </a:solidFill>
                <a:latin typeface="FZLanTingHeiS-R-GB" panose="02000000000000000000" pitchFamily="2" charset="-122"/>
                <a:ea typeface="FZLanTingHeiS-R-GB" panose="02000000000000000000" pitchFamily="2" charset="-122"/>
                <a:cs typeface="Microsoft YaHei" charset="-122"/>
              </a:rPr>
              <a:t>的价格为</a:t>
            </a:r>
            <a:r>
              <a:rPr lang="en-US" altLang="zh-CN" sz="2000" dirty="0">
                <a:solidFill>
                  <a:srgbClr val="1F2D3D"/>
                </a:solidFill>
                <a:latin typeface="FZLanTingHeiS-R-GB" panose="02000000000000000000" pitchFamily="2" charset="-122"/>
                <a:ea typeface="FZLanTingHeiS-R-GB" panose="02000000000000000000" pitchFamily="2" charset="-122"/>
                <a:cs typeface="Microsoft YaHei" charset="-122"/>
              </a:rPr>
              <a:t>10</a:t>
            </a:r>
            <a:r>
              <a:rPr lang="zh-CN" altLang="en-US" sz="2000" dirty="0">
                <a:solidFill>
                  <a:srgbClr val="1F2D3D"/>
                </a:solidFill>
                <a:latin typeface="FZLanTingHeiS-R-GB" panose="02000000000000000000" pitchFamily="2" charset="-122"/>
                <a:ea typeface="FZLanTingHeiS-R-GB" panose="02000000000000000000" pitchFamily="2" charset="-122"/>
                <a:cs typeface="Microsoft YaHei" charset="-122"/>
              </a:rPr>
              <a:t>元。</a:t>
            </a:r>
            <a:endParaRPr lang="en-US" altLang="zh-CN" sz="2000" dirty="0">
              <a:solidFill>
                <a:srgbClr val="1F2D3D"/>
              </a:solidFill>
              <a:latin typeface="FZLanTingHeiS-R-GB" panose="02000000000000000000" pitchFamily="2" charset="-122"/>
              <a:ea typeface="FZLanTingHeiS-R-GB" panose="02000000000000000000" pitchFamily="2" charset="-122"/>
              <a:cs typeface="Microsoft YaHei" charset="-122"/>
            </a:endParaRPr>
          </a:p>
          <a:p>
            <a:pPr>
              <a:lnSpc>
                <a:spcPct val="150000"/>
              </a:lnSpc>
            </a:pPr>
            <a:r>
              <a:rPr lang="en-US" altLang="zh-CN" sz="2000" dirty="0">
                <a:latin typeface="FZLanTingHeiS-R-GB" panose="02000000000000000000" pitchFamily="2" charset="-122"/>
                <a:ea typeface="FZLanTingHeiS-R-GB" panose="02000000000000000000" pitchFamily="2" charset="-122"/>
                <a:cs typeface="Microsoft YaHei" charset="-122"/>
              </a:rPr>
              <a:t>1. </a:t>
            </a:r>
            <a:r>
              <a:rPr lang="zh-CN" altLang="en-US" sz="2000" dirty="0">
                <a:latin typeface="FZLanTingHeiS-R-GB" panose="02000000000000000000" pitchFamily="2" charset="-122"/>
                <a:ea typeface="FZLanTingHeiS-R-GB" panose="02000000000000000000" pitchFamily="2" charset="-122"/>
                <a:cs typeface="Microsoft YaHei" charset="-122"/>
              </a:rPr>
              <a:t>消费者收入是多少？</a:t>
            </a:r>
          </a:p>
          <a:p>
            <a:pPr>
              <a:lnSpc>
                <a:spcPct val="150000"/>
              </a:lnSpc>
            </a:pPr>
            <a:r>
              <a:rPr lang="en-US" altLang="zh-CN" sz="2000" dirty="0">
                <a:latin typeface="FZLanTingHeiS-R-GB" panose="02000000000000000000" pitchFamily="2" charset="-122"/>
                <a:ea typeface="FZLanTingHeiS-R-GB" panose="02000000000000000000" pitchFamily="2" charset="-122"/>
                <a:cs typeface="Microsoft YaHei" charset="-122"/>
              </a:rPr>
              <a:t>2. X</a:t>
            </a:r>
            <a:r>
              <a:rPr lang="zh-CN" altLang="en-US" sz="2000" dirty="0">
                <a:latin typeface="FZLanTingHeiS-R-GB" panose="02000000000000000000" pitchFamily="2" charset="-122"/>
                <a:ea typeface="FZLanTingHeiS-R-GB" panose="02000000000000000000" pitchFamily="2" charset="-122"/>
                <a:cs typeface="Microsoft YaHei" charset="-122"/>
              </a:rPr>
              <a:t>的价格为多少？</a:t>
            </a:r>
          </a:p>
          <a:p>
            <a:pPr>
              <a:lnSpc>
                <a:spcPct val="150000"/>
              </a:lnSpc>
            </a:pPr>
            <a:r>
              <a:rPr lang="en-US" altLang="zh-CN" sz="2000" dirty="0">
                <a:latin typeface="FZLanTingHeiS-R-GB" panose="02000000000000000000" pitchFamily="2" charset="-122"/>
                <a:ea typeface="FZLanTingHeiS-R-GB" panose="02000000000000000000" pitchFamily="2" charset="-122"/>
                <a:cs typeface="Microsoft YaHei" charset="-122"/>
              </a:rPr>
              <a:t>3. </a:t>
            </a:r>
            <a:r>
              <a:rPr lang="zh-CN" altLang="en-US" sz="2000" dirty="0">
                <a:latin typeface="FZLanTingHeiS-R-GB" panose="02000000000000000000" pitchFamily="2" charset="-122"/>
                <a:ea typeface="FZLanTingHeiS-R-GB" panose="02000000000000000000" pitchFamily="2" charset="-122"/>
                <a:cs typeface="Microsoft YaHei" charset="-122"/>
              </a:rPr>
              <a:t>写出预算线</a:t>
            </a:r>
            <a:r>
              <a:rPr lang="en-US" altLang="zh-CN" sz="2000" dirty="0">
                <a:latin typeface="FZLanTingHeiS-R-GB" panose="02000000000000000000" pitchFamily="2" charset="-122"/>
                <a:ea typeface="FZLanTingHeiS-R-GB" panose="02000000000000000000" pitchFamily="2" charset="-122"/>
                <a:cs typeface="Microsoft YaHei" charset="-122"/>
              </a:rPr>
              <a:t>L</a:t>
            </a:r>
            <a:r>
              <a:rPr lang="zh-CN" altLang="en-US" sz="2000" dirty="0">
                <a:latin typeface="FZLanTingHeiS-R-GB" panose="02000000000000000000" pitchFamily="2" charset="-122"/>
                <a:ea typeface="FZLanTingHeiS-R-GB" panose="02000000000000000000" pitchFamily="2" charset="-122"/>
                <a:cs typeface="Microsoft YaHei" charset="-122"/>
              </a:rPr>
              <a:t>的方程。</a:t>
            </a:r>
          </a:p>
          <a:p>
            <a:pPr>
              <a:lnSpc>
                <a:spcPct val="150000"/>
              </a:lnSpc>
            </a:pPr>
            <a:r>
              <a:rPr lang="en-US" altLang="zh-CN" sz="2000" dirty="0">
                <a:latin typeface="FZLanTingHeiS-R-GB" panose="02000000000000000000" pitchFamily="2" charset="-122"/>
                <a:ea typeface="FZLanTingHeiS-R-GB" panose="02000000000000000000" pitchFamily="2" charset="-122"/>
                <a:cs typeface="Microsoft YaHei" charset="-122"/>
              </a:rPr>
              <a:t>4. E</a:t>
            </a:r>
            <a:r>
              <a:rPr lang="zh-CN" altLang="en-US" sz="2000" dirty="0">
                <a:latin typeface="FZLanTingHeiS-R-GB" panose="02000000000000000000" pitchFamily="2" charset="-122"/>
                <a:ea typeface="FZLanTingHeiS-R-GB" panose="02000000000000000000" pitchFamily="2" charset="-122"/>
                <a:cs typeface="Microsoft YaHei" charset="-122"/>
              </a:rPr>
              <a:t>点的边际替代率为多少？</a:t>
            </a:r>
          </a:p>
        </p:txBody>
      </p:sp>
      <p:pic>
        <p:nvPicPr>
          <p:cNvPr id="12" name="图片 11"/>
          <p:cNvPicPr>
            <a:picLocks noChangeAspect="1"/>
          </p:cNvPicPr>
          <p:nvPr/>
        </p:nvPicPr>
        <p:blipFill>
          <a:blip r:embed="rId3"/>
          <a:stretch>
            <a:fillRect/>
          </a:stretch>
        </p:blipFill>
        <p:spPr>
          <a:xfrm>
            <a:off x="9700499" y="583789"/>
            <a:ext cx="2337092" cy="2346221"/>
          </a:xfrm>
          <a:prstGeom prst="rect">
            <a:avLst/>
          </a:prstGeom>
        </p:spPr>
      </p:pic>
      <p:sp>
        <p:nvSpPr>
          <p:cNvPr id="5" name="矩形 4">
            <a:extLst>
              <a:ext uri="{FF2B5EF4-FFF2-40B4-BE49-F238E27FC236}">
                <a16:creationId xmlns:a16="http://schemas.microsoft.com/office/drawing/2014/main" id="{6B40061C-B15B-BC4E-88B7-90BE321F92A7}"/>
              </a:ext>
            </a:extLst>
          </p:cNvPr>
          <p:cNvSpPr/>
          <p:nvPr/>
        </p:nvSpPr>
        <p:spPr>
          <a:xfrm>
            <a:off x="397151" y="3788933"/>
            <a:ext cx="4465794" cy="2346220"/>
          </a:xfrm>
          <a:prstGeom prst="rect">
            <a:avLst/>
          </a:prstGeom>
          <a:ln>
            <a:solidFill>
              <a:schemeClr val="tx1"/>
            </a:solidFill>
          </a:ln>
        </p:spPr>
        <p:txBody>
          <a:bodyPr wrap="square">
            <a:spAutoFit/>
          </a:bodyPr>
          <a:lstStyle/>
          <a:p>
            <a:pPr>
              <a:lnSpc>
                <a:spcPct val="150000"/>
              </a:lnSpc>
            </a:pPr>
            <a:r>
              <a:rPr lang="zh-CN" altLang="en-US" sz="2000" dirty="0">
                <a:solidFill>
                  <a:srgbClr val="1F2D3D"/>
                </a:solidFill>
                <a:latin typeface="FZLanTingHeiS-R-GB" panose="02000000000000000000" pitchFamily="2" charset="-122"/>
                <a:ea typeface="FZLanTingHeiS-R-GB" panose="02000000000000000000" pitchFamily="2" charset="-122"/>
                <a:cs typeface="Microsoft YaHei" charset="-122"/>
              </a:rPr>
              <a:t>解：</a:t>
            </a:r>
            <a:endParaRPr lang="en-US" altLang="zh-CN" sz="2000" dirty="0">
              <a:solidFill>
                <a:srgbClr val="1F2D3D"/>
              </a:solidFill>
              <a:latin typeface="FZLanTingHeiS-R-GB" panose="02000000000000000000" pitchFamily="2" charset="-122"/>
              <a:ea typeface="FZLanTingHeiS-R-GB" panose="02000000000000000000" pitchFamily="2" charset="-122"/>
              <a:cs typeface="Microsoft YaHei" charset="-122"/>
            </a:endParaRPr>
          </a:p>
          <a:p>
            <a:pPr>
              <a:lnSpc>
                <a:spcPct val="150000"/>
              </a:lnSpc>
            </a:pPr>
            <a:r>
              <a:rPr lang="en-US" altLang="zh-CN" sz="2000" dirty="0">
                <a:solidFill>
                  <a:srgbClr val="1F2D3D"/>
                </a:solidFill>
                <a:latin typeface="FZLanTingHeiS-R-GB" panose="02000000000000000000" pitchFamily="2" charset="-122"/>
                <a:ea typeface="FZLanTingHeiS-R-GB" panose="02000000000000000000" pitchFamily="2" charset="-122"/>
                <a:cs typeface="Microsoft YaHei" charset="-122"/>
              </a:rPr>
              <a:t>1</a:t>
            </a:r>
            <a:r>
              <a:rPr lang="zh-CN" altLang="en-US" sz="2000" dirty="0">
                <a:solidFill>
                  <a:srgbClr val="1F2D3D"/>
                </a:solidFill>
                <a:latin typeface="FZLanTingHeiS-R-GB" panose="02000000000000000000" pitchFamily="2" charset="-122"/>
                <a:ea typeface="FZLanTingHeiS-R-GB" panose="02000000000000000000" pitchFamily="2" charset="-122"/>
                <a:cs typeface="Microsoft YaHei" charset="-122"/>
              </a:rPr>
              <a:t>、</a:t>
            </a:r>
            <a:r>
              <a:rPr lang="en-US" altLang="zh-CN" sz="2000" dirty="0">
                <a:solidFill>
                  <a:srgbClr val="1F2D3D"/>
                </a:solidFill>
                <a:latin typeface="FZLanTingHeiS-R-GB" panose="02000000000000000000" pitchFamily="2" charset="-122"/>
                <a:ea typeface="FZLanTingHeiS-R-GB" panose="02000000000000000000" pitchFamily="2" charset="-122"/>
                <a:cs typeface="Microsoft YaHei" charset="-122"/>
              </a:rPr>
              <a:t>P</a:t>
            </a:r>
            <a:r>
              <a:rPr lang="en-US" altLang="zh-CN" sz="2000" baseline="-25000" dirty="0">
                <a:solidFill>
                  <a:srgbClr val="1F2D3D"/>
                </a:solidFill>
                <a:latin typeface="FZLanTingHeiS-R-GB" panose="02000000000000000000" pitchFamily="2" charset="-122"/>
                <a:ea typeface="FZLanTingHeiS-R-GB" panose="02000000000000000000" pitchFamily="2" charset="-122"/>
                <a:cs typeface="Microsoft YaHei" charset="-122"/>
              </a:rPr>
              <a:t>Y</a:t>
            </a:r>
            <a:r>
              <a:rPr lang="en-US" altLang="zh-CN" sz="2000" dirty="0">
                <a:solidFill>
                  <a:srgbClr val="1F2D3D"/>
                </a:solidFill>
                <a:latin typeface="FZLanTingHeiS-R-GB" panose="02000000000000000000" pitchFamily="2" charset="-122"/>
                <a:ea typeface="FZLanTingHeiS-R-GB" panose="02000000000000000000" pitchFamily="2" charset="-122"/>
                <a:cs typeface="Microsoft YaHei" charset="-122"/>
              </a:rPr>
              <a:t>=10</a:t>
            </a:r>
            <a:r>
              <a:rPr lang="zh-CN" altLang="en-US" sz="2000" dirty="0">
                <a:solidFill>
                  <a:srgbClr val="1F2D3D"/>
                </a:solidFill>
                <a:latin typeface="FZLanTingHeiS-R-GB" panose="02000000000000000000" pitchFamily="2" charset="-122"/>
                <a:ea typeface="FZLanTingHeiS-R-GB" panose="02000000000000000000" pitchFamily="2" charset="-122"/>
                <a:cs typeface="Microsoft YaHei" charset="-122"/>
              </a:rPr>
              <a:t>，</a:t>
            </a:r>
            <a:r>
              <a:rPr lang="en-US" altLang="zh-CN" sz="2000" dirty="0">
                <a:solidFill>
                  <a:srgbClr val="1F2D3D"/>
                </a:solidFill>
                <a:latin typeface="FZLanTingHeiS-R-GB" panose="02000000000000000000" pitchFamily="2" charset="-122"/>
                <a:ea typeface="FZLanTingHeiS-R-GB" panose="02000000000000000000" pitchFamily="2" charset="-122"/>
                <a:cs typeface="Microsoft YaHei" charset="-122"/>
              </a:rPr>
              <a:t>Q</a:t>
            </a:r>
            <a:r>
              <a:rPr lang="en-US" altLang="zh-CN" sz="2000" baseline="-25000" dirty="0">
                <a:solidFill>
                  <a:srgbClr val="1F2D3D"/>
                </a:solidFill>
                <a:latin typeface="FZLanTingHeiS-R-GB" panose="02000000000000000000" pitchFamily="2" charset="-122"/>
                <a:ea typeface="FZLanTingHeiS-R-GB" panose="02000000000000000000" pitchFamily="2" charset="-122"/>
                <a:cs typeface="Microsoft YaHei" charset="-122"/>
              </a:rPr>
              <a:t>Y</a:t>
            </a:r>
            <a:r>
              <a:rPr lang="en-US" altLang="zh-CN" sz="2000" dirty="0">
                <a:solidFill>
                  <a:srgbClr val="1F2D3D"/>
                </a:solidFill>
                <a:latin typeface="FZLanTingHeiS-R-GB" panose="02000000000000000000" pitchFamily="2" charset="-122"/>
                <a:ea typeface="FZLanTingHeiS-R-GB" panose="02000000000000000000" pitchFamily="2" charset="-122"/>
                <a:cs typeface="Microsoft YaHei" charset="-122"/>
              </a:rPr>
              <a:t>=50</a:t>
            </a:r>
          </a:p>
          <a:p>
            <a:pPr>
              <a:lnSpc>
                <a:spcPct val="150000"/>
              </a:lnSpc>
            </a:pPr>
            <a:r>
              <a:rPr lang="zh-CN" altLang="en-US" sz="2000" dirty="0">
                <a:solidFill>
                  <a:srgbClr val="1F2D3D"/>
                </a:solidFill>
                <a:latin typeface="FZLanTingHeiS-R-GB" panose="02000000000000000000" pitchFamily="2" charset="-122"/>
                <a:ea typeface="FZLanTingHeiS-R-GB" panose="02000000000000000000" pitchFamily="2" charset="-122"/>
                <a:cs typeface="Microsoft YaHei" charset="-122"/>
              </a:rPr>
              <a:t>     则消费者收入为：</a:t>
            </a:r>
            <a:r>
              <a:rPr lang="en-US" altLang="zh-CN" sz="2000" dirty="0">
                <a:solidFill>
                  <a:srgbClr val="1F2D3D"/>
                </a:solidFill>
                <a:latin typeface="FZLanTingHeiS-R-GB" panose="02000000000000000000" pitchFamily="2" charset="-122"/>
                <a:ea typeface="FZLanTingHeiS-R-GB" panose="02000000000000000000" pitchFamily="2" charset="-122"/>
                <a:cs typeface="Microsoft YaHei" charset="-122"/>
              </a:rPr>
              <a:t>10×50=500</a:t>
            </a:r>
          </a:p>
          <a:p>
            <a:pPr>
              <a:lnSpc>
                <a:spcPct val="150000"/>
              </a:lnSpc>
            </a:pPr>
            <a:r>
              <a:rPr lang="en-US" altLang="zh-CN" sz="2000" dirty="0">
                <a:solidFill>
                  <a:srgbClr val="1F2D3D"/>
                </a:solidFill>
                <a:latin typeface="FZLanTingHeiS-R-GB" panose="02000000000000000000" pitchFamily="2" charset="-122"/>
                <a:ea typeface="FZLanTingHeiS-R-GB" panose="02000000000000000000" pitchFamily="2" charset="-122"/>
                <a:cs typeface="Microsoft YaHei" charset="-122"/>
              </a:rPr>
              <a:t>2</a:t>
            </a:r>
            <a:r>
              <a:rPr lang="zh-CN" altLang="en-US" sz="2000" dirty="0">
                <a:solidFill>
                  <a:srgbClr val="1F2D3D"/>
                </a:solidFill>
                <a:latin typeface="FZLanTingHeiS-R-GB" panose="02000000000000000000" pitchFamily="2" charset="-122"/>
                <a:ea typeface="FZLanTingHeiS-R-GB" panose="02000000000000000000" pitchFamily="2" charset="-122"/>
                <a:cs typeface="Microsoft YaHei" charset="-122"/>
              </a:rPr>
              <a:t>、</a:t>
            </a:r>
            <a:r>
              <a:rPr lang="en-US" altLang="zh-CN" sz="2000" dirty="0">
                <a:solidFill>
                  <a:srgbClr val="1F2D3D"/>
                </a:solidFill>
                <a:latin typeface="FZLanTingHeiS-R-GB" panose="02000000000000000000" pitchFamily="2" charset="-122"/>
                <a:ea typeface="FZLanTingHeiS-R-GB" panose="02000000000000000000" pitchFamily="2" charset="-122"/>
                <a:cs typeface="Microsoft YaHei" charset="-122"/>
              </a:rPr>
              <a:t>Q</a:t>
            </a:r>
            <a:r>
              <a:rPr lang="en-US" altLang="zh-CN" sz="2000" baseline="-25000" dirty="0">
                <a:solidFill>
                  <a:srgbClr val="1F2D3D"/>
                </a:solidFill>
                <a:latin typeface="FZLanTingHeiS-R-GB" panose="02000000000000000000" pitchFamily="2" charset="-122"/>
                <a:ea typeface="FZLanTingHeiS-R-GB" panose="02000000000000000000" pitchFamily="2" charset="-122"/>
                <a:cs typeface="Microsoft YaHei" charset="-122"/>
              </a:rPr>
              <a:t>X</a:t>
            </a:r>
            <a:r>
              <a:rPr lang="en-US" altLang="zh-CN" sz="2000" dirty="0">
                <a:solidFill>
                  <a:srgbClr val="1F2D3D"/>
                </a:solidFill>
                <a:latin typeface="FZLanTingHeiS-R-GB" panose="02000000000000000000" pitchFamily="2" charset="-122"/>
                <a:ea typeface="FZLanTingHeiS-R-GB" panose="02000000000000000000" pitchFamily="2" charset="-122"/>
                <a:cs typeface="Microsoft YaHei" charset="-122"/>
              </a:rPr>
              <a:t>=40</a:t>
            </a:r>
          </a:p>
          <a:p>
            <a:pPr>
              <a:lnSpc>
                <a:spcPct val="150000"/>
              </a:lnSpc>
            </a:pPr>
            <a:r>
              <a:rPr lang="zh-CN" altLang="en-US" sz="2000" dirty="0">
                <a:solidFill>
                  <a:srgbClr val="1F2D3D"/>
                </a:solidFill>
                <a:latin typeface="FZLanTingHeiS-R-GB" panose="02000000000000000000" pitchFamily="2" charset="-122"/>
                <a:ea typeface="FZLanTingHeiS-R-GB" panose="02000000000000000000" pitchFamily="2" charset="-122"/>
                <a:cs typeface="Microsoft YaHei" charset="-122"/>
              </a:rPr>
              <a:t>     则</a:t>
            </a:r>
            <a:r>
              <a:rPr lang="en-US" altLang="zh-CN" sz="2000" dirty="0">
                <a:solidFill>
                  <a:srgbClr val="1F2D3D"/>
                </a:solidFill>
                <a:latin typeface="FZLanTingHeiS-R-GB" panose="02000000000000000000" pitchFamily="2" charset="-122"/>
                <a:ea typeface="FZLanTingHeiS-R-GB" panose="02000000000000000000" pitchFamily="2" charset="-122"/>
                <a:cs typeface="Microsoft YaHei" charset="-122"/>
              </a:rPr>
              <a:t>P</a:t>
            </a:r>
            <a:r>
              <a:rPr lang="en-US" altLang="zh-CN" sz="2000" baseline="-25000" dirty="0">
                <a:solidFill>
                  <a:srgbClr val="1F2D3D"/>
                </a:solidFill>
                <a:latin typeface="FZLanTingHeiS-R-GB" panose="02000000000000000000" pitchFamily="2" charset="-122"/>
                <a:ea typeface="FZLanTingHeiS-R-GB" panose="02000000000000000000" pitchFamily="2" charset="-122"/>
                <a:cs typeface="Microsoft YaHei" charset="-122"/>
              </a:rPr>
              <a:t>X</a:t>
            </a:r>
            <a:r>
              <a:rPr lang="en-US" altLang="zh-CN" sz="2000" dirty="0">
                <a:solidFill>
                  <a:srgbClr val="1F2D3D"/>
                </a:solidFill>
                <a:latin typeface="FZLanTingHeiS-R-GB" panose="02000000000000000000" pitchFamily="2" charset="-122"/>
                <a:ea typeface="FZLanTingHeiS-R-GB" panose="02000000000000000000" pitchFamily="2" charset="-122"/>
                <a:cs typeface="Microsoft YaHei" charset="-122"/>
              </a:rPr>
              <a:t>=500÷40=12.5</a:t>
            </a:r>
            <a:endParaRPr lang="zh-CN" altLang="en-US" sz="2000" dirty="0">
              <a:latin typeface="FZLanTingHeiS-R-GB" panose="02000000000000000000" pitchFamily="2" charset="-122"/>
              <a:ea typeface="FZLanTingHeiS-R-GB" panose="02000000000000000000" pitchFamily="2" charset="-122"/>
              <a:cs typeface="Microsoft YaHei" charset="-122"/>
            </a:endParaRPr>
          </a:p>
        </p:txBody>
      </p:sp>
      <p:sp>
        <p:nvSpPr>
          <p:cNvPr id="6" name="矩形 5">
            <a:extLst>
              <a:ext uri="{FF2B5EF4-FFF2-40B4-BE49-F238E27FC236}">
                <a16:creationId xmlns:a16="http://schemas.microsoft.com/office/drawing/2014/main" id="{70A8B476-7048-4740-BF0B-9B95014AB3BC}"/>
              </a:ext>
            </a:extLst>
          </p:cNvPr>
          <p:cNvSpPr/>
          <p:nvPr/>
        </p:nvSpPr>
        <p:spPr>
          <a:xfrm>
            <a:off x="5096160" y="3788933"/>
            <a:ext cx="4465794" cy="1884555"/>
          </a:xfrm>
          <a:prstGeom prst="rect">
            <a:avLst/>
          </a:prstGeom>
          <a:ln>
            <a:solidFill>
              <a:schemeClr val="tx1"/>
            </a:solidFill>
          </a:ln>
        </p:spPr>
        <p:txBody>
          <a:bodyPr wrap="square">
            <a:spAutoFit/>
          </a:bodyPr>
          <a:lstStyle/>
          <a:p>
            <a:pPr>
              <a:lnSpc>
                <a:spcPct val="150000"/>
              </a:lnSpc>
            </a:pPr>
            <a:r>
              <a:rPr lang="en-US" altLang="zh-CN" sz="2000" dirty="0">
                <a:solidFill>
                  <a:srgbClr val="1F2D3D"/>
                </a:solidFill>
                <a:latin typeface="FZLanTingHeiS-R-GB" panose="02000000000000000000" pitchFamily="2" charset="-122"/>
                <a:ea typeface="FZLanTingHeiS-R-GB" panose="02000000000000000000" pitchFamily="2" charset="-122"/>
                <a:cs typeface="Microsoft YaHei" charset="-122"/>
              </a:rPr>
              <a:t>3</a:t>
            </a:r>
            <a:r>
              <a:rPr lang="zh-CN" altLang="en-US" sz="2000" dirty="0">
                <a:solidFill>
                  <a:srgbClr val="1F2D3D"/>
                </a:solidFill>
                <a:latin typeface="FZLanTingHeiS-R-GB" panose="02000000000000000000" pitchFamily="2" charset="-122"/>
                <a:ea typeface="FZLanTingHeiS-R-GB" panose="02000000000000000000" pitchFamily="2" charset="-122"/>
                <a:cs typeface="Microsoft YaHei" charset="-122"/>
              </a:rPr>
              <a:t>、预算线方程：</a:t>
            </a:r>
            <a:endParaRPr lang="en-US" altLang="zh-CN" sz="2000" dirty="0">
              <a:solidFill>
                <a:srgbClr val="1F2D3D"/>
              </a:solidFill>
              <a:latin typeface="FZLanTingHeiS-R-GB" panose="02000000000000000000" pitchFamily="2" charset="-122"/>
              <a:ea typeface="FZLanTingHeiS-R-GB" panose="02000000000000000000" pitchFamily="2" charset="-122"/>
              <a:cs typeface="Microsoft YaHei" charset="-122"/>
            </a:endParaRPr>
          </a:p>
          <a:p>
            <a:pPr>
              <a:lnSpc>
                <a:spcPct val="150000"/>
              </a:lnSpc>
            </a:pPr>
            <a:r>
              <a:rPr lang="zh-CN" altLang="en-US" sz="2000" dirty="0">
                <a:solidFill>
                  <a:srgbClr val="1F2D3D"/>
                </a:solidFill>
                <a:latin typeface="FZLanTingHeiS-R-GB" panose="02000000000000000000" pitchFamily="2" charset="-122"/>
                <a:ea typeface="FZLanTingHeiS-R-GB" panose="02000000000000000000" pitchFamily="2" charset="-122"/>
                <a:cs typeface="Microsoft YaHei" charset="-122"/>
              </a:rPr>
              <a:t>      </a:t>
            </a:r>
            <a:r>
              <a:rPr lang="en-US" altLang="zh-CN" sz="2000" dirty="0">
                <a:solidFill>
                  <a:srgbClr val="1F2D3D"/>
                </a:solidFill>
                <a:latin typeface="FZLanTingHeiS-R-GB" panose="02000000000000000000" pitchFamily="2" charset="-122"/>
                <a:ea typeface="FZLanTingHeiS-R-GB" panose="02000000000000000000" pitchFamily="2" charset="-122"/>
                <a:cs typeface="Microsoft YaHei" charset="-122"/>
              </a:rPr>
              <a:t>10Y</a:t>
            </a:r>
            <a:r>
              <a:rPr lang="zh-CN" altLang="en-US" sz="2000" dirty="0">
                <a:solidFill>
                  <a:srgbClr val="1F2D3D"/>
                </a:solidFill>
                <a:latin typeface="FZLanTingHeiS-R-GB" panose="02000000000000000000" pitchFamily="2" charset="-122"/>
                <a:ea typeface="FZLanTingHeiS-R-GB" panose="02000000000000000000" pitchFamily="2" charset="-122"/>
                <a:cs typeface="Microsoft YaHei" charset="-122"/>
              </a:rPr>
              <a:t>＋</a:t>
            </a:r>
            <a:r>
              <a:rPr lang="en-US" altLang="zh-CN" sz="2000" dirty="0">
                <a:solidFill>
                  <a:srgbClr val="1F2D3D"/>
                </a:solidFill>
                <a:latin typeface="FZLanTingHeiS-R-GB" panose="02000000000000000000" pitchFamily="2" charset="-122"/>
                <a:ea typeface="FZLanTingHeiS-R-GB" panose="02000000000000000000" pitchFamily="2" charset="-122"/>
                <a:cs typeface="Microsoft YaHei" charset="-122"/>
              </a:rPr>
              <a:t>12.5X=500</a:t>
            </a:r>
          </a:p>
          <a:p>
            <a:pPr>
              <a:lnSpc>
                <a:spcPct val="150000"/>
              </a:lnSpc>
            </a:pPr>
            <a:r>
              <a:rPr lang="en-US" altLang="zh-CN" sz="2000" dirty="0">
                <a:solidFill>
                  <a:srgbClr val="1F2D3D"/>
                </a:solidFill>
                <a:latin typeface="FZLanTingHeiS-R-GB" panose="02000000000000000000" pitchFamily="2" charset="-122"/>
                <a:ea typeface="FZLanTingHeiS-R-GB" panose="02000000000000000000" pitchFamily="2" charset="-122"/>
                <a:cs typeface="Microsoft YaHei" charset="-122"/>
              </a:rPr>
              <a:t>4</a:t>
            </a:r>
            <a:r>
              <a:rPr lang="zh-CN" altLang="en-US" sz="2000" dirty="0">
                <a:solidFill>
                  <a:srgbClr val="1F2D3D"/>
                </a:solidFill>
                <a:latin typeface="FZLanTingHeiS-R-GB" panose="02000000000000000000" pitchFamily="2" charset="-122"/>
                <a:ea typeface="FZLanTingHeiS-R-GB" panose="02000000000000000000" pitchFamily="2" charset="-122"/>
                <a:cs typeface="Microsoft YaHei" charset="-122"/>
              </a:rPr>
              <a:t>、</a:t>
            </a:r>
            <a:r>
              <a:rPr lang="en-US" altLang="zh-CN" sz="2000" dirty="0">
                <a:solidFill>
                  <a:srgbClr val="1F2D3D"/>
                </a:solidFill>
                <a:latin typeface="FZLanTingHeiS-R-GB" panose="02000000000000000000" pitchFamily="2" charset="-122"/>
                <a:ea typeface="FZLanTingHeiS-R-GB" panose="02000000000000000000" pitchFamily="2" charset="-122"/>
                <a:cs typeface="Microsoft YaHei" charset="-122"/>
              </a:rPr>
              <a:t>E</a:t>
            </a:r>
            <a:r>
              <a:rPr lang="zh-CN" altLang="en-US" sz="2000" dirty="0">
                <a:solidFill>
                  <a:srgbClr val="1F2D3D"/>
                </a:solidFill>
                <a:latin typeface="FZLanTingHeiS-R-GB" panose="02000000000000000000" pitchFamily="2" charset="-122"/>
                <a:ea typeface="FZLanTingHeiS-R-GB" panose="02000000000000000000" pitchFamily="2" charset="-122"/>
                <a:cs typeface="Microsoft YaHei" charset="-122"/>
              </a:rPr>
              <a:t>点的边际替代率为斜率：</a:t>
            </a:r>
            <a:endParaRPr lang="en-US" altLang="zh-CN" sz="2000" dirty="0">
              <a:solidFill>
                <a:srgbClr val="1F2D3D"/>
              </a:solidFill>
              <a:latin typeface="FZLanTingHeiS-R-GB" panose="02000000000000000000" pitchFamily="2" charset="-122"/>
              <a:ea typeface="FZLanTingHeiS-R-GB" panose="02000000000000000000" pitchFamily="2" charset="-122"/>
              <a:cs typeface="Microsoft YaHei" charset="-122"/>
            </a:endParaRPr>
          </a:p>
          <a:p>
            <a:pPr>
              <a:lnSpc>
                <a:spcPct val="150000"/>
              </a:lnSpc>
            </a:pPr>
            <a:r>
              <a:rPr lang="zh-CN" altLang="en-US" sz="2000" dirty="0">
                <a:solidFill>
                  <a:srgbClr val="1F2D3D"/>
                </a:solidFill>
                <a:latin typeface="FZLanTingHeiS-R-GB" panose="02000000000000000000" pitchFamily="2" charset="-122"/>
                <a:ea typeface="FZLanTingHeiS-R-GB" panose="02000000000000000000" pitchFamily="2" charset="-122"/>
                <a:cs typeface="Microsoft YaHei" charset="-122"/>
              </a:rPr>
              <a:t>     则为</a:t>
            </a:r>
            <a:r>
              <a:rPr lang="en-US" altLang="zh-CN" sz="2000" dirty="0">
                <a:solidFill>
                  <a:srgbClr val="1F2D3D"/>
                </a:solidFill>
                <a:latin typeface="FZLanTingHeiS-R-GB" panose="02000000000000000000" pitchFamily="2" charset="-122"/>
                <a:ea typeface="FZLanTingHeiS-R-GB" panose="02000000000000000000" pitchFamily="2" charset="-122"/>
                <a:cs typeface="Microsoft YaHei" charset="-122"/>
              </a:rPr>
              <a:t>1.25</a:t>
            </a:r>
            <a:endParaRPr lang="zh-CN" altLang="en-US" sz="2000" dirty="0">
              <a:latin typeface="FZLanTingHeiS-R-GB" panose="02000000000000000000" pitchFamily="2" charset="-122"/>
              <a:ea typeface="FZLanTingHeiS-R-GB" panose="02000000000000000000" pitchFamily="2" charset="-122"/>
              <a:cs typeface="Microsoft YaHei" charset="-122"/>
            </a:endParaRPr>
          </a:p>
        </p:txBody>
      </p:sp>
    </p:spTree>
    <p:extLst>
      <p:ext uri="{BB962C8B-B14F-4D97-AF65-F5344CB8AC3E}">
        <p14:creationId xmlns:p14="http://schemas.microsoft.com/office/powerpoint/2010/main" val="15502786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a:latin typeface="FZLanTingHeiS-R-GB" panose="02000000000000000000" pitchFamily="2" charset="-122"/>
                <a:ea typeface="FZLanTingHeiS-R-GB" panose="02000000000000000000" pitchFamily="2" charset="-122"/>
                <a:cs typeface="Microsoft YaHei" charset="-122"/>
              </a:rPr>
              <a:t>3.3.2</a:t>
            </a:r>
            <a:r>
              <a:rPr lang="zh-CN" altLang="en-US" sz="2800" dirty="0">
                <a:latin typeface="FZLanTingHeiS-R-GB" panose="02000000000000000000" pitchFamily="2" charset="-122"/>
                <a:ea typeface="FZLanTingHeiS-R-GB" panose="02000000000000000000" pitchFamily="2" charset="-122"/>
                <a:cs typeface="Microsoft YaHei" charset="-122"/>
              </a:rPr>
              <a:t> 消费者的预算线</a:t>
            </a:r>
          </a:p>
        </p:txBody>
      </p:sp>
      <p:sp>
        <p:nvSpPr>
          <p:cNvPr id="11" name="圆角矩形 10"/>
          <p:cNvSpPr/>
          <p:nvPr/>
        </p:nvSpPr>
        <p:spPr>
          <a:xfrm>
            <a:off x="751221" y="1343622"/>
            <a:ext cx="7590674"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a:latin typeface="FZLanTingHeiS-R-GB" panose="02000000000000000000" pitchFamily="2" charset="-122"/>
                <a:ea typeface="FZLanTingHeiS-R-GB" panose="02000000000000000000" pitchFamily="2" charset="-122"/>
                <a:cs typeface="Microsoft YaHei" charset="-122"/>
              </a:rPr>
              <a:t>一、消费者预算线</a:t>
            </a:r>
          </a:p>
        </p:txBody>
      </p:sp>
      <p:sp>
        <p:nvSpPr>
          <p:cNvPr id="6" name="文本框 5"/>
          <p:cNvSpPr txBox="1"/>
          <p:nvPr/>
        </p:nvSpPr>
        <p:spPr>
          <a:xfrm>
            <a:off x="160420" y="2133299"/>
            <a:ext cx="11646097" cy="506229"/>
          </a:xfrm>
          <a:prstGeom prst="rect">
            <a:avLst/>
          </a:prstGeom>
          <a:noFill/>
        </p:spPr>
        <p:txBody>
          <a:bodyPr wrap="square" rtlCol="0">
            <a:spAutoFit/>
          </a:bodyPr>
          <a:lstStyle/>
          <a:p>
            <a:pPr>
              <a:lnSpc>
                <a:spcPct val="150000"/>
              </a:lnSpc>
            </a:pPr>
            <a:r>
              <a:rPr kumimoji="1" lang="en-US" altLang="zh-CN" sz="2000" dirty="0">
                <a:latin typeface="FZLanTingHeiS-R-GB" panose="02000000000000000000" pitchFamily="2" charset="-122"/>
                <a:ea typeface="FZLanTingHeiS-R-GB" panose="02000000000000000000" pitchFamily="2" charset="-122"/>
                <a:cs typeface="Microsoft YaHei" charset="-122"/>
              </a:rPr>
              <a:t>3</a:t>
            </a:r>
            <a:r>
              <a:rPr kumimoji="1" lang="zh-CN" altLang="en-US" sz="2000" dirty="0">
                <a:latin typeface="FZLanTingHeiS-R-GB" panose="02000000000000000000" pitchFamily="2" charset="-122"/>
                <a:ea typeface="FZLanTingHeiS-R-GB" panose="02000000000000000000" pitchFamily="2" charset="-122"/>
                <a:cs typeface="Microsoft YaHei" charset="-122"/>
              </a:rPr>
              <a:t>、消费者预算线的变化</a:t>
            </a:r>
            <a:endParaRPr kumimoji="1" lang="en-US" altLang="zh-CN" sz="2000" dirty="0">
              <a:latin typeface="FZLanTingHeiS-R-GB" panose="02000000000000000000" pitchFamily="2" charset="-122"/>
              <a:ea typeface="FZLanTingHeiS-R-GB" panose="02000000000000000000" pitchFamily="2" charset="-122"/>
              <a:cs typeface="Microsoft YaHei" charset="-122"/>
            </a:endParaRPr>
          </a:p>
        </p:txBody>
      </p:sp>
      <p:sp>
        <p:nvSpPr>
          <p:cNvPr id="12" name="AutoShape 6" descr="/tmp/wps-butterfly/ksohtml/wpsbDovTX.png"/>
          <p:cNvSpPr>
            <a:spLocks noChangeAspect="1" noChangeArrowheads="1"/>
          </p:cNvSpPr>
          <p:nvPr/>
        </p:nvSpPr>
        <p:spPr bwMode="auto">
          <a:xfrm>
            <a:off x="304800" y="304800"/>
            <a:ext cx="704850" cy="16192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Rectangle 14"/>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1" name="Rectangle 16"/>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3" name="Rectangle 18"/>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3" name="图表 12"/>
          <p:cNvGraphicFramePr/>
          <p:nvPr/>
        </p:nvGraphicFramePr>
        <p:xfrm>
          <a:off x="8149389" y="13513"/>
          <a:ext cx="4844715" cy="181498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 name="Rectangle 2"/>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5" name="Rectangle 7"/>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8" name="Rectangle 9"/>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9" name="对象 18">
            <a:extLst>
              <a:ext uri="{FF2B5EF4-FFF2-40B4-BE49-F238E27FC236}">
                <a16:creationId xmlns:a16="http://schemas.microsoft.com/office/drawing/2014/main" id="{2BF63725-7EB7-3949-9075-EF129377BE76}"/>
              </a:ext>
            </a:extLst>
          </p:cNvPr>
          <p:cNvGraphicFramePr>
            <a:graphicFrameLocks noChangeAspect="1"/>
          </p:cNvGraphicFramePr>
          <p:nvPr/>
        </p:nvGraphicFramePr>
        <p:xfrm>
          <a:off x="3407767" y="2109631"/>
          <a:ext cx="2277581" cy="523228"/>
        </p:xfrm>
        <a:graphic>
          <a:graphicData uri="http://schemas.openxmlformats.org/presentationml/2006/ole">
            <mc:AlternateContent xmlns:mc="http://schemas.openxmlformats.org/markup-compatibility/2006">
              <mc:Choice xmlns:v="urn:schemas-microsoft-com:vml" Requires="v">
                <p:oleObj spid="_x0000_s216065" r:id="rId9" imgW="939600" imgH="215640" progId="Equation.KSEE3">
                  <p:embed/>
                </p:oleObj>
              </mc:Choice>
              <mc:Fallback>
                <p:oleObj r:id="rId9" imgW="939600" imgH="215640" progId="Equation.KSEE3">
                  <p:embed/>
                  <p:pic>
                    <p:nvPicPr>
                      <p:cNvPr id="19" name="对象 18">
                        <a:extLst>
                          <a:ext uri="{FF2B5EF4-FFF2-40B4-BE49-F238E27FC236}">
                            <a16:creationId xmlns:a16="http://schemas.microsoft.com/office/drawing/2014/main" id="{2BF63725-7EB7-3949-9075-EF129377BE7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407767" y="2109631"/>
                        <a:ext cx="2277581" cy="523228"/>
                      </a:xfrm>
                      <a:prstGeom prst="rect">
                        <a:avLst/>
                      </a:prstGeom>
                      <a:noFill/>
                    </p:spPr>
                  </p:pic>
                </p:oleObj>
              </mc:Fallback>
            </mc:AlternateContent>
          </a:graphicData>
        </a:graphic>
      </p:graphicFrame>
      <p:pic>
        <p:nvPicPr>
          <p:cNvPr id="7" name="图片 6">
            <a:extLst>
              <a:ext uri="{FF2B5EF4-FFF2-40B4-BE49-F238E27FC236}">
                <a16:creationId xmlns:a16="http://schemas.microsoft.com/office/drawing/2014/main" id="{866AB720-FF11-334F-BD89-9F1DD62853D4}"/>
              </a:ext>
            </a:extLst>
          </p:cNvPr>
          <p:cNvPicPr>
            <a:picLocks noChangeAspect="1"/>
          </p:cNvPicPr>
          <p:nvPr/>
        </p:nvPicPr>
        <p:blipFill rotWithShape="1">
          <a:blip r:embed="rId11"/>
          <a:srcRect t="2480" r="63458"/>
          <a:stretch/>
        </p:blipFill>
        <p:spPr>
          <a:xfrm>
            <a:off x="4216684" y="2894094"/>
            <a:ext cx="2638485" cy="2757463"/>
          </a:xfrm>
          <a:prstGeom prst="rect">
            <a:avLst/>
          </a:prstGeom>
        </p:spPr>
      </p:pic>
      <p:sp>
        <p:nvSpPr>
          <p:cNvPr id="9" name="文本框 8">
            <a:extLst>
              <a:ext uri="{FF2B5EF4-FFF2-40B4-BE49-F238E27FC236}">
                <a16:creationId xmlns:a16="http://schemas.microsoft.com/office/drawing/2014/main" id="{6055C4AC-7F1A-0342-AA5C-C7229ED5790E}"/>
              </a:ext>
            </a:extLst>
          </p:cNvPr>
          <p:cNvSpPr txBox="1"/>
          <p:nvPr/>
        </p:nvSpPr>
        <p:spPr>
          <a:xfrm>
            <a:off x="6467314" y="4786374"/>
            <a:ext cx="483079" cy="369332"/>
          </a:xfrm>
          <a:prstGeom prst="rect">
            <a:avLst/>
          </a:prstGeom>
          <a:solidFill>
            <a:schemeClr val="bg1"/>
          </a:solidFill>
          <a:ln>
            <a:noFill/>
          </a:ln>
        </p:spPr>
        <p:txBody>
          <a:bodyPr wrap="square" rtlCol="0">
            <a:spAutoFit/>
          </a:bodyPr>
          <a:lstStyle/>
          <a:p>
            <a:r>
              <a:rPr kumimoji="1" lang="en-US" altLang="zh-CN" dirty="0"/>
              <a:t>X</a:t>
            </a:r>
            <a:endParaRPr kumimoji="1" lang="zh-CN" altLang="en-US" dirty="0"/>
          </a:p>
        </p:txBody>
      </p:sp>
      <p:sp>
        <p:nvSpPr>
          <p:cNvPr id="20" name="文本框 19">
            <a:extLst>
              <a:ext uri="{FF2B5EF4-FFF2-40B4-BE49-F238E27FC236}">
                <a16:creationId xmlns:a16="http://schemas.microsoft.com/office/drawing/2014/main" id="{968E218B-F151-E148-B20B-084494C70547}"/>
              </a:ext>
            </a:extLst>
          </p:cNvPr>
          <p:cNvSpPr txBox="1"/>
          <p:nvPr/>
        </p:nvSpPr>
        <p:spPr>
          <a:xfrm>
            <a:off x="4532122" y="3044640"/>
            <a:ext cx="483079" cy="369332"/>
          </a:xfrm>
          <a:prstGeom prst="rect">
            <a:avLst/>
          </a:prstGeom>
          <a:solidFill>
            <a:schemeClr val="bg1"/>
          </a:solidFill>
          <a:ln>
            <a:noFill/>
          </a:ln>
        </p:spPr>
        <p:txBody>
          <a:bodyPr wrap="square" rtlCol="0">
            <a:spAutoFit/>
          </a:bodyPr>
          <a:lstStyle/>
          <a:p>
            <a:r>
              <a:rPr kumimoji="1" lang="en-US" altLang="zh-CN" dirty="0"/>
              <a:t>Y</a:t>
            </a:r>
            <a:endParaRPr kumimoji="1" lang="zh-CN" altLang="en-US" dirty="0"/>
          </a:p>
        </p:txBody>
      </p:sp>
    </p:spTree>
    <p:extLst>
      <p:ext uri="{BB962C8B-B14F-4D97-AF65-F5344CB8AC3E}">
        <p14:creationId xmlns:p14="http://schemas.microsoft.com/office/powerpoint/2010/main" val="39429230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a:latin typeface="FZLanTingHeiS-R-GB" panose="02000000000000000000" pitchFamily="2" charset="-122"/>
                <a:ea typeface="FZLanTingHeiS-R-GB" panose="02000000000000000000" pitchFamily="2" charset="-122"/>
                <a:cs typeface="Microsoft YaHei" charset="-122"/>
              </a:rPr>
              <a:t>3.3.2</a:t>
            </a:r>
            <a:r>
              <a:rPr lang="zh-CN" altLang="en-US" sz="2800" dirty="0">
                <a:latin typeface="FZLanTingHeiS-R-GB" panose="02000000000000000000" pitchFamily="2" charset="-122"/>
                <a:ea typeface="FZLanTingHeiS-R-GB" panose="02000000000000000000" pitchFamily="2" charset="-122"/>
                <a:cs typeface="Microsoft YaHei" charset="-122"/>
              </a:rPr>
              <a:t> 消费者的预算线</a:t>
            </a:r>
          </a:p>
        </p:txBody>
      </p:sp>
      <p:sp>
        <p:nvSpPr>
          <p:cNvPr id="11" name="圆角矩形 10"/>
          <p:cNvSpPr/>
          <p:nvPr/>
        </p:nvSpPr>
        <p:spPr>
          <a:xfrm>
            <a:off x="751221" y="1343622"/>
            <a:ext cx="7590674"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a:latin typeface="FZLanTingHeiS-R-GB" panose="02000000000000000000" pitchFamily="2" charset="-122"/>
                <a:ea typeface="FZLanTingHeiS-R-GB" panose="02000000000000000000" pitchFamily="2" charset="-122"/>
                <a:cs typeface="Microsoft YaHei" charset="-122"/>
              </a:rPr>
              <a:t>一、消费者预算线</a:t>
            </a:r>
          </a:p>
        </p:txBody>
      </p:sp>
      <p:sp>
        <p:nvSpPr>
          <p:cNvPr id="6" name="文本框 5"/>
          <p:cNvSpPr txBox="1"/>
          <p:nvPr/>
        </p:nvSpPr>
        <p:spPr>
          <a:xfrm>
            <a:off x="160420" y="2133299"/>
            <a:ext cx="11646097" cy="506229"/>
          </a:xfrm>
          <a:prstGeom prst="rect">
            <a:avLst/>
          </a:prstGeom>
          <a:noFill/>
        </p:spPr>
        <p:txBody>
          <a:bodyPr wrap="square" rtlCol="0">
            <a:spAutoFit/>
          </a:bodyPr>
          <a:lstStyle/>
          <a:p>
            <a:pPr>
              <a:lnSpc>
                <a:spcPct val="150000"/>
              </a:lnSpc>
            </a:pPr>
            <a:r>
              <a:rPr kumimoji="1" lang="en-US" altLang="zh-CN" sz="2000" dirty="0">
                <a:latin typeface="FZLanTingHeiS-R-GB" panose="02000000000000000000" pitchFamily="2" charset="-122"/>
                <a:ea typeface="FZLanTingHeiS-R-GB" panose="02000000000000000000" pitchFamily="2" charset="-122"/>
                <a:cs typeface="Microsoft YaHei" charset="-122"/>
              </a:rPr>
              <a:t>3</a:t>
            </a:r>
            <a:r>
              <a:rPr kumimoji="1" lang="zh-CN" altLang="en-US" sz="2000" dirty="0">
                <a:latin typeface="FZLanTingHeiS-R-GB" panose="02000000000000000000" pitchFamily="2" charset="-122"/>
                <a:ea typeface="FZLanTingHeiS-R-GB" panose="02000000000000000000" pitchFamily="2" charset="-122"/>
                <a:cs typeface="Microsoft YaHei" charset="-122"/>
              </a:rPr>
              <a:t>、消费者预算线的变化</a:t>
            </a:r>
            <a:endParaRPr kumimoji="1" lang="en-US" altLang="zh-CN" sz="2000" dirty="0">
              <a:latin typeface="FZLanTingHeiS-R-GB" panose="02000000000000000000" pitchFamily="2" charset="-122"/>
              <a:ea typeface="FZLanTingHeiS-R-GB" panose="02000000000000000000" pitchFamily="2" charset="-122"/>
              <a:cs typeface="Microsoft YaHei" charset="-122"/>
            </a:endParaRPr>
          </a:p>
        </p:txBody>
      </p:sp>
      <p:sp>
        <p:nvSpPr>
          <p:cNvPr id="12" name="AutoShape 6" descr="/tmp/wps-butterfly/ksohtml/wpsbDovTX.png"/>
          <p:cNvSpPr>
            <a:spLocks noChangeAspect="1" noChangeArrowheads="1"/>
          </p:cNvSpPr>
          <p:nvPr/>
        </p:nvSpPr>
        <p:spPr bwMode="auto">
          <a:xfrm>
            <a:off x="304800" y="304800"/>
            <a:ext cx="704850" cy="16192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Rectangle 14"/>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1" name="Rectangle 16"/>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3" name="Rectangle 18"/>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3" name="图表 12"/>
          <p:cNvGraphicFramePr/>
          <p:nvPr/>
        </p:nvGraphicFramePr>
        <p:xfrm>
          <a:off x="8149389" y="13513"/>
          <a:ext cx="4844715" cy="181498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 name="Rectangle 2"/>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5" name="Rectangle 7"/>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8" name="Rectangle 9"/>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9" name="对象 18">
            <a:extLst>
              <a:ext uri="{FF2B5EF4-FFF2-40B4-BE49-F238E27FC236}">
                <a16:creationId xmlns:a16="http://schemas.microsoft.com/office/drawing/2014/main" id="{2BF63725-7EB7-3949-9075-EF129377BE76}"/>
              </a:ext>
            </a:extLst>
          </p:cNvPr>
          <p:cNvGraphicFramePr>
            <a:graphicFrameLocks noChangeAspect="1"/>
          </p:cNvGraphicFramePr>
          <p:nvPr/>
        </p:nvGraphicFramePr>
        <p:xfrm>
          <a:off x="3407767" y="2109631"/>
          <a:ext cx="2277581" cy="523228"/>
        </p:xfrm>
        <a:graphic>
          <a:graphicData uri="http://schemas.openxmlformats.org/presentationml/2006/ole">
            <mc:AlternateContent xmlns:mc="http://schemas.openxmlformats.org/markup-compatibility/2006">
              <mc:Choice xmlns:v="urn:schemas-microsoft-com:vml" Requires="v">
                <p:oleObj spid="_x0000_s217089" r:id="rId9" imgW="939600" imgH="215640" progId="Equation.KSEE3">
                  <p:embed/>
                </p:oleObj>
              </mc:Choice>
              <mc:Fallback>
                <p:oleObj r:id="rId9" imgW="939600" imgH="215640" progId="Equation.KSEE3">
                  <p:embed/>
                  <p:pic>
                    <p:nvPicPr>
                      <p:cNvPr id="19" name="对象 18">
                        <a:extLst>
                          <a:ext uri="{FF2B5EF4-FFF2-40B4-BE49-F238E27FC236}">
                            <a16:creationId xmlns:a16="http://schemas.microsoft.com/office/drawing/2014/main" id="{2BF63725-7EB7-3949-9075-EF129377BE7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407767" y="2109631"/>
                        <a:ext cx="2277581" cy="523228"/>
                      </a:xfrm>
                      <a:prstGeom prst="rect">
                        <a:avLst/>
                      </a:prstGeom>
                      <a:noFill/>
                    </p:spPr>
                  </p:pic>
                </p:oleObj>
              </mc:Fallback>
            </mc:AlternateContent>
          </a:graphicData>
        </a:graphic>
      </p:graphicFrame>
      <p:pic>
        <p:nvPicPr>
          <p:cNvPr id="7" name="图片 6">
            <a:extLst>
              <a:ext uri="{FF2B5EF4-FFF2-40B4-BE49-F238E27FC236}">
                <a16:creationId xmlns:a16="http://schemas.microsoft.com/office/drawing/2014/main" id="{866AB720-FF11-334F-BD89-9F1DD62853D4}"/>
              </a:ext>
            </a:extLst>
          </p:cNvPr>
          <p:cNvPicPr>
            <a:picLocks noChangeAspect="1"/>
          </p:cNvPicPr>
          <p:nvPr/>
        </p:nvPicPr>
        <p:blipFill rotWithShape="1">
          <a:blip r:embed="rId11"/>
          <a:srcRect t="2480" r="63458"/>
          <a:stretch/>
        </p:blipFill>
        <p:spPr>
          <a:xfrm>
            <a:off x="4216684" y="2894094"/>
            <a:ext cx="2638485" cy="2757463"/>
          </a:xfrm>
          <a:prstGeom prst="rect">
            <a:avLst/>
          </a:prstGeom>
        </p:spPr>
      </p:pic>
      <p:sp>
        <p:nvSpPr>
          <p:cNvPr id="9" name="文本框 8">
            <a:extLst>
              <a:ext uri="{FF2B5EF4-FFF2-40B4-BE49-F238E27FC236}">
                <a16:creationId xmlns:a16="http://schemas.microsoft.com/office/drawing/2014/main" id="{6055C4AC-7F1A-0342-AA5C-C7229ED5790E}"/>
              </a:ext>
            </a:extLst>
          </p:cNvPr>
          <p:cNvSpPr txBox="1"/>
          <p:nvPr/>
        </p:nvSpPr>
        <p:spPr>
          <a:xfrm>
            <a:off x="6467314" y="4786374"/>
            <a:ext cx="483079" cy="369332"/>
          </a:xfrm>
          <a:prstGeom prst="rect">
            <a:avLst/>
          </a:prstGeom>
          <a:solidFill>
            <a:schemeClr val="bg1"/>
          </a:solidFill>
          <a:ln>
            <a:noFill/>
          </a:ln>
        </p:spPr>
        <p:txBody>
          <a:bodyPr wrap="square" rtlCol="0">
            <a:spAutoFit/>
          </a:bodyPr>
          <a:lstStyle/>
          <a:p>
            <a:r>
              <a:rPr kumimoji="1" lang="en-US" altLang="zh-CN" dirty="0"/>
              <a:t>X</a:t>
            </a:r>
            <a:endParaRPr kumimoji="1" lang="zh-CN" altLang="en-US" dirty="0"/>
          </a:p>
        </p:txBody>
      </p:sp>
      <p:sp>
        <p:nvSpPr>
          <p:cNvPr id="20" name="文本框 19">
            <a:extLst>
              <a:ext uri="{FF2B5EF4-FFF2-40B4-BE49-F238E27FC236}">
                <a16:creationId xmlns:a16="http://schemas.microsoft.com/office/drawing/2014/main" id="{968E218B-F151-E148-B20B-084494C70547}"/>
              </a:ext>
            </a:extLst>
          </p:cNvPr>
          <p:cNvSpPr txBox="1"/>
          <p:nvPr/>
        </p:nvSpPr>
        <p:spPr>
          <a:xfrm>
            <a:off x="4532122" y="3044640"/>
            <a:ext cx="483079" cy="369332"/>
          </a:xfrm>
          <a:prstGeom prst="rect">
            <a:avLst/>
          </a:prstGeom>
          <a:solidFill>
            <a:schemeClr val="bg1"/>
          </a:solidFill>
          <a:ln>
            <a:noFill/>
          </a:ln>
        </p:spPr>
        <p:txBody>
          <a:bodyPr wrap="square" rtlCol="0">
            <a:spAutoFit/>
          </a:bodyPr>
          <a:lstStyle/>
          <a:p>
            <a:r>
              <a:rPr kumimoji="1" lang="en-US" altLang="zh-CN" dirty="0"/>
              <a:t>Y</a:t>
            </a:r>
            <a:endParaRPr kumimoji="1" lang="zh-CN" altLang="en-US" dirty="0"/>
          </a:p>
        </p:txBody>
      </p:sp>
      <p:sp>
        <p:nvSpPr>
          <p:cNvPr id="22" name="文本框 21">
            <a:extLst>
              <a:ext uri="{FF2B5EF4-FFF2-40B4-BE49-F238E27FC236}">
                <a16:creationId xmlns:a16="http://schemas.microsoft.com/office/drawing/2014/main" id="{E708418E-5277-CA4A-B176-F39CE12CE711}"/>
              </a:ext>
            </a:extLst>
          </p:cNvPr>
          <p:cNvSpPr txBox="1"/>
          <p:nvPr/>
        </p:nvSpPr>
        <p:spPr>
          <a:xfrm>
            <a:off x="5305724" y="3429000"/>
            <a:ext cx="4143076" cy="508088"/>
          </a:xfrm>
          <a:prstGeom prst="rect">
            <a:avLst/>
          </a:prstGeom>
          <a:solidFill>
            <a:schemeClr val="bg1"/>
          </a:solidFill>
        </p:spPr>
        <p:txBody>
          <a:bodyPr wrap="square" rtlCol="0">
            <a:spAutoFit/>
          </a:bodyPr>
          <a:lstStyle/>
          <a:p>
            <a:pPr>
              <a:lnSpc>
                <a:spcPct val="150000"/>
              </a:lnSpc>
            </a:pPr>
            <a:r>
              <a:rPr kumimoji="1" lang="zh-CN" altLang="en-US" sz="2000" dirty="0">
                <a:latin typeface="FZLanTingHeiS-R-GB" panose="02000000000000000000" pitchFamily="2" charset="-122"/>
                <a:ea typeface="FZLanTingHeiS-R-GB" panose="02000000000000000000" pitchFamily="2" charset="-122"/>
                <a:cs typeface="Microsoft YaHei" charset="-122"/>
              </a:rPr>
              <a:t>商品</a:t>
            </a:r>
            <a:r>
              <a:rPr kumimoji="1" lang="en-US" altLang="zh-CN" sz="2000" dirty="0">
                <a:latin typeface="FZLanTingHeiS-R-GB" panose="02000000000000000000" pitchFamily="2" charset="-122"/>
                <a:ea typeface="FZLanTingHeiS-R-GB" panose="02000000000000000000" pitchFamily="2" charset="-122"/>
                <a:cs typeface="Microsoft YaHei" charset="-122"/>
              </a:rPr>
              <a:t>X</a:t>
            </a:r>
            <a:r>
              <a:rPr kumimoji="1" lang="zh-CN" altLang="en-US" sz="2000" dirty="0">
                <a:latin typeface="FZLanTingHeiS-R-GB" panose="02000000000000000000" pitchFamily="2" charset="-122"/>
                <a:ea typeface="FZLanTingHeiS-R-GB" panose="02000000000000000000" pitchFamily="2" charset="-122"/>
                <a:cs typeface="Microsoft YaHei" charset="-122"/>
              </a:rPr>
              <a:t>和商品</a:t>
            </a:r>
            <a:r>
              <a:rPr kumimoji="1" lang="en-US" altLang="zh-CN" sz="2000" dirty="0">
                <a:latin typeface="FZLanTingHeiS-R-GB" panose="02000000000000000000" pitchFamily="2" charset="-122"/>
                <a:ea typeface="FZLanTingHeiS-R-GB" panose="02000000000000000000" pitchFamily="2" charset="-122"/>
                <a:cs typeface="Microsoft YaHei" charset="-122"/>
              </a:rPr>
              <a:t>Y</a:t>
            </a:r>
            <a:r>
              <a:rPr kumimoji="1" lang="zh-CN" altLang="en-US" sz="2000" dirty="0">
                <a:latin typeface="FZLanTingHeiS-R-GB" panose="02000000000000000000" pitchFamily="2" charset="-122"/>
                <a:ea typeface="FZLanTingHeiS-R-GB" panose="02000000000000000000" pitchFamily="2" charset="-122"/>
                <a:cs typeface="Microsoft YaHei" charset="-122"/>
              </a:rPr>
              <a:t>的价格</a:t>
            </a:r>
            <a:r>
              <a:rPr kumimoji="1" lang="zh-CN" altLang="en-US" sz="2000" dirty="0">
                <a:solidFill>
                  <a:srgbClr val="C00000"/>
                </a:solidFill>
                <a:latin typeface="FZLanTingHeiS-R-GB" panose="02000000000000000000" pitchFamily="2" charset="-122"/>
                <a:ea typeface="FZLanTingHeiS-R-GB" panose="02000000000000000000" pitchFamily="2" charset="-122"/>
                <a:cs typeface="Microsoft YaHei" charset="-122"/>
              </a:rPr>
              <a:t>同比例变小</a:t>
            </a:r>
            <a:endParaRPr kumimoji="1" lang="en-US" altLang="zh-CN" sz="2000" dirty="0">
              <a:solidFill>
                <a:srgbClr val="C00000"/>
              </a:solidFill>
              <a:latin typeface="FZLanTingHeiS-R-GB" panose="02000000000000000000" pitchFamily="2" charset="-122"/>
              <a:ea typeface="FZLanTingHeiS-R-GB" panose="02000000000000000000" pitchFamily="2" charset="-122"/>
              <a:cs typeface="Microsoft YaHei" charset="-122"/>
            </a:endParaRPr>
          </a:p>
        </p:txBody>
      </p:sp>
      <p:sp>
        <p:nvSpPr>
          <p:cNvPr id="24" name="文本框 23">
            <a:extLst>
              <a:ext uri="{FF2B5EF4-FFF2-40B4-BE49-F238E27FC236}">
                <a16:creationId xmlns:a16="http://schemas.microsoft.com/office/drawing/2014/main" id="{8E5F9A24-CB88-6C42-8ED4-D14E93B27C84}"/>
              </a:ext>
            </a:extLst>
          </p:cNvPr>
          <p:cNvSpPr txBox="1"/>
          <p:nvPr/>
        </p:nvSpPr>
        <p:spPr>
          <a:xfrm>
            <a:off x="768110" y="4315627"/>
            <a:ext cx="4005551" cy="508088"/>
          </a:xfrm>
          <a:prstGeom prst="rect">
            <a:avLst/>
          </a:prstGeom>
          <a:solidFill>
            <a:schemeClr val="bg1"/>
          </a:solidFill>
        </p:spPr>
        <p:txBody>
          <a:bodyPr wrap="square" rtlCol="0">
            <a:spAutoFit/>
          </a:bodyPr>
          <a:lstStyle/>
          <a:p>
            <a:pPr>
              <a:lnSpc>
                <a:spcPct val="150000"/>
              </a:lnSpc>
            </a:pPr>
            <a:r>
              <a:rPr kumimoji="1" lang="zh-CN" altLang="en-US" sz="2000" dirty="0">
                <a:latin typeface="FZLanTingHeiS-R-GB" panose="02000000000000000000" pitchFamily="2" charset="-122"/>
                <a:ea typeface="FZLanTingHeiS-R-GB" panose="02000000000000000000" pitchFamily="2" charset="-122"/>
                <a:cs typeface="Microsoft YaHei" charset="-122"/>
              </a:rPr>
              <a:t>商品</a:t>
            </a:r>
            <a:r>
              <a:rPr kumimoji="1" lang="en-US" altLang="zh-CN" sz="2000" dirty="0">
                <a:latin typeface="FZLanTingHeiS-R-GB" panose="02000000000000000000" pitchFamily="2" charset="-122"/>
                <a:ea typeface="FZLanTingHeiS-R-GB" panose="02000000000000000000" pitchFamily="2" charset="-122"/>
                <a:cs typeface="Microsoft YaHei" charset="-122"/>
              </a:rPr>
              <a:t>X</a:t>
            </a:r>
            <a:r>
              <a:rPr kumimoji="1" lang="zh-CN" altLang="en-US" sz="2000" dirty="0">
                <a:latin typeface="FZLanTingHeiS-R-GB" panose="02000000000000000000" pitchFamily="2" charset="-122"/>
                <a:ea typeface="FZLanTingHeiS-R-GB" panose="02000000000000000000" pitchFamily="2" charset="-122"/>
                <a:cs typeface="Microsoft YaHei" charset="-122"/>
              </a:rPr>
              <a:t>和商品</a:t>
            </a:r>
            <a:r>
              <a:rPr kumimoji="1" lang="en-US" altLang="zh-CN" sz="2000" dirty="0">
                <a:latin typeface="FZLanTingHeiS-R-GB" panose="02000000000000000000" pitchFamily="2" charset="-122"/>
                <a:ea typeface="FZLanTingHeiS-R-GB" panose="02000000000000000000" pitchFamily="2" charset="-122"/>
                <a:cs typeface="Microsoft YaHei" charset="-122"/>
              </a:rPr>
              <a:t>Y</a:t>
            </a:r>
            <a:r>
              <a:rPr kumimoji="1" lang="zh-CN" altLang="en-US" sz="2000" dirty="0">
                <a:latin typeface="FZLanTingHeiS-R-GB" panose="02000000000000000000" pitchFamily="2" charset="-122"/>
                <a:ea typeface="FZLanTingHeiS-R-GB" panose="02000000000000000000" pitchFamily="2" charset="-122"/>
                <a:cs typeface="Microsoft YaHei" charset="-122"/>
              </a:rPr>
              <a:t>的价格</a:t>
            </a:r>
            <a:r>
              <a:rPr kumimoji="1" lang="zh-CN" altLang="en-US" sz="2000" dirty="0">
                <a:solidFill>
                  <a:srgbClr val="C00000"/>
                </a:solidFill>
                <a:latin typeface="FZLanTingHeiS-R-GB" panose="02000000000000000000" pitchFamily="2" charset="-122"/>
                <a:ea typeface="FZLanTingHeiS-R-GB" panose="02000000000000000000" pitchFamily="2" charset="-122"/>
                <a:cs typeface="Microsoft YaHei" charset="-122"/>
              </a:rPr>
              <a:t>同比例变大</a:t>
            </a:r>
            <a:endParaRPr kumimoji="1" lang="en-US" altLang="zh-CN" sz="2000" dirty="0">
              <a:solidFill>
                <a:srgbClr val="C00000"/>
              </a:solidFill>
              <a:latin typeface="FZLanTingHeiS-R-GB" panose="02000000000000000000" pitchFamily="2" charset="-122"/>
              <a:ea typeface="FZLanTingHeiS-R-GB" panose="02000000000000000000" pitchFamily="2" charset="-122"/>
              <a:cs typeface="Microsoft YaHei" charset="-122"/>
            </a:endParaRPr>
          </a:p>
        </p:txBody>
      </p:sp>
    </p:spTree>
    <p:extLst>
      <p:ext uri="{BB962C8B-B14F-4D97-AF65-F5344CB8AC3E}">
        <p14:creationId xmlns:p14="http://schemas.microsoft.com/office/powerpoint/2010/main" val="12586348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a:latin typeface="FZLanTingHeiS-R-GB" panose="02000000000000000000" pitchFamily="2" charset="-122"/>
                <a:ea typeface="FZLanTingHeiS-R-GB" panose="02000000000000000000" pitchFamily="2" charset="-122"/>
                <a:cs typeface="Microsoft YaHei" charset="-122"/>
              </a:rPr>
              <a:t>3.3.2</a:t>
            </a:r>
            <a:r>
              <a:rPr lang="zh-CN" altLang="en-US" sz="2800" dirty="0">
                <a:latin typeface="FZLanTingHeiS-R-GB" panose="02000000000000000000" pitchFamily="2" charset="-122"/>
                <a:ea typeface="FZLanTingHeiS-R-GB" panose="02000000000000000000" pitchFamily="2" charset="-122"/>
                <a:cs typeface="Microsoft YaHei" charset="-122"/>
              </a:rPr>
              <a:t> 消费者的预算线</a:t>
            </a:r>
          </a:p>
        </p:txBody>
      </p:sp>
      <p:sp>
        <p:nvSpPr>
          <p:cNvPr id="11" name="圆角矩形 10"/>
          <p:cNvSpPr/>
          <p:nvPr/>
        </p:nvSpPr>
        <p:spPr>
          <a:xfrm>
            <a:off x="751221" y="1343622"/>
            <a:ext cx="7590674"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a:latin typeface="FZLanTingHeiS-R-GB" panose="02000000000000000000" pitchFamily="2" charset="-122"/>
                <a:ea typeface="FZLanTingHeiS-R-GB" panose="02000000000000000000" pitchFamily="2" charset="-122"/>
                <a:cs typeface="Microsoft YaHei" charset="-122"/>
              </a:rPr>
              <a:t>一、消费者预算线</a:t>
            </a:r>
          </a:p>
        </p:txBody>
      </p:sp>
      <p:sp>
        <p:nvSpPr>
          <p:cNvPr id="6" name="文本框 5"/>
          <p:cNvSpPr txBox="1"/>
          <p:nvPr/>
        </p:nvSpPr>
        <p:spPr>
          <a:xfrm>
            <a:off x="160420" y="2133299"/>
            <a:ext cx="11646097" cy="506229"/>
          </a:xfrm>
          <a:prstGeom prst="rect">
            <a:avLst/>
          </a:prstGeom>
          <a:noFill/>
        </p:spPr>
        <p:txBody>
          <a:bodyPr wrap="square" rtlCol="0">
            <a:spAutoFit/>
          </a:bodyPr>
          <a:lstStyle/>
          <a:p>
            <a:pPr>
              <a:lnSpc>
                <a:spcPct val="150000"/>
              </a:lnSpc>
            </a:pPr>
            <a:r>
              <a:rPr kumimoji="1" lang="en-US" altLang="zh-CN" sz="2000" dirty="0">
                <a:latin typeface="FZLanTingHeiS-R-GB" panose="02000000000000000000" pitchFamily="2" charset="-122"/>
                <a:ea typeface="FZLanTingHeiS-R-GB" panose="02000000000000000000" pitchFamily="2" charset="-122"/>
                <a:cs typeface="Microsoft YaHei" charset="-122"/>
              </a:rPr>
              <a:t>3</a:t>
            </a:r>
            <a:r>
              <a:rPr kumimoji="1" lang="zh-CN" altLang="en-US" sz="2000" dirty="0">
                <a:latin typeface="FZLanTingHeiS-R-GB" panose="02000000000000000000" pitchFamily="2" charset="-122"/>
                <a:ea typeface="FZLanTingHeiS-R-GB" panose="02000000000000000000" pitchFamily="2" charset="-122"/>
                <a:cs typeface="Microsoft YaHei" charset="-122"/>
              </a:rPr>
              <a:t>、消费者预算线的变化</a:t>
            </a:r>
            <a:endParaRPr kumimoji="1" lang="en-US" altLang="zh-CN" sz="2000" dirty="0">
              <a:latin typeface="FZLanTingHeiS-R-GB" panose="02000000000000000000" pitchFamily="2" charset="-122"/>
              <a:ea typeface="FZLanTingHeiS-R-GB" panose="02000000000000000000" pitchFamily="2" charset="-122"/>
              <a:cs typeface="Microsoft YaHei" charset="-122"/>
            </a:endParaRPr>
          </a:p>
        </p:txBody>
      </p:sp>
      <p:sp>
        <p:nvSpPr>
          <p:cNvPr id="12" name="AutoShape 6" descr="/tmp/wps-butterfly/ksohtml/wpsbDovTX.png"/>
          <p:cNvSpPr>
            <a:spLocks noChangeAspect="1" noChangeArrowheads="1"/>
          </p:cNvSpPr>
          <p:nvPr/>
        </p:nvSpPr>
        <p:spPr bwMode="auto">
          <a:xfrm>
            <a:off x="304800" y="304800"/>
            <a:ext cx="704850" cy="16192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Rectangle 14"/>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1" name="Rectangle 16"/>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3" name="Rectangle 18"/>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3" name="图表 12"/>
          <p:cNvGraphicFramePr/>
          <p:nvPr/>
        </p:nvGraphicFramePr>
        <p:xfrm>
          <a:off x="8149389" y="13513"/>
          <a:ext cx="4844715" cy="181498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 name="Rectangle 2"/>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5" name="Rectangle 7"/>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8" name="Rectangle 9"/>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9" name="对象 18">
            <a:extLst>
              <a:ext uri="{FF2B5EF4-FFF2-40B4-BE49-F238E27FC236}">
                <a16:creationId xmlns:a16="http://schemas.microsoft.com/office/drawing/2014/main" id="{2BF63725-7EB7-3949-9075-EF129377BE76}"/>
              </a:ext>
            </a:extLst>
          </p:cNvPr>
          <p:cNvGraphicFramePr>
            <a:graphicFrameLocks noChangeAspect="1"/>
          </p:cNvGraphicFramePr>
          <p:nvPr/>
        </p:nvGraphicFramePr>
        <p:xfrm>
          <a:off x="3407767" y="2109631"/>
          <a:ext cx="2277581" cy="523228"/>
        </p:xfrm>
        <a:graphic>
          <a:graphicData uri="http://schemas.openxmlformats.org/presentationml/2006/ole">
            <mc:AlternateContent xmlns:mc="http://schemas.openxmlformats.org/markup-compatibility/2006">
              <mc:Choice xmlns:v="urn:schemas-microsoft-com:vml" Requires="v">
                <p:oleObj spid="_x0000_s218113" r:id="rId9" imgW="939600" imgH="215640" progId="Equation.KSEE3">
                  <p:embed/>
                </p:oleObj>
              </mc:Choice>
              <mc:Fallback>
                <p:oleObj r:id="rId9" imgW="939600" imgH="215640" progId="Equation.KSEE3">
                  <p:embed/>
                  <p:pic>
                    <p:nvPicPr>
                      <p:cNvPr id="19" name="对象 18">
                        <a:extLst>
                          <a:ext uri="{FF2B5EF4-FFF2-40B4-BE49-F238E27FC236}">
                            <a16:creationId xmlns:a16="http://schemas.microsoft.com/office/drawing/2014/main" id="{2BF63725-7EB7-3949-9075-EF129377BE7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407767" y="2109631"/>
                        <a:ext cx="2277581" cy="523228"/>
                      </a:xfrm>
                      <a:prstGeom prst="rect">
                        <a:avLst/>
                      </a:prstGeom>
                      <a:noFill/>
                    </p:spPr>
                  </p:pic>
                </p:oleObj>
              </mc:Fallback>
            </mc:AlternateContent>
          </a:graphicData>
        </a:graphic>
      </p:graphicFrame>
      <p:pic>
        <p:nvPicPr>
          <p:cNvPr id="7" name="图片 6">
            <a:extLst>
              <a:ext uri="{FF2B5EF4-FFF2-40B4-BE49-F238E27FC236}">
                <a16:creationId xmlns:a16="http://schemas.microsoft.com/office/drawing/2014/main" id="{866AB720-FF11-334F-BD89-9F1DD62853D4}"/>
              </a:ext>
            </a:extLst>
          </p:cNvPr>
          <p:cNvPicPr>
            <a:picLocks noChangeAspect="1"/>
          </p:cNvPicPr>
          <p:nvPr/>
        </p:nvPicPr>
        <p:blipFill rotWithShape="1">
          <a:blip r:embed="rId11"/>
          <a:srcRect l="35632" t="5065" r="34484"/>
          <a:stretch/>
        </p:blipFill>
        <p:spPr>
          <a:xfrm>
            <a:off x="4710023" y="2955767"/>
            <a:ext cx="2449900" cy="3047735"/>
          </a:xfrm>
          <a:prstGeom prst="rect">
            <a:avLst/>
          </a:prstGeom>
        </p:spPr>
      </p:pic>
      <p:sp>
        <p:nvSpPr>
          <p:cNvPr id="22" name="文本框 21">
            <a:extLst>
              <a:ext uri="{FF2B5EF4-FFF2-40B4-BE49-F238E27FC236}">
                <a16:creationId xmlns:a16="http://schemas.microsoft.com/office/drawing/2014/main" id="{03A0DD9D-133A-E54D-A2C7-A9CB06AE9BD2}"/>
              </a:ext>
            </a:extLst>
          </p:cNvPr>
          <p:cNvSpPr txBox="1"/>
          <p:nvPr/>
        </p:nvSpPr>
        <p:spPr>
          <a:xfrm>
            <a:off x="4546557" y="3139854"/>
            <a:ext cx="483079" cy="369332"/>
          </a:xfrm>
          <a:prstGeom prst="rect">
            <a:avLst/>
          </a:prstGeom>
          <a:solidFill>
            <a:schemeClr val="bg1"/>
          </a:solidFill>
          <a:ln>
            <a:noFill/>
          </a:ln>
        </p:spPr>
        <p:txBody>
          <a:bodyPr wrap="square" rtlCol="0">
            <a:spAutoFit/>
          </a:bodyPr>
          <a:lstStyle/>
          <a:p>
            <a:r>
              <a:rPr kumimoji="1" lang="en-US" altLang="zh-CN" dirty="0"/>
              <a:t>Y</a:t>
            </a:r>
            <a:endParaRPr kumimoji="1" lang="zh-CN" altLang="en-US" dirty="0"/>
          </a:p>
        </p:txBody>
      </p:sp>
      <p:sp>
        <p:nvSpPr>
          <p:cNvPr id="24" name="文本框 23">
            <a:extLst>
              <a:ext uri="{FF2B5EF4-FFF2-40B4-BE49-F238E27FC236}">
                <a16:creationId xmlns:a16="http://schemas.microsoft.com/office/drawing/2014/main" id="{311B1BF6-3904-214D-8E45-E5FFA8E8BA58}"/>
              </a:ext>
            </a:extLst>
          </p:cNvPr>
          <p:cNvSpPr txBox="1"/>
          <p:nvPr/>
        </p:nvSpPr>
        <p:spPr>
          <a:xfrm>
            <a:off x="6840310" y="4978034"/>
            <a:ext cx="483079" cy="369332"/>
          </a:xfrm>
          <a:prstGeom prst="rect">
            <a:avLst/>
          </a:prstGeom>
          <a:solidFill>
            <a:schemeClr val="bg1"/>
          </a:solidFill>
          <a:ln>
            <a:noFill/>
          </a:ln>
        </p:spPr>
        <p:txBody>
          <a:bodyPr wrap="square" rtlCol="0">
            <a:spAutoFit/>
          </a:bodyPr>
          <a:lstStyle/>
          <a:p>
            <a:r>
              <a:rPr kumimoji="1" lang="en-US" altLang="zh-CN" dirty="0"/>
              <a:t>X</a:t>
            </a:r>
            <a:endParaRPr kumimoji="1" lang="zh-CN" altLang="en-US" dirty="0"/>
          </a:p>
        </p:txBody>
      </p:sp>
    </p:spTree>
    <p:extLst>
      <p:ext uri="{BB962C8B-B14F-4D97-AF65-F5344CB8AC3E}">
        <p14:creationId xmlns:p14="http://schemas.microsoft.com/office/powerpoint/2010/main" val="20909385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a:latin typeface="FZLanTingHeiS-R-GB" panose="02000000000000000000" pitchFamily="2" charset="-122"/>
                <a:ea typeface="FZLanTingHeiS-R-GB" panose="02000000000000000000" pitchFamily="2" charset="-122"/>
                <a:cs typeface="Microsoft YaHei" charset="-122"/>
              </a:rPr>
              <a:t>3.3.2</a:t>
            </a:r>
            <a:r>
              <a:rPr lang="zh-CN" altLang="en-US" sz="2800" dirty="0">
                <a:latin typeface="FZLanTingHeiS-R-GB" panose="02000000000000000000" pitchFamily="2" charset="-122"/>
                <a:ea typeface="FZLanTingHeiS-R-GB" panose="02000000000000000000" pitchFamily="2" charset="-122"/>
                <a:cs typeface="Microsoft YaHei" charset="-122"/>
              </a:rPr>
              <a:t> 消费者的预算线</a:t>
            </a:r>
          </a:p>
        </p:txBody>
      </p:sp>
      <p:sp>
        <p:nvSpPr>
          <p:cNvPr id="11" name="圆角矩形 10"/>
          <p:cNvSpPr/>
          <p:nvPr/>
        </p:nvSpPr>
        <p:spPr>
          <a:xfrm>
            <a:off x="751221" y="1343622"/>
            <a:ext cx="7590674"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a:latin typeface="FZLanTingHeiS-R-GB" panose="02000000000000000000" pitchFamily="2" charset="-122"/>
                <a:ea typeface="FZLanTingHeiS-R-GB" panose="02000000000000000000" pitchFamily="2" charset="-122"/>
                <a:cs typeface="Microsoft YaHei" charset="-122"/>
              </a:rPr>
              <a:t>一、消费者预算线</a:t>
            </a:r>
          </a:p>
        </p:txBody>
      </p:sp>
      <p:sp>
        <p:nvSpPr>
          <p:cNvPr id="6" name="文本框 5"/>
          <p:cNvSpPr txBox="1"/>
          <p:nvPr/>
        </p:nvSpPr>
        <p:spPr>
          <a:xfrm>
            <a:off x="160420" y="2133299"/>
            <a:ext cx="11646097" cy="506229"/>
          </a:xfrm>
          <a:prstGeom prst="rect">
            <a:avLst/>
          </a:prstGeom>
          <a:noFill/>
        </p:spPr>
        <p:txBody>
          <a:bodyPr wrap="square" rtlCol="0">
            <a:spAutoFit/>
          </a:bodyPr>
          <a:lstStyle/>
          <a:p>
            <a:pPr>
              <a:lnSpc>
                <a:spcPct val="150000"/>
              </a:lnSpc>
            </a:pPr>
            <a:r>
              <a:rPr kumimoji="1" lang="en-US" altLang="zh-CN" sz="2000" dirty="0">
                <a:latin typeface="FZLanTingHeiS-R-GB" panose="02000000000000000000" pitchFamily="2" charset="-122"/>
                <a:ea typeface="FZLanTingHeiS-R-GB" panose="02000000000000000000" pitchFamily="2" charset="-122"/>
                <a:cs typeface="Microsoft YaHei" charset="-122"/>
              </a:rPr>
              <a:t>3</a:t>
            </a:r>
            <a:r>
              <a:rPr kumimoji="1" lang="zh-CN" altLang="en-US" sz="2000" dirty="0">
                <a:latin typeface="FZLanTingHeiS-R-GB" panose="02000000000000000000" pitchFamily="2" charset="-122"/>
                <a:ea typeface="FZLanTingHeiS-R-GB" panose="02000000000000000000" pitchFamily="2" charset="-122"/>
                <a:cs typeface="Microsoft YaHei" charset="-122"/>
              </a:rPr>
              <a:t>、消费者预算线的变化</a:t>
            </a:r>
            <a:endParaRPr kumimoji="1" lang="en-US" altLang="zh-CN" sz="2000" dirty="0">
              <a:latin typeface="FZLanTingHeiS-R-GB" panose="02000000000000000000" pitchFamily="2" charset="-122"/>
              <a:ea typeface="FZLanTingHeiS-R-GB" panose="02000000000000000000" pitchFamily="2" charset="-122"/>
              <a:cs typeface="Microsoft YaHei" charset="-122"/>
            </a:endParaRPr>
          </a:p>
        </p:txBody>
      </p:sp>
      <p:sp>
        <p:nvSpPr>
          <p:cNvPr id="12" name="AutoShape 6" descr="/tmp/wps-butterfly/ksohtml/wpsbDovTX.png"/>
          <p:cNvSpPr>
            <a:spLocks noChangeAspect="1" noChangeArrowheads="1"/>
          </p:cNvSpPr>
          <p:nvPr/>
        </p:nvSpPr>
        <p:spPr bwMode="auto">
          <a:xfrm>
            <a:off x="304800" y="304800"/>
            <a:ext cx="704850" cy="16192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Rectangle 14"/>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1" name="Rectangle 16"/>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3" name="Rectangle 18"/>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3" name="图表 12"/>
          <p:cNvGraphicFramePr/>
          <p:nvPr/>
        </p:nvGraphicFramePr>
        <p:xfrm>
          <a:off x="8149389" y="13513"/>
          <a:ext cx="4844715" cy="181498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 name="Rectangle 2"/>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5" name="Rectangle 7"/>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8" name="Rectangle 9"/>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9" name="对象 18">
            <a:extLst>
              <a:ext uri="{FF2B5EF4-FFF2-40B4-BE49-F238E27FC236}">
                <a16:creationId xmlns:a16="http://schemas.microsoft.com/office/drawing/2014/main" id="{2BF63725-7EB7-3949-9075-EF129377BE76}"/>
              </a:ext>
            </a:extLst>
          </p:cNvPr>
          <p:cNvGraphicFramePr>
            <a:graphicFrameLocks noChangeAspect="1"/>
          </p:cNvGraphicFramePr>
          <p:nvPr/>
        </p:nvGraphicFramePr>
        <p:xfrm>
          <a:off x="3407767" y="2109631"/>
          <a:ext cx="2277581" cy="523228"/>
        </p:xfrm>
        <a:graphic>
          <a:graphicData uri="http://schemas.openxmlformats.org/presentationml/2006/ole">
            <mc:AlternateContent xmlns:mc="http://schemas.openxmlformats.org/markup-compatibility/2006">
              <mc:Choice xmlns:v="urn:schemas-microsoft-com:vml" Requires="v">
                <p:oleObj spid="_x0000_s219137" r:id="rId9" imgW="939600" imgH="215640" progId="Equation.KSEE3">
                  <p:embed/>
                </p:oleObj>
              </mc:Choice>
              <mc:Fallback>
                <p:oleObj r:id="rId9" imgW="939600" imgH="215640" progId="Equation.KSEE3">
                  <p:embed/>
                  <p:pic>
                    <p:nvPicPr>
                      <p:cNvPr id="19" name="对象 18">
                        <a:extLst>
                          <a:ext uri="{FF2B5EF4-FFF2-40B4-BE49-F238E27FC236}">
                            <a16:creationId xmlns:a16="http://schemas.microsoft.com/office/drawing/2014/main" id="{2BF63725-7EB7-3949-9075-EF129377BE7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407767" y="2109631"/>
                        <a:ext cx="2277581" cy="523228"/>
                      </a:xfrm>
                      <a:prstGeom prst="rect">
                        <a:avLst/>
                      </a:prstGeom>
                      <a:noFill/>
                    </p:spPr>
                  </p:pic>
                </p:oleObj>
              </mc:Fallback>
            </mc:AlternateContent>
          </a:graphicData>
        </a:graphic>
      </p:graphicFrame>
      <p:pic>
        <p:nvPicPr>
          <p:cNvPr id="7" name="图片 6">
            <a:extLst>
              <a:ext uri="{FF2B5EF4-FFF2-40B4-BE49-F238E27FC236}">
                <a16:creationId xmlns:a16="http://schemas.microsoft.com/office/drawing/2014/main" id="{866AB720-FF11-334F-BD89-9F1DD62853D4}"/>
              </a:ext>
            </a:extLst>
          </p:cNvPr>
          <p:cNvPicPr>
            <a:picLocks noChangeAspect="1"/>
          </p:cNvPicPr>
          <p:nvPr/>
        </p:nvPicPr>
        <p:blipFill rotWithShape="1">
          <a:blip r:embed="rId11"/>
          <a:srcRect l="35632" t="5065" r="34484"/>
          <a:stretch/>
        </p:blipFill>
        <p:spPr>
          <a:xfrm>
            <a:off x="4710023" y="2955767"/>
            <a:ext cx="2449900" cy="3047735"/>
          </a:xfrm>
          <a:prstGeom prst="rect">
            <a:avLst/>
          </a:prstGeom>
        </p:spPr>
      </p:pic>
      <p:sp>
        <p:nvSpPr>
          <p:cNvPr id="16" name="文本框 15">
            <a:extLst>
              <a:ext uri="{FF2B5EF4-FFF2-40B4-BE49-F238E27FC236}">
                <a16:creationId xmlns:a16="http://schemas.microsoft.com/office/drawing/2014/main" id="{6DF4167F-16A0-8D4B-B50C-A826337299F0}"/>
              </a:ext>
            </a:extLst>
          </p:cNvPr>
          <p:cNvSpPr txBox="1"/>
          <p:nvPr/>
        </p:nvSpPr>
        <p:spPr>
          <a:xfrm>
            <a:off x="5983468" y="3822338"/>
            <a:ext cx="2358427" cy="506229"/>
          </a:xfrm>
          <a:prstGeom prst="rect">
            <a:avLst/>
          </a:prstGeom>
          <a:solidFill>
            <a:schemeClr val="bg1"/>
          </a:solidFill>
        </p:spPr>
        <p:txBody>
          <a:bodyPr wrap="square" rtlCol="0">
            <a:spAutoFit/>
          </a:bodyPr>
          <a:lstStyle/>
          <a:p>
            <a:pPr>
              <a:lnSpc>
                <a:spcPct val="150000"/>
              </a:lnSpc>
            </a:pPr>
            <a:r>
              <a:rPr kumimoji="1" lang="zh-CN" altLang="en-US" sz="2000" dirty="0">
                <a:latin typeface="FZLanTingHeiS-R-GB" panose="02000000000000000000" pitchFamily="2" charset="-122"/>
                <a:ea typeface="FZLanTingHeiS-R-GB" panose="02000000000000000000" pitchFamily="2" charset="-122"/>
                <a:cs typeface="Microsoft YaHei" charset="-122"/>
              </a:rPr>
              <a:t>商品</a:t>
            </a:r>
            <a:r>
              <a:rPr kumimoji="1" lang="en-US" altLang="zh-CN" sz="2000" dirty="0">
                <a:latin typeface="FZLanTingHeiS-R-GB" panose="02000000000000000000" pitchFamily="2" charset="-122"/>
                <a:ea typeface="FZLanTingHeiS-R-GB" panose="02000000000000000000" pitchFamily="2" charset="-122"/>
                <a:cs typeface="Microsoft YaHei" charset="-122"/>
              </a:rPr>
              <a:t>X</a:t>
            </a:r>
            <a:r>
              <a:rPr kumimoji="1" lang="zh-CN" altLang="en-US" sz="2000" dirty="0">
                <a:latin typeface="FZLanTingHeiS-R-GB" panose="02000000000000000000" pitchFamily="2" charset="-122"/>
                <a:ea typeface="FZLanTingHeiS-R-GB" panose="02000000000000000000" pitchFamily="2" charset="-122"/>
                <a:cs typeface="Microsoft YaHei" charset="-122"/>
              </a:rPr>
              <a:t>的价格</a:t>
            </a:r>
            <a:r>
              <a:rPr kumimoji="1" lang="zh-CN" altLang="en-US" sz="2000" dirty="0">
                <a:solidFill>
                  <a:srgbClr val="C00000"/>
                </a:solidFill>
                <a:latin typeface="FZLanTingHeiS-R-GB" panose="02000000000000000000" pitchFamily="2" charset="-122"/>
                <a:ea typeface="FZLanTingHeiS-R-GB" panose="02000000000000000000" pitchFamily="2" charset="-122"/>
                <a:cs typeface="Microsoft YaHei" charset="-122"/>
              </a:rPr>
              <a:t>变小</a:t>
            </a:r>
            <a:endParaRPr kumimoji="1" lang="en-US" altLang="zh-CN" sz="2000" dirty="0">
              <a:solidFill>
                <a:srgbClr val="C00000"/>
              </a:solidFill>
              <a:latin typeface="FZLanTingHeiS-R-GB" panose="02000000000000000000" pitchFamily="2" charset="-122"/>
              <a:ea typeface="FZLanTingHeiS-R-GB" panose="02000000000000000000" pitchFamily="2" charset="-122"/>
              <a:cs typeface="Microsoft YaHei" charset="-122"/>
            </a:endParaRPr>
          </a:p>
        </p:txBody>
      </p:sp>
      <p:sp>
        <p:nvSpPr>
          <p:cNvPr id="20" name="文本框 19">
            <a:extLst>
              <a:ext uri="{FF2B5EF4-FFF2-40B4-BE49-F238E27FC236}">
                <a16:creationId xmlns:a16="http://schemas.microsoft.com/office/drawing/2014/main" id="{9C4AF394-0D97-734D-807E-90CFB4DD99EF}"/>
              </a:ext>
            </a:extLst>
          </p:cNvPr>
          <p:cNvSpPr txBox="1"/>
          <p:nvPr/>
        </p:nvSpPr>
        <p:spPr>
          <a:xfrm>
            <a:off x="2988318" y="4321898"/>
            <a:ext cx="2358427" cy="506229"/>
          </a:xfrm>
          <a:prstGeom prst="rect">
            <a:avLst/>
          </a:prstGeom>
          <a:solidFill>
            <a:schemeClr val="bg1"/>
          </a:solidFill>
        </p:spPr>
        <p:txBody>
          <a:bodyPr wrap="square" rtlCol="0">
            <a:spAutoFit/>
          </a:bodyPr>
          <a:lstStyle/>
          <a:p>
            <a:pPr>
              <a:lnSpc>
                <a:spcPct val="150000"/>
              </a:lnSpc>
            </a:pPr>
            <a:r>
              <a:rPr kumimoji="1" lang="zh-CN" altLang="en-US" sz="2000" dirty="0">
                <a:latin typeface="FZLanTingHeiS-R-GB" panose="02000000000000000000" pitchFamily="2" charset="-122"/>
                <a:ea typeface="FZLanTingHeiS-R-GB" panose="02000000000000000000" pitchFamily="2" charset="-122"/>
                <a:cs typeface="Microsoft YaHei" charset="-122"/>
              </a:rPr>
              <a:t>商品</a:t>
            </a:r>
            <a:r>
              <a:rPr kumimoji="1" lang="en-US" altLang="zh-CN" sz="2000" dirty="0">
                <a:latin typeface="FZLanTingHeiS-R-GB" panose="02000000000000000000" pitchFamily="2" charset="-122"/>
                <a:ea typeface="FZLanTingHeiS-R-GB" panose="02000000000000000000" pitchFamily="2" charset="-122"/>
                <a:cs typeface="Microsoft YaHei" charset="-122"/>
              </a:rPr>
              <a:t>X</a:t>
            </a:r>
            <a:r>
              <a:rPr kumimoji="1" lang="zh-CN" altLang="en-US" sz="2000" dirty="0">
                <a:latin typeface="FZLanTingHeiS-R-GB" panose="02000000000000000000" pitchFamily="2" charset="-122"/>
                <a:ea typeface="FZLanTingHeiS-R-GB" panose="02000000000000000000" pitchFamily="2" charset="-122"/>
                <a:cs typeface="Microsoft YaHei" charset="-122"/>
              </a:rPr>
              <a:t>的价格</a:t>
            </a:r>
            <a:r>
              <a:rPr kumimoji="1" lang="zh-CN" altLang="en-US" sz="2000" dirty="0">
                <a:solidFill>
                  <a:srgbClr val="C00000"/>
                </a:solidFill>
                <a:latin typeface="FZLanTingHeiS-R-GB" panose="02000000000000000000" pitchFamily="2" charset="-122"/>
                <a:ea typeface="FZLanTingHeiS-R-GB" panose="02000000000000000000" pitchFamily="2" charset="-122"/>
                <a:cs typeface="Microsoft YaHei" charset="-122"/>
              </a:rPr>
              <a:t>变大</a:t>
            </a:r>
            <a:endParaRPr kumimoji="1" lang="en-US" altLang="zh-CN" sz="2000" dirty="0">
              <a:solidFill>
                <a:srgbClr val="C00000"/>
              </a:solidFill>
              <a:latin typeface="FZLanTingHeiS-R-GB" panose="02000000000000000000" pitchFamily="2" charset="-122"/>
              <a:ea typeface="FZLanTingHeiS-R-GB" panose="02000000000000000000" pitchFamily="2" charset="-122"/>
              <a:cs typeface="Microsoft YaHei" charset="-122"/>
            </a:endParaRPr>
          </a:p>
        </p:txBody>
      </p:sp>
      <p:sp>
        <p:nvSpPr>
          <p:cNvPr id="22" name="文本框 21">
            <a:extLst>
              <a:ext uri="{FF2B5EF4-FFF2-40B4-BE49-F238E27FC236}">
                <a16:creationId xmlns:a16="http://schemas.microsoft.com/office/drawing/2014/main" id="{03A0DD9D-133A-E54D-A2C7-A9CB06AE9BD2}"/>
              </a:ext>
            </a:extLst>
          </p:cNvPr>
          <p:cNvSpPr txBox="1"/>
          <p:nvPr/>
        </p:nvSpPr>
        <p:spPr>
          <a:xfrm>
            <a:off x="4546557" y="3139854"/>
            <a:ext cx="483079" cy="369332"/>
          </a:xfrm>
          <a:prstGeom prst="rect">
            <a:avLst/>
          </a:prstGeom>
          <a:solidFill>
            <a:schemeClr val="bg1"/>
          </a:solidFill>
          <a:ln>
            <a:noFill/>
          </a:ln>
        </p:spPr>
        <p:txBody>
          <a:bodyPr wrap="square" rtlCol="0">
            <a:spAutoFit/>
          </a:bodyPr>
          <a:lstStyle/>
          <a:p>
            <a:r>
              <a:rPr kumimoji="1" lang="en-US" altLang="zh-CN" dirty="0"/>
              <a:t>Y</a:t>
            </a:r>
            <a:endParaRPr kumimoji="1" lang="zh-CN" altLang="en-US" dirty="0"/>
          </a:p>
        </p:txBody>
      </p:sp>
      <p:sp>
        <p:nvSpPr>
          <p:cNvPr id="24" name="文本框 23">
            <a:extLst>
              <a:ext uri="{FF2B5EF4-FFF2-40B4-BE49-F238E27FC236}">
                <a16:creationId xmlns:a16="http://schemas.microsoft.com/office/drawing/2014/main" id="{311B1BF6-3904-214D-8E45-E5FFA8E8BA58}"/>
              </a:ext>
            </a:extLst>
          </p:cNvPr>
          <p:cNvSpPr txBox="1"/>
          <p:nvPr/>
        </p:nvSpPr>
        <p:spPr>
          <a:xfrm>
            <a:off x="6840310" y="4978034"/>
            <a:ext cx="483079" cy="369332"/>
          </a:xfrm>
          <a:prstGeom prst="rect">
            <a:avLst/>
          </a:prstGeom>
          <a:solidFill>
            <a:schemeClr val="bg1"/>
          </a:solidFill>
          <a:ln>
            <a:noFill/>
          </a:ln>
        </p:spPr>
        <p:txBody>
          <a:bodyPr wrap="square" rtlCol="0">
            <a:spAutoFit/>
          </a:bodyPr>
          <a:lstStyle/>
          <a:p>
            <a:r>
              <a:rPr kumimoji="1" lang="en-US" altLang="zh-CN" dirty="0"/>
              <a:t>X</a:t>
            </a:r>
            <a:endParaRPr kumimoji="1" lang="zh-CN" altLang="en-US" dirty="0"/>
          </a:p>
        </p:txBody>
      </p:sp>
    </p:spTree>
    <p:extLst>
      <p:ext uri="{BB962C8B-B14F-4D97-AF65-F5344CB8AC3E}">
        <p14:creationId xmlns:p14="http://schemas.microsoft.com/office/powerpoint/2010/main" val="22177838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a:latin typeface="FZLanTingHeiS-R-GB" panose="02000000000000000000" pitchFamily="2" charset="-122"/>
                <a:ea typeface="FZLanTingHeiS-R-GB" panose="02000000000000000000" pitchFamily="2" charset="-122"/>
                <a:cs typeface="Microsoft YaHei" charset="-122"/>
              </a:rPr>
              <a:t>3.3.2</a:t>
            </a:r>
            <a:r>
              <a:rPr lang="zh-CN" altLang="en-US" sz="2800" dirty="0">
                <a:latin typeface="FZLanTingHeiS-R-GB" panose="02000000000000000000" pitchFamily="2" charset="-122"/>
                <a:ea typeface="FZLanTingHeiS-R-GB" panose="02000000000000000000" pitchFamily="2" charset="-122"/>
                <a:cs typeface="Microsoft YaHei" charset="-122"/>
              </a:rPr>
              <a:t> 消费者的预算线</a:t>
            </a:r>
          </a:p>
        </p:txBody>
      </p:sp>
      <p:sp>
        <p:nvSpPr>
          <p:cNvPr id="11" name="圆角矩形 10"/>
          <p:cNvSpPr/>
          <p:nvPr/>
        </p:nvSpPr>
        <p:spPr>
          <a:xfrm>
            <a:off x="751221" y="1343622"/>
            <a:ext cx="7590674"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a:latin typeface="FZLanTingHeiS-R-GB" panose="02000000000000000000" pitchFamily="2" charset="-122"/>
                <a:ea typeface="FZLanTingHeiS-R-GB" panose="02000000000000000000" pitchFamily="2" charset="-122"/>
                <a:cs typeface="Microsoft YaHei" charset="-122"/>
              </a:rPr>
              <a:t>一、消费者预算线</a:t>
            </a:r>
          </a:p>
        </p:txBody>
      </p:sp>
      <p:sp>
        <p:nvSpPr>
          <p:cNvPr id="6" name="文本框 5"/>
          <p:cNvSpPr txBox="1"/>
          <p:nvPr/>
        </p:nvSpPr>
        <p:spPr>
          <a:xfrm>
            <a:off x="160420" y="2133299"/>
            <a:ext cx="11646097" cy="506229"/>
          </a:xfrm>
          <a:prstGeom prst="rect">
            <a:avLst/>
          </a:prstGeom>
          <a:noFill/>
        </p:spPr>
        <p:txBody>
          <a:bodyPr wrap="square" rtlCol="0">
            <a:spAutoFit/>
          </a:bodyPr>
          <a:lstStyle/>
          <a:p>
            <a:pPr>
              <a:lnSpc>
                <a:spcPct val="150000"/>
              </a:lnSpc>
            </a:pPr>
            <a:r>
              <a:rPr kumimoji="1" lang="en-US" altLang="zh-CN" sz="2000" dirty="0">
                <a:latin typeface="FZLanTingHeiS-R-GB" panose="02000000000000000000" pitchFamily="2" charset="-122"/>
                <a:ea typeface="FZLanTingHeiS-R-GB" panose="02000000000000000000" pitchFamily="2" charset="-122"/>
                <a:cs typeface="Microsoft YaHei" charset="-122"/>
              </a:rPr>
              <a:t>3</a:t>
            </a:r>
            <a:r>
              <a:rPr kumimoji="1" lang="zh-CN" altLang="en-US" sz="2000" dirty="0">
                <a:latin typeface="FZLanTingHeiS-R-GB" panose="02000000000000000000" pitchFamily="2" charset="-122"/>
                <a:ea typeface="FZLanTingHeiS-R-GB" panose="02000000000000000000" pitchFamily="2" charset="-122"/>
                <a:cs typeface="Microsoft YaHei" charset="-122"/>
              </a:rPr>
              <a:t>、消费者预算线的变化</a:t>
            </a:r>
            <a:endParaRPr kumimoji="1" lang="en-US" altLang="zh-CN" sz="2000" dirty="0">
              <a:latin typeface="FZLanTingHeiS-R-GB" panose="02000000000000000000" pitchFamily="2" charset="-122"/>
              <a:ea typeface="FZLanTingHeiS-R-GB" panose="02000000000000000000" pitchFamily="2" charset="-122"/>
              <a:cs typeface="Microsoft YaHei" charset="-122"/>
            </a:endParaRPr>
          </a:p>
        </p:txBody>
      </p:sp>
      <p:sp>
        <p:nvSpPr>
          <p:cNvPr id="12" name="AutoShape 6" descr="/tmp/wps-butterfly/ksohtml/wpsbDovTX.png"/>
          <p:cNvSpPr>
            <a:spLocks noChangeAspect="1" noChangeArrowheads="1"/>
          </p:cNvSpPr>
          <p:nvPr/>
        </p:nvSpPr>
        <p:spPr bwMode="auto">
          <a:xfrm>
            <a:off x="304800" y="304800"/>
            <a:ext cx="704850" cy="16192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Rectangle 14"/>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1" name="Rectangle 16"/>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3" name="Rectangle 18"/>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3" name="图表 12"/>
          <p:cNvGraphicFramePr/>
          <p:nvPr/>
        </p:nvGraphicFramePr>
        <p:xfrm>
          <a:off x="8149389" y="13513"/>
          <a:ext cx="4844715" cy="181498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 name="Rectangle 2"/>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5" name="Rectangle 7"/>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8" name="Rectangle 9"/>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9" name="对象 18">
            <a:extLst>
              <a:ext uri="{FF2B5EF4-FFF2-40B4-BE49-F238E27FC236}">
                <a16:creationId xmlns:a16="http://schemas.microsoft.com/office/drawing/2014/main" id="{2BF63725-7EB7-3949-9075-EF129377BE76}"/>
              </a:ext>
            </a:extLst>
          </p:cNvPr>
          <p:cNvGraphicFramePr>
            <a:graphicFrameLocks noChangeAspect="1"/>
          </p:cNvGraphicFramePr>
          <p:nvPr/>
        </p:nvGraphicFramePr>
        <p:xfrm>
          <a:off x="3407767" y="2109631"/>
          <a:ext cx="2277581" cy="523228"/>
        </p:xfrm>
        <a:graphic>
          <a:graphicData uri="http://schemas.openxmlformats.org/presentationml/2006/ole">
            <mc:AlternateContent xmlns:mc="http://schemas.openxmlformats.org/markup-compatibility/2006">
              <mc:Choice xmlns:v="urn:schemas-microsoft-com:vml" Requires="v">
                <p:oleObj spid="_x0000_s220161" r:id="rId9" imgW="939600" imgH="215640" progId="Equation.KSEE3">
                  <p:embed/>
                </p:oleObj>
              </mc:Choice>
              <mc:Fallback>
                <p:oleObj r:id="rId9" imgW="939600" imgH="215640" progId="Equation.KSEE3">
                  <p:embed/>
                  <p:pic>
                    <p:nvPicPr>
                      <p:cNvPr id="19" name="对象 18">
                        <a:extLst>
                          <a:ext uri="{FF2B5EF4-FFF2-40B4-BE49-F238E27FC236}">
                            <a16:creationId xmlns:a16="http://schemas.microsoft.com/office/drawing/2014/main" id="{2BF63725-7EB7-3949-9075-EF129377BE7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407767" y="2109631"/>
                        <a:ext cx="2277581" cy="523228"/>
                      </a:xfrm>
                      <a:prstGeom prst="rect">
                        <a:avLst/>
                      </a:prstGeom>
                      <a:noFill/>
                    </p:spPr>
                  </p:pic>
                </p:oleObj>
              </mc:Fallback>
            </mc:AlternateContent>
          </a:graphicData>
        </a:graphic>
      </p:graphicFrame>
      <p:pic>
        <p:nvPicPr>
          <p:cNvPr id="7" name="图片 6">
            <a:extLst>
              <a:ext uri="{FF2B5EF4-FFF2-40B4-BE49-F238E27FC236}">
                <a16:creationId xmlns:a16="http://schemas.microsoft.com/office/drawing/2014/main" id="{866AB720-FF11-334F-BD89-9F1DD62853D4}"/>
              </a:ext>
            </a:extLst>
          </p:cNvPr>
          <p:cNvPicPr>
            <a:picLocks noChangeAspect="1"/>
          </p:cNvPicPr>
          <p:nvPr/>
        </p:nvPicPr>
        <p:blipFill rotWithShape="1">
          <a:blip r:embed="rId11"/>
          <a:srcRect l="64878"/>
          <a:stretch/>
        </p:blipFill>
        <p:spPr>
          <a:xfrm>
            <a:off x="4399472" y="2849745"/>
            <a:ext cx="2467154" cy="2750793"/>
          </a:xfrm>
          <a:prstGeom prst="rect">
            <a:avLst/>
          </a:prstGeom>
        </p:spPr>
      </p:pic>
      <p:sp>
        <p:nvSpPr>
          <p:cNvPr id="16" name="文本框 15">
            <a:extLst>
              <a:ext uri="{FF2B5EF4-FFF2-40B4-BE49-F238E27FC236}">
                <a16:creationId xmlns:a16="http://schemas.microsoft.com/office/drawing/2014/main" id="{ED53F90A-0069-4E4D-BA98-D77A22A23FAE}"/>
              </a:ext>
            </a:extLst>
          </p:cNvPr>
          <p:cNvSpPr txBox="1"/>
          <p:nvPr/>
        </p:nvSpPr>
        <p:spPr>
          <a:xfrm>
            <a:off x="4261758" y="3059668"/>
            <a:ext cx="483079" cy="369332"/>
          </a:xfrm>
          <a:prstGeom prst="rect">
            <a:avLst/>
          </a:prstGeom>
          <a:solidFill>
            <a:schemeClr val="bg1"/>
          </a:solidFill>
          <a:ln>
            <a:noFill/>
          </a:ln>
        </p:spPr>
        <p:txBody>
          <a:bodyPr wrap="square" rtlCol="0">
            <a:spAutoFit/>
          </a:bodyPr>
          <a:lstStyle/>
          <a:p>
            <a:r>
              <a:rPr kumimoji="1" lang="en-US" altLang="zh-CN" dirty="0"/>
              <a:t>Y</a:t>
            </a:r>
            <a:endParaRPr kumimoji="1" lang="zh-CN" altLang="en-US" dirty="0"/>
          </a:p>
        </p:txBody>
      </p:sp>
      <p:sp>
        <p:nvSpPr>
          <p:cNvPr id="20" name="文本框 19">
            <a:extLst>
              <a:ext uri="{FF2B5EF4-FFF2-40B4-BE49-F238E27FC236}">
                <a16:creationId xmlns:a16="http://schemas.microsoft.com/office/drawing/2014/main" id="{ABC3F5DF-813A-A34E-905F-4EFAFEB73AA4}"/>
              </a:ext>
            </a:extLst>
          </p:cNvPr>
          <p:cNvSpPr txBox="1"/>
          <p:nvPr/>
        </p:nvSpPr>
        <p:spPr>
          <a:xfrm>
            <a:off x="6236461" y="4650231"/>
            <a:ext cx="483079" cy="369332"/>
          </a:xfrm>
          <a:prstGeom prst="rect">
            <a:avLst/>
          </a:prstGeom>
          <a:solidFill>
            <a:schemeClr val="bg1"/>
          </a:solidFill>
          <a:ln>
            <a:noFill/>
          </a:ln>
        </p:spPr>
        <p:txBody>
          <a:bodyPr wrap="square" rtlCol="0">
            <a:spAutoFit/>
          </a:bodyPr>
          <a:lstStyle/>
          <a:p>
            <a:r>
              <a:rPr kumimoji="1" lang="en-US" altLang="zh-CN" dirty="0"/>
              <a:t>X</a:t>
            </a:r>
            <a:endParaRPr kumimoji="1" lang="zh-CN" altLang="en-US" dirty="0"/>
          </a:p>
        </p:txBody>
      </p:sp>
    </p:spTree>
    <p:extLst>
      <p:ext uri="{BB962C8B-B14F-4D97-AF65-F5344CB8AC3E}">
        <p14:creationId xmlns:p14="http://schemas.microsoft.com/office/powerpoint/2010/main" val="35182860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文本框 8">
            <a:extLst>
              <a:ext uri="{FF2B5EF4-FFF2-40B4-BE49-F238E27FC236}">
                <a16:creationId xmlns:a16="http://schemas.microsoft.com/office/drawing/2014/main" id="{7E8FB0A4-8F53-1247-8636-4F0A438CDBA0}"/>
              </a:ext>
            </a:extLst>
          </p:cNvPr>
          <p:cNvSpPr txBox="1">
            <a:spLocks noChangeArrowheads="1"/>
          </p:cNvSpPr>
          <p:nvPr/>
        </p:nvSpPr>
        <p:spPr bwMode="auto">
          <a:xfrm>
            <a:off x="677863" y="679450"/>
            <a:ext cx="10826750" cy="113506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Arial" panose="020B0604020202020204" pitchFamily="34" charset="0"/>
                <a:ea typeface="黑体" panose="02010609060101010101" pitchFamily="49" charset="-122"/>
                <a:cs typeface="黑体" panose="02010609060101010101" pitchFamily="49" charset="-122"/>
              </a:defRPr>
            </a:lvl1pPr>
            <a:lvl2pPr eaLnBrk="0" hangingPunct="0">
              <a:defRPr>
                <a:solidFill>
                  <a:schemeClr val="tx1"/>
                </a:solidFill>
                <a:latin typeface="Arial" panose="020B0604020202020204" pitchFamily="34" charset="0"/>
                <a:ea typeface="黑体" panose="02010609060101010101" pitchFamily="49" charset="-122"/>
                <a:cs typeface="黑体" panose="02010609060101010101" pitchFamily="49" charset="-122"/>
              </a:defRPr>
            </a:lvl2pPr>
            <a:lvl3pPr eaLnBrk="0" hangingPunct="0">
              <a:defRPr>
                <a:solidFill>
                  <a:schemeClr val="tx1"/>
                </a:solidFill>
                <a:latin typeface="Arial" panose="020B0604020202020204" pitchFamily="34" charset="0"/>
                <a:ea typeface="黑体" panose="02010609060101010101" pitchFamily="49" charset="-122"/>
                <a:cs typeface="黑体" panose="02010609060101010101" pitchFamily="49" charset="-122"/>
              </a:defRPr>
            </a:lvl3pPr>
            <a:lvl4pPr eaLnBrk="0" hangingPunct="0">
              <a:defRPr>
                <a:solidFill>
                  <a:schemeClr val="tx1"/>
                </a:solidFill>
                <a:latin typeface="Arial" panose="020B0604020202020204" pitchFamily="34" charset="0"/>
                <a:ea typeface="黑体" panose="02010609060101010101" pitchFamily="49" charset="-122"/>
                <a:cs typeface="黑体" panose="02010609060101010101" pitchFamily="49" charset="-122"/>
              </a:defRPr>
            </a:lvl4pPr>
            <a:lvl5pPr eaLnBrk="0" hangingPunct="0">
              <a:defRPr>
                <a:solidFill>
                  <a:schemeClr val="tx1"/>
                </a:solidFill>
                <a:latin typeface="Arial" panose="020B0604020202020204" pitchFamily="34" charset="0"/>
                <a:ea typeface="黑体" panose="02010609060101010101" pitchFamily="49" charset="-122"/>
                <a:cs typeface="黑体" panose="02010609060101010101" pitchFamily="49"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pitchFamily="49" charset="-122"/>
                <a:cs typeface="黑体" panose="02010609060101010101" pitchFamily="49"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pitchFamily="49" charset="-122"/>
                <a:cs typeface="黑体" panose="02010609060101010101" pitchFamily="49"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pitchFamily="49" charset="-122"/>
                <a:cs typeface="黑体" panose="02010609060101010101" pitchFamily="49"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pitchFamily="49" charset="-122"/>
                <a:cs typeface="黑体" panose="02010609060101010101" pitchFamily="49" charset="-122"/>
              </a:defRPr>
            </a:lvl9pPr>
          </a:lstStyle>
          <a:p>
            <a:pPr>
              <a:lnSpc>
                <a:spcPct val="150000"/>
              </a:lnSpc>
            </a:pPr>
            <a:r>
              <a:rPr lang="zh-CN" altLang="en-US" sz="2400" dirty="0">
                <a:latin typeface="FZLanTingHeiS-R-GB" panose="02000000000000000000" pitchFamily="2" charset="-122"/>
                <a:ea typeface="FZLanTingHeiS-R-GB" panose="02000000000000000000" pitchFamily="2" charset="-122"/>
              </a:rPr>
              <a:t>某人每周花费</a:t>
            </a:r>
            <a:r>
              <a:rPr lang="en-US" altLang="zh-CN" sz="2400" dirty="0">
                <a:latin typeface="FZLanTingHeiS-R-GB" panose="02000000000000000000" pitchFamily="2" charset="-122"/>
                <a:ea typeface="FZLanTingHeiS-R-GB" panose="02000000000000000000" pitchFamily="2" charset="-122"/>
              </a:rPr>
              <a:t>360</a:t>
            </a:r>
            <a:r>
              <a:rPr lang="zh-CN" altLang="en-US" sz="2400" dirty="0">
                <a:latin typeface="FZLanTingHeiS-R-GB" panose="02000000000000000000" pitchFamily="2" charset="-122"/>
                <a:ea typeface="FZLanTingHeiS-R-GB" panose="02000000000000000000" pitchFamily="2" charset="-122"/>
              </a:rPr>
              <a:t>元买</a:t>
            </a:r>
            <a:r>
              <a:rPr lang="en-US" altLang="zh-CN" sz="2400" dirty="0">
                <a:latin typeface="FZLanTingHeiS-R-GB" panose="02000000000000000000" pitchFamily="2" charset="-122"/>
                <a:ea typeface="FZLanTingHeiS-R-GB" panose="02000000000000000000" pitchFamily="2" charset="-122"/>
              </a:rPr>
              <a:t>X</a:t>
            </a:r>
            <a:r>
              <a:rPr lang="zh-CN" altLang="en-US" sz="2400" dirty="0">
                <a:latin typeface="FZLanTingHeiS-R-GB" panose="02000000000000000000" pitchFamily="2" charset="-122"/>
                <a:ea typeface="FZLanTingHeiS-R-GB" panose="02000000000000000000" pitchFamily="2" charset="-122"/>
              </a:rPr>
              <a:t>和</a:t>
            </a:r>
            <a:r>
              <a:rPr lang="en-US" altLang="zh-CN" sz="2400" dirty="0">
                <a:latin typeface="FZLanTingHeiS-R-GB" panose="02000000000000000000" pitchFamily="2" charset="-122"/>
                <a:ea typeface="FZLanTingHeiS-R-GB" panose="02000000000000000000" pitchFamily="2" charset="-122"/>
              </a:rPr>
              <a:t>Y</a:t>
            </a:r>
            <a:r>
              <a:rPr lang="zh-CN" altLang="en-US" sz="2400" dirty="0">
                <a:latin typeface="FZLanTingHeiS-R-GB" panose="02000000000000000000" pitchFamily="2" charset="-122"/>
                <a:ea typeface="FZLanTingHeiS-R-GB" panose="02000000000000000000" pitchFamily="2" charset="-122"/>
              </a:rPr>
              <a:t>两种商品，且</a:t>
            </a:r>
            <a:r>
              <a:rPr lang="en-US" altLang="zh-CN" sz="2400" dirty="0">
                <a:latin typeface="FZLanTingHeiS-R-GB" panose="02000000000000000000" pitchFamily="2" charset="-122"/>
                <a:ea typeface="FZLanTingHeiS-R-GB" panose="02000000000000000000" pitchFamily="2" charset="-122"/>
              </a:rPr>
              <a:t>P</a:t>
            </a:r>
            <a:r>
              <a:rPr lang="en-US" altLang="zh-CN" sz="2400" baseline="-25000" dirty="0">
                <a:latin typeface="FZLanTingHeiS-R-GB" panose="02000000000000000000" pitchFamily="2" charset="-122"/>
                <a:ea typeface="FZLanTingHeiS-R-GB" panose="02000000000000000000" pitchFamily="2" charset="-122"/>
              </a:rPr>
              <a:t>X</a:t>
            </a:r>
            <a:r>
              <a:rPr lang="en-US" altLang="zh-CN" sz="2400" dirty="0">
                <a:latin typeface="FZLanTingHeiS-R-GB" panose="02000000000000000000" pitchFamily="2" charset="-122"/>
                <a:ea typeface="FZLanTingHeiS-R-GB" panose="02000000000000000000" pitchFamily="2" charset="-122"/>
              </a:rPr>
              <a:t>=3,P</a:t>
            </a:r>
            <a:r>
              <a:rPr lang="en-US" altLang="zh-CN" sz="2400" baseline="-25000" dirty="0">
                <a:latin typeface="FZLanTingHeiS-R-GB" panose="02000000000000000000" pitchFamily="2" charset="-122"/>
                <a:ea typeface="FZLanTingHeiS-R-GB" panose="02000000000000000000" pitchFamily="2" charset="-122"/>
              </a:rPr>
              <a:t>Y</a:t>
            </a:r>
            <a:r>
              <a:rPr lang="en-US" altLang="zh-CN" sz="2400" dirty="0">
                <a:latin typeface="FZLanTingHeiS-R-GB" panose="02000000000000000000" pitchFamily="2" charset="-122"/>
                <a:ea typeface="FZLanTingHeiS-R-GB" panose="02000000000000000000" pitchFamily="2" charset="-122"/>
              </a:rPr>
              <a:t>=2</a:t>
            </a:r>
            <a:r>
              <a:rPr lang="zh-CN" altLang="en-US" sz="2400" dirty="0">
                <a:latin typeface="FZLanTingHeiS-R-GB" panose="02000000000000000000" pitchFamily="2" charset="-122"/>
                <a:ea typeface="FZLanTingHeiS-R-GB" panose="02000000000000000000" pitchFamily="2" charset="-122"/>
              </a:rPr>
              <a:t>，效用函数为</a:t>
            </a:r>
            <a:r>
              <a:rPr lang="en-US" altLang="zh-CN" sz="2400" dirty="0">
                <a:latin typeface="FZLanTingHeiS-R-GB" panose="02000000000000000000" pitchFamily="2" charset="-122"/>
                <a:ea typeface="FZLanTingHeiS-R-GB" panose="02000000000000000000" pitchFamily="2" charset="-122"/>
              </a:rPr>
              <a:t>U=2X</a:t>
            </a:r>
            <a:r>
              <a:rPr lang="en-US" altLang="zh-CN" sz="2400" baseline="30000" dirty="0">
                <a:latin typeface="FZLanTingHeiS-R-GB" panose="02000000000000000000" pitchFamily="2" charset="-122"/>
                <a:ea typeface="FZLanTingHeiS-R-GB" panose="02000000000000000000" pitchFamily="2" charset="-122"/>
              </a:rPr>
              <a:t>2</a:t>
            </a:r>
            <a:r>
              <a:rPr lang="en-US" altLang="zh-CN" sz="2400" dirty="0">
                <a:latin typeface="FZLanTingHeiS-R-GB" panose="02000000000000000000" pitchFamily="2" charset="-122"/>
                <a:ea typeface="FZLanTingHeiS-R-GB" panose="02000000000000000000" pitchFamily="2" charset="-122"/>
              </a:rPr>
              <a:t>Y</a:t>
            </a:r>
            <a:r>
              <a:rPr lang="zh-CN" altLang="en-US" sz="2400" dirty="0">
                <a:latin typeface="FZLanTingHeiS-R-GB" panose="02000000000000000000" pitchFamily="2" charset="-122"/>
                <a:ea typeface="FZLanTingHeiS-R-GB" panose="02000000000000000000" pitchFamily="2" charset="-122"/>
              </a:rPr>
              <a:t>，求在均衡状态下他如何购买效用最大。</a:t>
            </a:r>
            <a:endParaRPr lang="en-US" altLang="zh-CN" sz="2400" dirty="0">
              <a:latin typeface="FZLanTingHeiS-R-GB" panose="02000000000000000000" pitchFamily="2" charset="-122"/>
              <a:ea typeface="FZLanTingHeiS-R-GB" panose="02000000000000000000" pitchFamily="2" charset="-122"/>
            </a:endParaRPr>
          </a:p>
        </p:txBody>
      </p:sp>
    </p:spTree>
    <p:custDataLst>
      <p:tags r:id="rId1"/>
    </p:custDataLst>
    <p:extLst>
      <p:ext uri="{BB962C8B-B14F-4D97-AF65-F5344CB8AC3E}">
        <p14:creationId xmlns:p14="http://schemas.microsoft.com/office/powerpoint/2010/main" val="30692615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a:latin typeface="FZLanTingHeiS-R-GB" panose="02000000000000000000" pitchFamily="2" charset="-122"/>
                <a:ea typeface="FZLanTingHeiS-R-GB" panose="02000000000000000000" pitchFamily="2" charset="-122"/>
                <a:cs typeface="Microsoft YaHei" charset="-122"/>
              </a:rPr>
              <a:t>3.3.2</a:t>
            </a:r>
            <a:r>
              <a:rPr lang="zh-CN" altLang="en-US" sz="2800" dirty="0">
                <a:latin typeface="FZLanTingHeiS-R-GB" panose="02000000000000000000" pitchFamily="2" charset="-122"/>
                <a:ea typeface="FZLanTingHeiS-R-GB" panose="02000000000000000000" pitchFamily="2" charset="-122"/>
                <a:cs typeface="Microsoft YaHei" charset="-122"/>
              </a:rPr>
              <a:t> 消费者的预算线</a:t>
            </a:r>
          </a:p>
        </p:txBody>
      </p:sp>
      <p:sp>
        <p:nvSpPr>
          <p:cNvPr id="11" name="圆角矩形 10"/>
          <p:cNvSpPr/>
          <p:nvPr/>
        </p:nvSpPr>
        <p:spPr>
          <a:xfrm>
            <a:off x="751221" y="1343622"/>
            <a:ext cx="7590674"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a:latin typeface="FZLanTingHeiS-R-GB" panose="02000000000000000000" pitchFamily="2" charset="-122"/>
                <a:ea typeface="FZLanTingHeiS-R-GB" panose="02000000000000000000" pitchFamily="2" charset="-122"/>
                <a:cs typeface="Microsoft YaHei" charset="-122"/>
              </a:rPr>
              <a:t>一、消费者预算线</a:t>
            </a:r>
          </a:p>
        </p:txBody>
      </p:sp>
      <p:sp>
        <p:nvSpPr>
          <p:cNvPr id="6" name="文本框 5"/>
          <p:cNvSpPr txBox="1"/>
          <p:nvPr/>
        </p:nvSpPr>
        <p:spPr>
          <a:xfrm>
            <a:off x="160420" y="2133299"/>
            <a:ext cx="11646097" cy="506229"/>
          </a:xfrm>
          <a:prstGeom prst="rect">
            <a:avLst/>
          </a:prstGeom>
          <a:noFill/>
        </p:spPr>
        <p:txBody>
          <a:bodyPr wrap="square" rtlCol="0">
            <a:spAutoFit/>
          </a:bodyPr>
          <a:lstStyle/>
          <a:p>
            <a:pPr>
              <a:lnSpc>
                <a:spcPct val="150000"/>
              </a:lnSpc>
            </a:pPr>
            <a:r>
              <a:rPr kumimoji="1" lang="en-US" altLang="zh-CN" sz="2000" dirty="0">
                <a:latin typeface="FZLanTingHeiS-R-GB" panose="02000000000000000000" pitchFamily="2" charset="-122"/>
                <a:ea typeface="FZLanTingHeiS-R-GB" panose="02000000000000000000" pitchFamily="2" charset="-122"/>
                <a:cs typeface="Microsoft YaHei" charset="-122"/>
              </a:rPr>
              <a:t>3</a:t>
            </a:r>
            <a:r>
              <a:rPr kumimoji="1" lang="zh-CN" altLang="en-US" sz="2000" dirty="0">
                <a:latin typeface="FZLanTingHeiS-R-GB" panose="02000000000000000000" pitchFamily="2" charset="-122"/>
                <a:ea typeface="FZLanTingHeiS-R-GB" panose="02000000000000000000" pitchFamily="2" charset="-122"/>
                <a:cs typeface="Microsoft YaHei" charset="-122"/>
              </a:rPr>
              <a:t>、消费者预算线的变化</a:t>
            </a:r>
            <a:endParaRPr kumimoji="1" lang="en-US" altLang="zh-CN" sz="2000" dirty="0">
              <a:latin typeface="FZLanTingHeiS-R-GB" panose="02000000000000000000" pitchFamily="2" charset="-122"/>
              <a:ea typeface="FZLanTingHeiS-R-GB" panose="02000000000000000000" pitchFamily="2" charset="-122"/>
              <a:cs typeface="Microsoft YaHei" charset="-122"/>
            </a:endParaRPr>
          </a:p>
        </p:txBody>
      </p:sp>
      <p:sp>
        <p:nvSpPr>
          <p:cNvPr id="12" name="AutoShape 6" descr="/tmp/wps-butterfly/ksohtml/wpsbDovTX.png"/>
          <p:cNvSpPr>
            <a:spLocks noChangeAspect="1" noChangeArrowheads="1"/>
          </p:cNvSpPr>
          <p:nvPr/>
        </p:nvSpPr>
        <p:spPr bwMode="auto">
          <a:xfrm>
            <a:off x="304800" y="304800"/>
            <a:ext cx="704850" cy="16192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Rectangle 14"/>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1" name="Rectangle 16"/>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3" name="Rectangle 18"/>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3" name="图表 12"/>
          <p:cNvGraphicFramePr/>
          <p:nvPr/>
        </p:nvGraphicFramePr>
        <p:xfrm>
          <a:off x="8149389" y="13513"/>
          <a:ext cx="4844715" cy="181498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 name="Rectangle 2"/>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5" name="Rectangle 7"/>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8" name="Rectangle 9"/>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9" name="对象 18">
            <a:extLst>
              <a:ext uri="{FF2B5EF4-FFF2-40B4-BE49-F238E27FC236}">
                <a16:creationId xmlns:a16="http://schemas.microsoft.com/office/drawing/2014/main" id="{2BF63725-7EB7-3949-9075-EF129377BE76}"/>
              </a:ext>
            </a:extLst>
          </p:cNvPr>
          <p:cNvGraphicFramePr>
            <a:graphicFrameLocks noChangeAspect="1"/>
          </p:cNvGraphicFramePr>
          <p:nvPr/>
        </p:nvGraphicFramePr>
        <p:xfrm>
          <a:off x="3407767" y="2109631"/>
          <a:ext cx="2277581" cy="523228"/>
        </p:xfrm>
        <a:graphic>
          <a:graphicData uri="http://schemas.openxmlformats.org/presentationml/2006/ole">
            <mc:AlternateContent xmlns:mc="http://schemas.openxmlformats.org/markup-compatibility/2006">
              <mc:Choice xmlns:v="urn:schemas-microsoft-com:vml" Requires="v">
                <p:oleObj spid="_x0000_s221185" r:id="rId9" imgW="939600" imgH="215640" progId="Equation.KSEE3">
                  <p:embed/>
                </p:oleObj>
              </mc:Choice>
              <mc:Fallback>
                <p:oleObj r:id="rId9" imgW="939600" imgH="215640" progId="Equation.KSEE3">
                  <p:embed/>
                  <p:pic>
                    <p:nvPicPr>
                      <p:cNvPr id="19" name="对象 18">
                        <a:extLst>
                          <a:ext uri="{FF2B5EF4-FFF2-40B4-BE49-F238E27FC236}">
                            <a16:creationId xmlns:a16="http://schemas.microsoft.com/office/drawing/2014/main" id="{2BF63725-7EB7-3949-9075-EF129377BE7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407767" y="2109631"/>
                        <a:ext cx="2277581" cy="523228"/>
                      </a:xfrm>
                      <a:prstGeom prst="rect">
                        <a:avLst/>
                      </a:prstGeom>
                      <a:noFill/>
                    </p:spPr>
                  </p:pic>
                </p:oleObj>
              </mc:Fallback>
            </mc:AlternateContent>
          </a:graphicData>
        </a:graphic>
      </p:graphicFrame>
      <p:pic>
        <p:nvPicPr>
          <p:cNvPr id="7" name="图片 6">
            <a:extLst>
              <a:ext uri="{FF2B5EF4-FFF2-40B4-BE49-F238E27FC236}">
                <a16:creationId xmlns:a16="http://schemas.microsoft.com/office/drawing/2014/main" id="{866AB720-FF11-334F-BD89-9F1DD62853D4}"/>
              </a:ext>
            </a:extLst>
          </p:cNvPr>
          <p:cNvPicPr>
            <a:picLocks noChangeAspect="1"/>
          </p:cNvPicPr>
          <p:nvPr/>
        </p:nvPicPr>
        <p:blipFill rotWithShape="1">
          <a:blip r:embed="rId11"/>
          <a:srcRect l="64878"/>
          <a:stretch/>
        </p:blipFill>
        <p:spPr>
          <a:xfrm>
            <a:off x="4399472" y="2849745"/>
            <a:ext cx="2467154" cy="2750793"/>
          </a:xfrm>
          <a:prstGeom prst="rect">
            <a:avLst/>
          </a:prstGeom>
        </p:spPr>
      </p:pic>
      <p:sp>
        <p:nvSpPr>
          <p:cNvPr id="16" name="文本框 15">
            <a:extLst>
              <a:ext uri="{FF2B5EF4-FFF2-40B4-BE49-F238E27FC236}">
                <a16:creationId xmlns:a16="http://schemas.microsoft.com/office/drawing/2014/main" id="{ED53F90A-0069-4E4D-BA98-D77A22A23FAE}"/>
              </a:ext>
            </a:extLst>
          </p:cNvPr>
          <p:cNvSpPr txBox="1"/>
          <p:nvPr/>
        </p:nvSpPr>
        <p:spPr>
          <a:xfrm>
            <a:off x="4261758" y="3059668"/>
            <a:ext cx="483079" cy="369332"/>
          </a:xfrm>
          <a:prstGeom prst="rect">
            <a:avLst/>
          </a:prstGeom>
          <a:solidFill>
            <a:schemeClr val="bg1"/>
          </a:solidFill>
          <a:ln>
            <a:noFill/>
          </a:ln>
        </p:spPr>
        <p:txBody>
          <a:bodyPr wrap="square" rtlCol="0">
            <a:spAutoFit/>
          </a:bodyPr>
          <a:lstStyle/>
          <a:p>
            <a:r>
              <a:rPr kumimoji="1" lang="en-US" altLang="zh-CN" dirty="0"/>
              <a:t>Y</a:t>
            </a:r>
            <a:endParaRPr kumimoji="1" lang="zh-CN" altLang="en-US" dirty="0"/>
          </a:p>
        </p:txBody>
      </p:sp>
      <p:sp>
        <p:nvSpPr>
          <p:cNvPr id="20" name="文本框 19">
            <a:extLst>
              <a:ext uri="{FF2B5EF4-FFF2-40B4-BE49-F238E27FC236}">
                <a16:creationId xmlns:a16="http://schemas.microsoft.com/office/drawing/2014/main" id="{ABC3F5DF-813A-A34E-905F-4EFAFEB73AA4}"/>
              </a:ext>
            </a:extLst>
          </p:cNvPr>
          <p:cNvSpPr txBox="1"/>
          <p:nvPr/>
        </p:nvSpPr>
        <p:spPr>
          <a:xfrm>
            <a:off x="6236461" y="4650231"/>
            <a:ext cx="483079" cy="369332"/>
          </a:xfrm>
          <a:prstGeom prst="rect">
            <a:avLst/>
          </a:prstGeom>
          <a:solidFill>
            <a:schemeClr val="bg1"/>
          </a:solidFill>
          <a:ln>
            <a:noFill/>
          </a:ln>
        </p:spPr>
        <p:txBody>
          <a:bodyPr wrap="square" rtlCol="0">
            <a:spAutoFit/>
          </a:bodyPr>
          <a:lstStyle/>
          <a:p>
            <a:r>
              <a:rPr kumimoji="1" lang="en-US" altLang="zh-CN" dirty="0"/>
              <a:t>X</a:t>
            </a:r>
            <a:endParaRPr kumimoji="1" lang="zh-CN" altLang="en-US" dirty="0"/>
          </a:p>
        </p:txBody>
      </p:sp>
      <p:sp>
        <p:nvSpPr>
          <p:cNvPr id="22" name="文本框 21">
            <a:extLst>
              <a:ext uri="{FF2B5EF4-FFF2-40B4-BE49-F238E27FC236}">
                <a16:creationId xmlns:a16="http://schemas.microsoft.com/office/drawing/2014/main" id="{6B949BA2-74C2-F14A-9FAB-1C9377A8763A}"/>
              </a:ext>
            </a:extLst>
          </p:cNvPr>
          <p:cNvSpPr txBox="1"/>
          <p:nvPr/>
        </p:nvSpPr>
        <p:spPr>
          <a:xfrm>
            <a:off x="5298786" y="3389527"/>
            <a:ext cx="2358427" cy="506229"/>
          </a:xfrm>
          <a:prstGeom prst="rect">
            <a:avLst/>
          </a:prstGeom>
          <a:solidFill>
            <a:schemeClr val="bg1"/>
          </a:solidFill>
        </p:spPr>
        <p:txBody>
          <a:bodyPr wrap="square" rtlCol="0">
            <a:spAutoFit/>
          </a:bodyPr>
          <a:lstStyle/>
          <a:p>
            <a:pPr>
              <a:lnSpc>
                <a:spcPct val="150000"/>
              </a:lnSpc>
            </a:pPr>
            <a:r>
              <a:rPr kumimoji="1" lang="zh-CN" altLang="en-US" sz="2000" dirty="0">
                <a:latin typeface="FZLanTingHeiS-R-GB" panose="02000000000000000000" pitchFamily="2" charset="-122"/>
                <a:ea typeface="FZLanTingHeiS-R-GB" panose="02000000000000000000" pitchFamily="2" charset="-122"/>
                <a:cs typeface="Microsoft YaHei" charset="-122"/>
              </a:rPr>
              <a:t>商品</a:t>
            </a:r>
            <a:r>
              <a:rPr kumimoji="1" lang="en-US" altLang="zh-CN" sz="2000" dirty="0">
                <a:latin typeface="FZLanTingHeiS-R-GB" panose="02000000000000000000" pitchFamily="2" charset="-122"/>
                <a:ea typeface="FZLanTingHeiS-R-GB" panose="02000000000000000000" pitchFamily="2" charset="-122"/>
                <a:cs typeface="Microsoft YaHei" charset="-122"/>
              </a:rPr>
              <a:t>Y</a:t>
            </a:r>
            <a:r>
              <a:rPr kumimoji="1" lang="zh-CN" altLang="en-US" sz="2000" dirty="0">
                <a:latin typeface="FZLanTingHeiS-R-GB" panose="02000000000000000000" pitchFamily="2" charset="-122"/>
                <a:ea typeface="FZLanTingHeiS-R-GB" panose="02000000000000000000" pitchFamily="2" charset="-122"/>
                <a:cs typeface="Microsoft YaHei" charset="-122"/>
              </a:rPr>
              <a:t>的价格</a:t>
            </a:r>
            <a:r>
              <a:rPr kumimoji="1" lang="zh-CN" altLang="en-US" sz="2000" dirty="0">
                <a:solidFill>
                  <a:srgbClr val="C00000"/>
                </a:solidFill>
                <a:latin typeface="FZLanTingHeiS-R-GB" panose="02000000000000000000" pitchFamily="2" charset="-122"/>
                <a:ea typeface="FZLanTingHeiS-R-GB" panose="02000000000000000000" pitchFamily="2" charset="-122"/>
                <a:cs typeface="Microsoft YaHei" charset="-122"/>
              </a:rPr>
              <a:t>变小</a:t>
            </a:r>
            <a:endParaRPr kumimoji="1" lang="en-US" altLang="zh-CN" sz="2000" dirty="0">
              <a:solidFill>
                <a:srgbClr val="C00000"/>
              </a:solidFill>
              <a:latin typeface="FZLanTingHeiS-R-GB" panose="02000000000000000000" pitchFamily="2" charset="-122"/>
              <a:ea typeface="FZLanTingHeiS-R-GB" panose="02000000000000000000" pitchFamily="2" charset="-122"/>
              <a:cs typeface="Microsoft YaHei" charset="-122"/>
            </a:endParaRPr>
          </a:p>
        </p:txBody>
      </p:sp>
      <p:sp>
        <p:nvSpPr>
          <p:cNvPr id="24" name="文本框 23">
            <a:extLst>
              <a:ext uri="{FF2B5EF4-FFF2-40B4-BE49-F238E27FC236}">
                <a16:creationId xmlns:a16="http://schemas.microsoft.com/office/drawing/2014/main" id="{2557903B-587F-384F-8BC3-89F2A1152C3B}"/>
              </a:ext>
            </a:extLst>
          </p:cNvPr>
          <p:cNvSpPr txBox="1"/>
          <p:nvPr/>
        </p:nvSpPr>
        <p:spPr>
          <a:xfrm>
            <a:off x="2240197" y="4348454"/>
            <a:ext cx="2358427" cy="506229"/>
          </a:xfrm>
          <a:prstGeom prst="rect">
            <a:avLst/>
          </a:prstGeom>
          <a:solidFill>
            <a:schemeClr val="bg1"/>
          </a:solidFill>
        </p:spPr>
        <p:txBody>
          <a:bodyPr wrap="square" rtlCol="0">
            <a:spAutoFit/>
          </a:bodyPr>
          <a:lstStyle/>
          <a:p>
            <a:pPr>
              <a:lnSpc>
                <a:spcPct val="150000"/>
              </a:lnSpc>
            </a:pPr>
            <a:r>
              <a:rPr kumimoji="1" lang="zh-CN" altLang="en-US" sz="2000" dirty="0">
                <a:latin typeface="FZLanTingHeiS-R-GB" panose="02000000000000000000" pitchFamily="2" charset="-122"/>
                <a:ea typeface="FZLanTingHeiS-R-GB" panose="02000000000000000000" pitchFamily="2" charset="-122"/>
                <a:cs typeface="Microsoft YaHei" charset="-122"/>
              </a:rPr>
              <a:t>商品</a:t>
            </a:r>
            <a:r>
              <a:rPr kumimoji="1" lang="en-US" altLang="zh-CN" sz="2000" dirty="0">
                <a:latin typeface="FZLanTingHeiS-R-GB" panose="02000000000000000000" pitchFamily="2" charset="-122"/>
                <a:ea typeface="FZLanTingHeiS-R-GB" panose="02000000000000000000" pitchFamily="2" charset="-122"/>
                <a:cs typeface="Microsoft YaHei" charset="-122"/>
              </a:rPr>
              <a:t>Y</a:t>
            </a:r>
            <a:r>
              <a:rPr kumimoji="1" lang="zh-CN" altLang="en-US" sz="2000" dirty="0">
                <a:latin typeface="FZLanTingHeiS-R-GB" panose="02000000000000000000" pitchFamily="2" charset="-122"/>
                <a:ea typeface="FZLanTingHeiS-R-GB" panose="02000000000000000000" pitchFamily="2" charset="-122"/>
                <a:cs typeface="Microsoft YaHei" charset="-122"/>
              </a:rPr>
              <a:t>的价格</a:t>
            </a:r>
            <a:r>
              <a:rPr kumimoji="1" lang="zh-CN" altLang="en-US" sz="2000" dirty="0">
                <a:solidFill>
                  <a:srgbClr val="C00000"/>
                </a:solidFill>
                <a:latin typeface="FZLanTingHeiS-R-GB" panose="02000000000000000000" pitchFamily="2" charset="-122"/>
                <a:ea typeface="FZLanTingHeiS-R-GB" panose="02000000000000000000" pitchFamily="2" charset="-122"/>
                <a:cs typeface="Microsoft YaHei" charset="-122"/>
              </a:rPr>
              <a:t>变大</a:t>
            </a:r>
            <a:endParaRPr kumimoji="1" lang="en-US" altLang="zh-CN" sz="2000" dirty="0">
              <a:solidFill>
                <a:srgbClr val="C00000"/>
              </a:solidFill>
              <a:latin typeface="FZLanTingHeiS-R-GB" panose="02000000000000000000" pitchFamily="2" charset="-122"/>
              <a:ea typeface="FZLanTingHeiS-R-GB" panose="02000000000000000000" pitchFamily="2" charset="-122"/>
              <a:cs typeface="Microsoft YaHei" charset="-122"/>
            </a:endParaRPr>
          </a:p>
        </p:txBody>
      </p:sp>
    </p:spTree>
    <p:extLst>
      <p:ext uri="{BB962C8B-B14F-4D97-AF65-F5344CB8AC3E}">
        <p14:creationId xmlns:p14="http://schemas.microsoft.com/office/powerpoint/2010/main" val="5603024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877615" y="661327"/>
            <a:ext cx="9957826" cy="3416320"/>
          </a:xfrm>
          <a:prstGeom prst="rect">
            <a:avLst/>
          </a:prstGeom>
        </p:spPr>
        <p:txBody>
          <a:bodyPr wrap="square" anchor="t">
            <a:spAutoFit/>
          </a:bodyPr>
          <a:lstStyle/>
          <a:p>
            <a:pPr fontAlgn="t">
              <a:lnSpc>
                <a:spcPct val="150000"/>
              </a:lnSpc>
            </a:pPr>
            <a:r>
              <a:rPr lang="en-US" altLang="zh-CN" sz="2400" dirty="0">
                <a:latin typeface="FZLanTingHeiS-R-GB" panose="02000000000000000000" pitchFamily="2" charset="-122"/>
                <a:ea typeface="FZLanTingHeiS-R-GB" panose="02000000000000000000" pitchFamily="2" charset="-122"/>
                <a:cs typeface="Microsoft YaHei" charset="-122"/>
              </a:rPr>
              <a:t>1</a:t>
            </a:r>
            <a:r>
              <a:rPr lang="zh-CN" altLang="en-US" sz="2400" dirty="0">
                <a:latin typeface="FZLanTingHeiS-R-GB" panose="02000000000000000000" pitchFamily="2" charset="-122"/>
                <a:ea typeface="FZLanTingHeiS-R-GB" panose="02000000000000000000" pitchFamily="2" charset="-122"/>
                <a:cs typeface="Microsoft YaHei" charset="-122"/>
              </a:rPr>
              <a:t>、</a:t>
            </a:r>
            <a:r>
              <a:rPr lang="en-US" altLang="zh-CN" sz="2400" dirty="0">
                <a:latin typeface="FZLanTingHeiS-R-GB" panose="02000000000000000000" pitchFamily="2" charset="-122"/>
                <a:ea typeface="FZLanTingHeiS-R-GB" panose="02000000000000000000" pitchFamily="2" charset="-122"/>
                <a:cs typeface="Microsoft YaHei" charset="-122"/>
              </a:rPr>
              <a:t> </a:t>
            </a:r>
            <a:r>
              <a:rPr lang="zh-CN" altLang="en-US" sz="2400" dirty="0">
                <a:latin typeface="FZLanTingHeiS-R-GB" panose="02000000000000000000" pitchFamily="2" charset="-122"/>
                <a:ea typeface="FZLanTingHeiS-R-GB" panose="02000000000000000000" pitchFamily="2" charset="-122"/>
                <a:cs typeface="Microsoft YaHei" charset="-122"/>
              </a:rPr>
              <a:t>（）是在给定的价格和收入下，消费者把所有收入用于消费所能获得的商品组合点的轨迹。模拟题</a:t>
            </a:r>
          </a:p>
          <a:p>
            <a:pPr fontAlgn="t">
              <a:lnSpc>
                <a:spcPct val="150000"/>
              </a:lnSpc>
            </a:pPr>
            <a:r>
              <a:rPr lang="en-US" altLang="zh-CN" sz="2400" dirty="0">
                <a:latin typeface="FZLanTingHeiS-R-GB" panose="02000000000000000000" pitchFamily="2" charset="-122"/>
                <a:ea typeface="FZLanTingHeiS-R-GB" panose="02000000000000000000" pitchFamily="2" charset="-122"/>
                <a:cs typeface="Microsoft YaHei" charset="-122"/>
              </a:rPr>
              <a:t>A:</a:t>
            </a:r>
            <a:r>
              <a:rPr lang="zh-CN" altLang="en-US" sz="2400" dirty="0">
                <a:latin typeface="FZLanTingHeiS-R-GB" panose="02000000000000000000" pitchFamily="2" charset="-122"/>
                <a:ea typeface="FZLanTingHeiS-R-GB" panose="02000000000000000000" pitchFamily="2" charset="-122"/>
                <a:cs typeface="Microsoft YaHei" charset="-122"/>
              </a:rPr>
              <a:t>收入线</a:t>
            </a:r>
          </a:p>
          <a:p>
            <a:pPr fontAlgn="t">
              <a:lnSpc>
                <a:spcPct val="150000"/>
              </a:lnSpc>
            </a:pPr>
            <a:r>
              <a:rPr lang="en-US" altLang="zh-CN" sz="2400" dirty="0">
                <a:latin typeface="FZLanTingHeiS-R-GB" panose="02000000000000000000" pitchFamily="2" charset="-122"/>
                <a:ea typeface="FZLanTingHeiS-R-GB" panose="02000000000000000000" pitchFamily="2" charset="-122"/>
                <a:cs typeface="Microsoft YaHei" charset="-122"/>
              </a:rPr>
              <a:t>B:</a:t>
            </a:r>
            <a:r>
              <a:rPr lang="zh-CN" altLang="en-US" sz="2400" dirty="0">
                <a:latin typeface="FZLanTingHeiS-R-GB" panose="02000000000000000000" pitchFamily="2" charset="-122"/>
                <a:ea typeface="FZLanTingHeiS-R-GB" panose="02000000000000000000" pitchFamily="2" charset="-122"/>
                <a:cs typeface="Microsoft YaHei" charset="-122"/>
              </a:rPr>
              <a:t>预算线</a:t>
            </a:r>
          </a:p>
          <a:p>
            <a:pPr fontAlgn="t">
              <a:lnSpc>
                <a:spcPct val="150000"/>
              </a:lnSpc>
            </a:pPr>
            <a:r>
              <a:rPr lang="en-US" altLang="zh-CN" sz="2400" dirty="0">
                <a:latin typeface="FZLanTingHeiS-R-GB" panose="02000000000000000000" pitchFamily="2" charset="-122"/>
                <a:ea typeface="FZLanTingHeiS-R-GB" panose="02000000000000000000" pitchFamily="2" charset="-122"/>
                <a:cs typeface="Microsoft YaHei" charset="-122"/>
              </a:rPr>
              <a:t>C:</a:t>
            </a:r>
            <a:r>
              <a:rPr lang="zh-CN" altLang="en-US" sz="2400" dirty="0">
                <a:latin typeface="FZLanTingHeiS-R-GB" panose="02000000000000000000" pitchFamily="2" charset="-122"/>
                <a:ea typeface="FZLanTingHeiS-R-GB" panose="02000000000000000000" pitchFamily="2" charset="-122"/>
                <a:cs typeface="Microsoft YaHei" charset="-122"/>
              </a:rPr>
              <a:t>收益线</a:t>
            </a:r>
          </a:p>
          <a:p>
            <a:pPr fontAlgn="t">
              <a:lnSpc>
                <a:spcPct val="150000"/>
              </a:lnSpc>
            </a:pPr>
            <a:r>
              <a:rPr lang="en-US" altLang="zh-CN" sz="2400" dirty="0">
                <a:latin typeface="FZLanTingHeiS-R-GB" panose="02000000000000000000" pitchFamily="2" charset="-122"/>
                <a:ea typeface="FZLanTingHeiS-R-GB" panose="02000000000000000000" pitchFamily="2" charset="-122"/>
                <a:cs typeface="Microsoft YaHei" charset="-122"/>
              </a:rPr>
              <a:t>D:</a:t>
            </a:r>
            <a:r>
              <a:rPr lang="zh-CN" altLang="en-US" sz="2400" dirty="0">
                <a:latin typeface="FZLanTingHeiS-R-GB" panose="02000000000000000000" pitchFamily="2" charset="-122"/>
                <a:ea typeface="FZLanTingHeiS-R-GB" panose="02000000000000000000" pitchFamily="2" charset="-122"/>
                <a:cs typeface="Microsoft YaHei" charset="-122"/>
              </a:rPr>
              <a:t>利润线</a:t>
            </a:r>
          </a:p>
        </p:txBody>
      </p:sp>
      <p:pic>
        <p:nvPicPr>
          <p:cNvPr id="2" name="图片 1">
            <a:extLst>
              <a:ext uri="{FF2B5EF4-FFF2-40B4-BE49-F238E27FC236}">
                <a16:creationId xmlns:a16="http://schemas.microsoft.com/office/drawing/2014/main" id="{0C80B589-5ED6-384F-A095-28FA47EA8C09}"/>
              </a:ext>
            </a:extLst>
          </p:cNvPr>
          <p:cNvPicPr>
            <a:picLocks noChangeAspect="1"/>
          </p:cNvPicPr>
          <p:nvPr/>
        </p:nvPicPr>
        <p:blipFill>
          <a:blip r:embed="rId3"/>
          <a:stretch>
            <a:fillRect/>
          </a:stretch>
        </p:blipFill>
        <p:spPr>
          <a:xfrm>
            <a:off x="150130" y="661327"/>
            <a:ext cx="1565694" cy="2087592"/>
          </a:xfrm>
          <a:prstGeom prst="rect">
            <a:avLst/>
          </a:prstGeom>
        </p:spPr>
      </p:pic>
      <p:sp>
        <p:nvSpPr>
          <p:cNvPr id="5" name="文本框 4">
            <a:extLst>
              <a:ext uri="{FF2B5EF4-FFF2-40B4-BE49-F238E27FC236}">
                <a16:creationId xmlns:a16="http://schemas.microsoft.com/office/drawing/2014/main" id="{290C44A9-EA41-8F41-86F1-70E3D2AA091B}"/>
              </a:ext>
            </a:extLst>
          </p:cNvPr>
          <p:cNvSpPr txBox="1"/>
          <p:nvPr/>
        </p:nvSpPr>
        <p:spPr>
          <a:xfrm>
            <a:off x="655978" y="2967485"/>
            <a:ext cx="553998" cy="2846717"/>
          </a:xfrm>
          <a:prstGeom prst="rect">
            <a:avLst/>
          </a:prstGeom>
          <a:noFill/>
        </p:spPr>
        <p:txBody>
          <a:bodyPr vert="eaVert" wrap="square" rtlCol="0">
            <a:spAutoFit/>
          </a:bodyPr>
          <a:lstStyle/>
          <a:p>
            <a:r>
              <a:rPr kumimoji="1" lang="zh-CN" altLang="en-US" sz="2400" dirty="0">
                <a:latin typeface="KaiTi" panose="02010609060101010101" pitchFamily="49" charset="-122"/>
                <a:ea typeface="KaiTi" panose="02010609060101010101" pitchFamily="49" charset="-122"/>
              </a:rPr>
              <a:t>让我看看谁溜号啦！</a:t>
            </a:r>
          </a:p>
        </p:txBody>
      </p:sp>
    </p:spTree>
    <p:extLst>
      <p:ext uri="{BB962C8B-B14F-4D97-AF65-F5344CB8AC3E}">
        <p14:creationId xmlns:p14="http://schemas.microsoft.com/office/powerpoint/2010/main" val="38311851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877615" y="661327"/>
            <a:ext cx="9957826" cy="3416320"/>
          </a:xfrm>
          <a:prstGeom prst="rect">
            <a:avLst/>
          </a:prstGeom>
        </p:spPr>
        <p:txBody>
          <a:bodyPr wrap="square" anchor="t">
            <a:spAutoFit/>
          </a:bodyPr>
          <a:lstStyle/>
          <a:p>
            <a:pPr fontAlgn="t">
              <a:lnSpc>
                <a:spcPct val="150000"/>
              </a:lnSpc>
            </a:pPr>
            <a:r>
              <a:rPr lang="en-US" altLang="zh-CN" sz="2400" dirty="0">
                <a:latin typeface="FZLanTingHeiS-R-GB" panose="02000000000000000000" pitchFamily="2" charset="-122"/>
                <a:ea typeface="FZLanTingHeiS-R-GB" panose="02000000000000000000" pitchFamily="2" charset="-122"/>
                <a:cs typeface="Microsoft YaHei" charset="-122"/>
              </a:rPr>
              <a:t>1</a:t>
            </a:r>
            <a:r>
              <a:rPr lang="zh-CN" altLang="en-US" sz="2400" dirty="0">
                <a:latin typeface="FZLanTingHeiS-R-GB" panose="02000000000000000000" pitchFamily="2" charset="-122"/>
                <a:ea typeface="FZLanTingHeiS-R-GB" panose="02000000000000000000" pitchFamily="2" charset="-122"/>
                <a:cs typeface="Microsoft YaHei" charset="-122"/>
              </a:rPr>
              <a:t>、</a:t>
            </a:r>
            <a:r>
              <a:rPr lang="en-US" altLang="zh-CN" sz="2400" dirty="0">
                <a:latin typeface="FZLanTingHeiS-R-GB" panose="02000000000000000000" pitchFamily="2" charset="-122"/>
                <a:ea typeface="FZLanTingHeiS-R-GB" panose="02000000000000000000" pitchFamily="2" charset="-122"/>
                <a:cs typeface="Microsoft YaHei" charset="-122"/>
              </a:rPr>
              <a:t> </a:t>
            </a:r>
            <a:r>
              <a:rPr lang="zh-CN" altLang="en-US" sz="2400" dirty="0">
                <a:latin typeface="FZLanTingHeiS-R-GB" panose="02000000000000000000" pitchFamily="2" charset="-122"/>
                <a:ea typeface="FZLanTingHeiS-R-GB" panose="02000000000000000000" pitchFamily="2" charset="-122"/>
                <a:cs typeface="Microsoft YaHei" charset="-122"/>
              </a:rPr>
              <a:t>（</a:t>
            </a:r>
            <a:r>
              <a:rPr lang="en-US" altLang="zh-CN" sz="2400" dirty="0">
                <a:solidFill>
                  <a:srgbClr val="C00000"/>
                </a:solidFill>
                <a:latin typeface="FZLanTingHeiS-R-GB" panose="02000000000000000000" pitchFamily="2" charset="-122"/>
                <a:ea typeface="FZLanTingHeiS-R-GB" panose="02000000000000000000" pitchFamily="2" charset="-122"/>
                <a:cs typeface="Microsoft YaHei" charset="-122"/>
              </a:rPr>
              <a:t>B</a:t>
            </a:r>
            <a:r>
              <a:rPr lang="zh-CN" altLang="en-US" sz="2400" dirty="0">
                <a:latin typeface="FZLanTingHeiS-R-GB" panose="02000000000000000000" pitchFamily="2" charset="-122"/>
                <a:ea typeface="FZLanTingHeiS-R-GB" panose="02000000000000000000" pitchFamily="2" charset="-122"/>
                <a:cs typeface="Microsoft YaHei" charset="-122"/>
              </a:rPr>
              <a:t>）是在给定的价格和收入下，消费者把所有收入用于消费所能获得的商品组合点的轨迹。模拟题</a:t>
            </a:r>
          </a:p>
          <a:p>
            <a:pPr fontAlgn="t">
              <a:lnSpc>
                <a:spcPct val="150000"/>
              </a:lnSpc>
            </a:pPr>
            <a:r>
              <a:rPr lang="en-US" altLang="zh-CN" sz="2400" dirty="0">
                <a:latin typeface="FZLanTingHeiS-R-GB" panose="02000000000000000000" pitchFamily="2" charset="-122"/>
                <a:ea typeface="FZLanTingHeiS-R-GB" panose="02000000000000000000" pitchFamily="2" charset="-122"/>
                <a:cs typeface="Microsoft YaHei" charset="-122"/>
              </a:rPr>
              <a:t>A:</a:t>
            </a:r>
            <a:r>
              <a:rPr lang="zh-CN" altLang="en-US" sz="2400" dirty="0">
                <a:latin typeface="FZLanTingHeiS-R-GB" panose="02000000000000000000" pitchFamily="2" charset="-122"/>
                <a:ea typeface="FZLanTingHeiS-R-GB" panose="02000000000000000000" pitchFamily="2" charset="-122"/>
                <a:cs typeface="Microsoft YaHei" charset="-122"/>
              </a:rPr>
              <a:t>收入线</a:t>
            </a:r>
          </a:p>
          <a:p>
            <a:pPr fontAlgn="t">
              <a:lnSpc>
                <a:spcPct val="150000"/>
              </a:lnSpc>
            </a:pPr>
            <a:r>
              <a:rPr lang="en-US" altLang="zh-CN" sz="2400" dirty="0">
                <a:solidFill>
                  <a:srgbClr val="C00000"/>
                </a:solidFill>
                <a:latin typeface="FZLanTingHeiS-R-GB" panose="02000000000000000000" pitchFamily="2" charset="-122"/>
                <a:ea typeface="FZLanTingHeiS-R-GB" panose="02000000000000000000" pitchFamily="2" charset="-122"/>
                <a:cs typeface="Microsoft YaHei" charset="-122"/>
              </a:rPr>
              <a:t>B:</a:t>
            </a:r>
            <a:r>
              <a:rPr lang="zh-CN" altLang="en-US" sz="2400" dirty="0">
                <a:solidFill>
                  <a:srgbClr val="C00000"/>
                </a:solidFill>
                <a:latin typeface="FZLanTingHeiS-R-GB" panose="02000000000000000000" pitchFamily="2" charset="-122"/>
                <a:ea typeface="FZLanTingHeiS-R-GB" panose="02000000000000000000" pitchFamily="2" charset="-122"/>
                <a:cs typeface="Microsoft YaHei" charset="-122"/>
              </a:rPr>
              <a:t>预算线</a:t>
            </a:r>
          </a:p>
          <a:p>
            <a:pPr fontAlgn="t">
              <a:lnSpc>
                <a:spcPct val="150000"/>
              </a:lnSpc>
            </a:pPr>
            <a:r>
              <a:rPr lang="en-US" altLang="zh-CN" sz="2400" dirty="0">
                <a:latin typeface="FZLanTingHeiS-R-GB" panose="02000000000000000000" pitchFamily="2" charset="-122"/>
                <a:ea typeface="FZLanTingHeiS-R-GB" panose="02000000000000000000" pitchFamily="2" charset="-122"/>
                <a:cs typeface="Microsoft YaHei" charset="-122"/>
              </a:rPr>
              <a:t>C:</a:t>
            </a:r>
            <a:r>
              <a:rPr lang="zh-CN" altLang="en-US" sz="2400" dirty="0">
                <a:latin typeface="FZLanTingHeiS-R-GB" panose="02000000000000000000" pitchFamily="2" charset="-122"/>
                <a:ea typeface="FZLanTingHeiS-R-GB" panose="02000000000000000000" pitchFamily="2" charset="-122"/>
                <a:cs typeface="Microsoft YaHei" charset="-122"/>
              </a:rPr>
              <a:t>收益线</a:t>
            </a:r>
          </a:p>
          <a:p>
            <a:pPr fontAlgn="t">
              <a:lnSpc>
                <a:spcPct val="150000"/>
              </a:lnSpc>
            </a:pPr>
            <a:r>
              <a:rPr lang="en-US" altLang="zh-CN" sz="2400" dirty="0">
                <a:latin typeface="FZLanTingHeiS-R-GB" panose="02000000000000000000" pitchFamily="2" charset="-122"/>
                <a:ea typeface="FZLanTingHeiS-R-GB" panose="02000000000000000000" pitchFamily="2" charset="-122"/>
                <a:cs typeface="Microsoft YaHei" charset="-122"/>
              </a:rPr>
              <a:t>D:</a:t>
            </a:r>
            <a:r>
              <a:rPr lang="zh-CN" altLang="en-US" sz="2400" dirty="0">
                <a:latin typeface="FZLanTingHeiS-R-GB" panose="02000000000000000000" pitchFamily="2" charset="-122"/>
                <a:ea typeface="FZLanTingHeiS-R-GB" panose="02000000000000000000" pitchFamily="2" charset="-122"/>
                <a:cs typeface="Microsoft YaHei" charset="-122"/>
              </a:rPr>
              <a:t>利润线</a:t>
            </a:r>
          </a:p>
        </p:txBody>
      </p:sp>
      <p:pic>
        <p:nvPicPr>
          <p:cNvPr id="2" name="图片 1">
            <a:extLst>
              <a:ext uri="{FF2B5EF4-FFF2-40B4-BE49-F238E27FC236}">
                <a16:creationId xmlns:a16="http://schemas.microsoft.com/office/drawing/2014/main" id="{0C80B589-5ED6-384F-A095-28FA47EA8C09}"/>
              </a:ext>
            </a:extLst>
          </p:cNvPr>
          <p:cNvPicPr>
            <a:picLocks noChangeAspect="1"/>
          </p:cNvPicPr>
          <p:nvPr/>
        </p:nvPicPr>
        <p:blipFill>
          <a:blip r:embed="rId3"/>
          <a:stretch>
            <a:fillRect/>
          </a:stretch>
        </p:blipFill>
        <p:spPr>
          <a:xfrm>
            <a:off x="150130" y="661327"/>
            <a:ext cx="1565694" cy="2087592"/>
          </a:xfrm>
          <a:prstGeom prst="rect">
            <a:avLst/>
          </a:prstGeom>
        </p:spPr>
      </p:pic>
      <p:sp>
        <p:nvSpPr>
          <p:cNvPr id="5" name="文本框 4">
            <a:extLst>
              <a:ext uri="{FF2B5EF4-FFF2-40B4-BE49-F238E27FC236}">
                <a16:creationId xmlns:a16="http://schemas.microsoft.com/office/drawing/2014/main" id="{290C44A9-EA41-8F41-86F1-70E3D2AA091B}"/>
              </a:ext>
            </a:extLst>
          </p:cNvPr>
          <p:cNvSpPr txBox="1"/>
          <p:nvPr/>
        </p:nvSpPr>
        <p:spPr>
          <a:xfrm>
            <a:off x="655978" y="2967485"/>
            <a:ext cx="553998" cy="2846717"/>
          </a:xfrm>
          <a:prstGeom prst="rect">
            <a:avLst/>
          </a:prstGeom>
          <a:noFill/>
        </p:spPr>
        <p:txBody>
          <a:bodyPr vert="eaVert" wrap="square" rtlCol="0">
            <a:spAutoFit/>
          </a:bodyPr>
          <a:lstStyle/>
          <a:p>
            <a:r>
              <a:rPr kumimoji="1" lang="zh-CN" altLang="en-US" sz="2400" dirty="0">
                <a:latin typeface="KaiTi" panose="02010609060101010101" pitchFamily="49" charset="-122"/>
                <a:ea typeface="KaiTi" panose="02010609060101010101" pitchFamily="49" charset="-122"/>
              </a:rPr>
              <a:t>让我看看谁溜号啦！</a:t>
            </a:r>
          </a:p>
        </p:txBody>
      </p:sp>
    </p:spTree>
    <p:extLst>
      <p:ext uri="{BB962C8B-B14F-4D97-AF65-F5344CB8AC3E}">
        <p14:creationId xmlns:p14="http://schemas.microsoft.com/office/powerpoint/2010/main" val="886820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877615" y="661327"/>
            <a:ext cx="9957826" cy="2862322"/>
          </a:xfrm>
          <a:prstGeom prst="rect">
            <a:avLst/>
          </a:prstGeom>
        </p:spPr>
        <p:txBody>
          <a:bodyPr wrap="square" anchor="t">
            <a:spAutoFit/>
          </a:bodyPr>
          <a:lstStyle/>
          <a:p>
            <a:pPr fontAlgn="t">
              <a:lnSpc>
                <a:spcPct val="150000"/>
              </a:lnSpc>
            </a:pPr>
            <a:r>
              <a:rPr lang="en-US" altLang="zh-CN" sz="2400" dirty="0">
                <a:latin typeface="FZLanTingHeiS-R-GB" panose="02000000000000000000" pitchFamily="2" charset="-122"/>
                <a:ea typeface="FZLanTingHeiS-R-GB" panose="02000000000000000000" pitchFamily="2" charset="-122"/>
                <a:cs typeface="Microsoft YaHei" charset="-122"/>
              </a:rPr>
              <a:t>2</a:t>
            </a:r>
            <a:r>
              <a:rPr lang="zh-CN" altLang="en-US" sz="2400" dirty="0">
                <a:latin typeface="FZLanTingHeiS-R-GB" panose="02000000000000000000" pitchFamily="2" charset="-122"/>
                <a:ea typeface="FZLanTingHeiS-R-GB" panose="02000000000000000000" pitchFamily="2" charset="-122"/>
                <a:cs typeface="Microsoft YaHei" charset="-122"/>
              </a:rPr>
              <a:t>、预算线向右上方平移的原因是（）模拟题</a:t>
            </a:r>
          </a:p>
          <a:p>
            <a:pPr fontAlgn="t">
              <a:lnSpc>
                <a:spcPct val="150000"/>
              </a:lnSpc>
            </a:pPr>
            <a:r>
              <a:rPr lang="en-US" altLang="zh-CN" sz="2400" dirty="0">
                <a:latin typeface="FZLanTingHeiS-R-GB" panose="02000000000000000000" pitchFamily="2" charset="-122"/>
                <a:ea typeface="FZLanTingHeiS-R-GB" panose="02000000000000000000" pitchFamily="2" charset="-122"/>
                <a:cs typeface="Microsoft YaHei" charset="-122"/>
              </a:rPr>
              <a:t>A:</a:t>
            </a:r>
            <a:r>
              <a:rPr lang="zh-CN" altLang="en-US" sz="2400" dirty="0">
                <a:latin typeface="FZLanTingHeiS-R-GB" panose="02000000000000000000" pitchFamily="2" charset="-122"/>
                <a:ea typeface="FZLanTingHeiS-R-GB" panose="02000000000000000000" pitchFamily="2" charset="-122"/>
                <a:cs typeface="Microsoft YaHei" charset="-122"/>
              </a:rPr>
              <a:t>商品</a:t>
            </a:r>
            <a:r>
              <a:rPr lang="en-US" altLang="zh-CN" sz="2400" dirty="0">
                <a:latin typeface="FZLanTingHeiS-R-GB" panose="02000000000000000000" pitchFamily="2" charset="-122"/>
                <a:ea typeface="FZLanTingHeiS-R-GB" panose="02000000000000000000" pitchFamily="2" charset="-122"/>
                <a:cs typeface="Microsoft YaHei" charset="-122"/>
              </a:rPr>
              <a:t>X</a:t>
            </a:r>
            <a:r>
              <a:rPr lang="zh-CN" altLang="en-US" sz="2400" dirty="0">
                <a:latin typeface="FZLanTingHeiS-R-GB" panose="02000000000000000000" pitchFamily="2" charset="-122"/>
                <a:ea typeface="FZLanTingHeiS-R-GB" panose="02000000000000000000" pitchFamily="2" charset="-122"/>
                <a:cs typeface="Microsoft YaHei" charset="-122"/>
              </a:rPr>
              <a:t>的价格下降了</a:t>
            </a:r>
          </a:p>
          <a:p>
            <a:pPr fontAlgn="t">
              <a:lnSpc>
                <a:spcPct val="150000"/>
              </a:lnSpc>
            </a:pPr>
            <a:r>
              <a:rPr lang="en-US" altLang="zh-CN" sz="2400" dirty="0">
                <a:latin typeface="FZLanTingHeiS-R-GB" panose="02000000000000000000" pitchFamily="2" charset="-122"/>
                <a:ea typeface="FZLanTingHeiS-R-GB" panose="02000000000000000000" pitchFamily="2" charset="-122"/>
                <a:cs typeface="Microsoft YaHei" charset="-122"/>
              </a:rPr>
              <a:t>B:</a:t>
            </a:r>
            <a:r>
              <a:rPr lang="zh-CN" altLang="en-US" sz="2400" dirty="0">
                <a:latin typeface="FZLanTingHeiS-R-GB" panose="02000000000000000000" pitchFamily="2" charset="-122"/>
                <a:ea typeface="FZLanTingHeiS-R-GB" panose="02000000000000000000" pitchFamily="2" charset="-122"/>
                <a:cs typeface="Microsoft YaHei" charset="-122"/>
              </a:rPr>
              <a:t>消费者的收入下降了</a:t>
            </a:r>
          </a:p>
          <a:p>
            <a:pPr fontAlgn="t">
              <a:lnSpc>
                <a:spcPct val="150000"/>
              </a:lnSpc>
            </a:pPr>
            <a:r>
              <a:rPr lang="en-US" altLang="zh-CN" sz="2400" dirty="0">
                <a:latin typeface="FZLanTingHeiS-R-GB" panose="02000000000000000000" pitchFamily="2" charset="-122"/>
                <a:ea typeface="FZLanTingHeiS-R-GB" panose="02000000000000000000" pitchFamily="2" charset="-122"/>
                <a:cs typeface="Microsoft YaHei" charset="-122"/>
              </a:rPr>
              <a:t>C:</a:t>
            </a:r>
            <a:r>
              <a:rPr lang="zh-CN" altLang="en-US" sz="2400" dirty="0">
                <a:latin typeface="FZLanTingHeiS-R-GB" panose="02000000000000000000" pitchFamily="2" charset="-122"/>
                <a:ea typeface="FZLanTingHeiS-R-GB" panose="02000000000000000000" pitchFamily="2" charset="-122"/>
                <a:cs typeface="Microsoft YaHei" charset="-122"/>
              </a:rPr>
              <a:t>商品</a:t>
            </a:r>
            <a:r>
              <a:rPr lang="en-US" altLang="zh-CN" sz="2400" dirty="0">
                <a:latin typeface="FZLanTingHeiS-R-GB" panose="02000000000000000000" pitchFamily="2" charset="-122"/>
                <a:ea typeface="FZLanTingHeiS-R-GB" panose="02000000000000000000" pitchFamily="2" charset="-122"/>
                <a:cs typeface="Microsoft YaHei" charset="-122"/>
              </a:rPr>
              <a:t>Y</a:t>
            </a:r>
            <a:r>
              <a:rPr lang="zh-CN" altLang="en-US" sz="2400" dirty="0">
                <a:latin typeface="FZLanTingHeiS-R-GB" panose="02000000000000000000" pitchFamily="2" charset="-122"/>
                <a:ea typeface="FZLanTingHeiS-R-GB" panose="02000000000000000000" pitchFamily="2" charset="-122"/>
                <a:cs typeface="Microsoft YaHei" charset="-122"/>
              </a:rPr>
              <a:t>的价格下降了</a:t>
            </a:r>
          </a:p>
          <a:p>
            <a:pPr fontAlgn="t">
              <a:lnSpc>
                <a:spcPct val="150000"/>
              </a:lnSpc>
            </a:pPr>
            <a:r>
              <a:rPr lang="en-US" altLang="zh-CN" sz="2400" dirty="0">
                <a:latin typeface="FZLanTingHeiS-R-GB" panose="02000000000000000000" pitchFamily="2" charset="-122"/>
                <a:ea typeface="FZLanTingHeiS-R-GB" panose="02000000000000000000" pitchFamily="2" charset="-122"/>
                <a:cs typeface="Microsoft YaHei" charset="-122"/>
              </a:rPr>
              <a:t>D:</a:t>
            </a:r>
            <a:r>
              <a:rPr lang="zh-CN" altLang="en-US" sz="2400" dirty="0">
                <a:latin typeface="FZLanTingHeiS-R-GB" panose="02000000000000000000" pitchFamily="2" charset="-122"/>
                <a:ea typeface="FZLanTingHeiS-R-GB" panose="02000000000000000000" pitchFamily="2" charset="-122"/>
                <a:cs typeface="Microsoft YaHei" charset="-122"/>
              </a:rPr>
              <a:t>商品</a:t>
            </a:r>
            <a:r>
              <a:rPr lang="en-US" altLang="zh-CN" sz="2400" dirty="0">
                <a:latin typeface="FZLanTingHeiS-R-GB" panose="02000000000000000000" pitchFamily="2" charset="-122"/>
                <a:ea typeface="FZLanTingHeiS-R-GB" panose="02000000000000000000" pitchFamily="2" charset="-122"/>
                <a:cs typeface="Microsoft YaHei" charset="-122"/>
              </a:rPr>
              <a:t>X</a:t>
            </a:r>
            <a:r>
              <a:rPr lang="zh-CN" altLang="en-US" sz="2400" dirty="0">
                <a:latin typeface="FZLanTingHeiS-R-GB" panose="02000000000000000000" pitchFamily="2" charset="-122"/>
                <a:ea typeface="FZLanTingHeiS-R-GB" panose="02000000000000000000" pitchFamily="2" charset="-122"/>
                <a:cs typeface="Microsoft YaHei" charset="-122"/>
              </a:rPr>
              <a:t>和</a:t>
            </a:r>
            <a:r>
              <a:rPr lang="en-US" altLang="zh-CN" sz="2400" dirty="0">
                <a:latin typeface="FZLanTingHeiS-R-GB" panose="02000000000000000000" pitchFamily="2" charset="-122"/>
                <a:ea typeface="FZLanTingHeiS-R-GB" panose="02000000000000000000" pitchFamily="2" charset="-122"/>
                <a:cs typeface="Microsoft YaHei" charset="-122"/>
              </a:rPr>
              <a:t>Y</a:t>
            </a:r>
            <a:r>
              <a:rPr lang="zh-CN" altLang="en-US" sz="2400" dirty="0">
                <a:latin typeface="FZLanTingHeiS-R-GB" panose="02000000000000000000" pitchFamily="2" charset="-122"/>
                <a:ea typeface="FZLanTingHeiS-R-GB" panose="02000000000000000000" pitchFamily="2" charset="-122"/>
                <a:cs typeface="Microsoft YaHei" charset="-122"/>
              </a:rPr>
              <a:t>的价格按同一比例下降了</a:t>
            </a:r>
          </a:p>
        </p:txBody>
      </p:sp>
      <p:pic>
        <p:nvPicPr>
          <p:cNvPr id="2" name="图片 1">
            <a:extLst>
              <a:ext uri="{FF2B5EF4-FFF2-40B4-BE49-F238E27FC236}">
                <a16:creationId xmlns:a16="http://schemas.microsoft.com/office/drawing/2014/main" id="{0C80B589-5ED6-384F-A095-28FA47EA8C09}"/>
              </a:ext>
            </a:extLst>
          </p:cNvPr>
          <p:cNvPicPr>
            <a:picLocks noChangeAspect="1"/>
          </p:cNvPicPr>
          <p:nvPr/>
        </p:nvPicPr>
        <p:blipFill>
          <a:blip r:embed="rId3"/>
          <a:stretch>
            <a:fillRect/>
          </a:stretch>
        </p:blipFill>
        <p:spPr>
          <a:xfrm>
            <a:off x="150130" y="661327"/>
            <a:ext cx="1565694" cy="2087592"/>
          </a:xfrm>
          <a:prstGeom prst="rect">
            <a:avLst/>
          </a:prstGeom>
        </p:spPr>
      </p:pic>
      <p:sp>
        <p:nvSpPr>
          <p:cNvPr id="5" name="文本框 4">
            <a:extLst>
              <a:ext uri="{FF2B5EF4-FFF2-40B4-BE49-F238E27FC236}">
                <a16:creationId xmlns:a16="http://schemas.microsoft.com/office/drawing/2014/main" id="{290C44A9-EA41-8F41-86F1-70E3D2AA091B}"/>
              </a:ext>
            </a:extLst>
          </p:cNvPr>
          <p:cNvSpPr txBox="1"/>
          <p:nvPr/>
        </p:nvSpPr>
        <p:spPr>
          <a:xfrm>
            <a:off x="655978" y="2967485"/>
            <a:ext cx="553998" cy="2846717"/>
          </a:xfrm>
          <a:prstGeom prst="rect">
            <a:avLst/>
          </a:prstGeom>
          <a:noFill/>
        </p:spPr>
        <p:txBody>
          <a:bodyPr vert="eaVert" wrap="square" rtlCol="0">
            <a:spAutoFit/>
          </a:bodyPr>
          <a:lstStyle/>
          <a:p>
            <a:r>
              <a:rPr kumimoji="1" lang="zh-CN" altLang="en-US" sz="2400" dirty="0">
                <a:latin typeface="KaiTi" panose="02010609060101010101" pitchFamily="49" charset="-122"/>
                <a:ea typeface="KaiTi" panose="02010609060101010101" pitchFamily="49" charset="-122"/>
              </a:rPr>
              <a:t>让我看看谁溜号啦！</a:t>
            </a:r>
          </a:p>
        </p:txBody>
      </p:sp>
    </p:spTree>
    <p:extLst>
      <p:ext uri="{BB962C8B-B14F-4D97-AF65-F5344CB8AC3E}">
        <p14:creationId xmlns:p14="http://schemas.microsoft.com/office/powerpoint/2010/main" val="343222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877615" y="661327"/>
            <a:ext cx="9957826" cy="2862322"/>
          </a:xfrm>
          <a:prstGeom prst="rect">
            <a:avLst/>
          </a:prstGeom>
        </p:spPr>
        <p:txBody>
          <a:bodyPr wrap="square" anchor="t">
            <a:spAutoFit/>
          </a:bodyPr>
          <a:lstStyle/>
          <a:p>
            <a:pPr fontAlgn="t">
              <a:lnSpc>
                <a:spcPct val="150000"/>
              </a:lnSpc>
            </a:pPr>
            <a:r>
              <a:rPr lang="en-US" altLang="zh-CN" sz="2400" dirty="0">
                <a:latin typeface="FZLanTingHeiS-R-GB" panose="02000000000000000000" pitchFamily="2" charset="-122"/>
                <a:ea typeface="FZLanTingHeiS-R-GB" panose="02000000000000000000" pitchFamily="2" charset="-122"/>
                <a:cs typeface="Microsoft YaHei" charset="-122"/>
              </a:rPr>
              <a:t>2</a:t>
            </a:r>
            <a:r>
              <a:rPr lang="zh-CN" altLang="en-US" sz="2400" dirty="0">
                <a:latin typeface="FZLanTingHeiS-R-GB" panose="02000000000000000000" pitchFamily="2" charset="-122"/>
                <a:ea typeface="FZLanTingHeiS-R-GB" panose="02000000000000000000" pitchFamily="2" charset="-122"/>
                <a:cs typeface="Microsoft YaHei" charset="-122"/>
              </a:rPr>
              <a:t>、预算线向右上方平移的原因是（</a:t>
            </a:r>
            <a:r>
              <a:rPr lang="en-US" altLang="zh-CN" sz="2400" dirty="0">
                <a:solidFill>
                  <a:srgbClr val="C00000"/>
                </a:solidFill>
                <a:latin typeface="FZLanTingHeiS-R-GB" panose="02000000000000000000" pitchFamily="2" charset="-122"/>
                <a:ea typeface="FZLanTingHeiS-R-GB" panose="02000000000000000000" pitchFamily="2" charset="-122"/>
                <a:cs typeface="Microsoft YaHei" charset="-122"/>
              </a:rPr>
              <a:t> D </a:t>
            </a:r>
            <a:r>
              <a:rPr lang="zh-CN" altLang="en-US" sz="2400" dirty="0">
                <a:latin typeface="FZLanTingHeiS-R-GB" panose="02000000000000000000" pitchFamily="2" charset="-122"/>
                <a:ea typeface="FZLanTingHeiS-R-GB" panose="02000000000000000000" pitchFamily="2" charset="-122"/>
                <a:cs typeface="Microsoft YaHei" charset="-122"/>
              </a:rPr>
              <a:t>）模拟题</a:t>
            </a:r>
          </a:p>
          <a:p>
            <a:pPr fontAlgn="t">
              <a:lnSpc>
                <a:spcPct val="150000"/>
              </a:lnSpc>
            </a:pPr>
            <a:r>
              <a:rPr lang="en-US" altLang="zh-CN" sz="2400" dirty="0">
                <a:latin typeface="FZLanTingHeiS-R-GB" panose="02000000000000000000" pitchFamily="2" charset="-122"/>
                <a:ea typeface="FZLanTingHeiS-R-GB" panose="02000000000000000000" pitchFamily="2" charset="-122"/>
                <a:cs typeface="Microsoft YaHei" charset="-122"/>
              </a:rPr>
              <a:t>A:</a:t>
            </a:r>
            <a:r>
              <a:rPr lang="zh-CN" altLang="en-US" sz="2400" dirty="0">
                <a:latin typeface="FZLanTingHeiS-R-GB" panose="02000000000000000000" pitchFamily="2" charset="-122"/>
                <a:ea typeface="FZLanTingHeiS-R-GB" panose="02000000000000000000" pitchFamily="2" charset="-122"/>
                <a:cs typeface="Microsoft YaHei" charset="-122"/>
              </a:rPr>
              <a:t>商品</a:t>
            </a:r>
            <a:r>
              <a:rPr lang="en-US" altLang="zh-CN" sz="2400" dirty="0">
                <a:latin typeface="FZLanTingHeiS-R-GB" panose="02000000000000000000" pitchFamily="2" charset="-122"/>
                <a:ea typeface="FZLanTingHeiS-R-GB" panose="02000000000000000000" pitchFamily="2" charset="-122"/>
                <a:cs typeface="Microsoft YaHei" charset="-122"/>
              </a:rPr>
              <a:t>X</a:t>
            </a:r>
            <a:r>
              <a:rPr lang="zh-CN" altLang="en-US" sz="2400" dirty="0">
                <a:latin typeface="FZLanTingHeiS-R-GB" panose="02000000000000000000" pitchFamily="2" charset="-122"/>
                <a:ea typeface="FZLanTingHeiS-R-GB" panose="02000000000000000000" pitchFamily="2" charset="-122"/>
                <a:cs typeface="Microsoft YaHei" charset="-122"/>
              </a:rPr>
              <a:t>的价格下降了</a:t>
            </a:r>
          </a:p>
          <a:p>
            <a:pPr fontAlgn="t">
              <a:lnSpc>
                <a:spcPct val="150000"/>
              </a:lnSpc>
            </a:pPr>
            <a:r>
              <a:rPr lang="en-US" altLang="zh-CN" sz="2400" dirty="0">
                <a:latin typeface="FZLanTingHeiS-R-GB" panose="02000000000000000000" pitchFamily="2" charset="-122"/>
                <a:ea typeface="FZLanTingHeiS-R-GB" panose="02000000000000000000" pitchFamily="2" charset="-122"/>
                <a:cs typeface="Microsoft YaHei" charset="-122"/>
              </a:rPr>
              <a:t>B:</a:t>
            </a:r>
            <a:r>
              <a:rPr lang="zh-CN" altLang="en-US" sz="2400" dirty="0">
                <a:latin typeface="FZLanTingHeiS-R-GB" panose="02000000000000000000" pitchFamily="2" charset="-122"/>
                <a:ea typeface="FZLanTingHeiS-R-GB" panose="02000000000000000000" pitchFamily="2" charset="-122"/>
                <a:cs typeface="Microsoft YaHei" charset="-122"/>
              </a:rPr>
              <a:t>消费者的收入下降了</a:t>
            </a:r>
          </a:p>
          <a:p>
            <a:pPr fontAlgn="t">
              <a:lnSpc>
                <a:spcPct val="150000"/>
              </a:lnSpc>
            </a:pPr>
            <a:r>
              <a:rPr lang="en-US" altLang="zh-CN" sz="2400" dirty="0">
                <a:latin typeface="FZLanTingHeiS-R-GB" panose="02000000000000000000" pitchFamily="2" charset="-122"/>
                <a:ea typeface="FZLanTingHeiS-R-GB" panose="02000000000000000000" pitchFamily="2" charset="-122"/>
                <a:cs typeface="Microsoft YaHei" charset="-122"/>
              </a:rPr>
              <a:t>C:</a:t>
            </a:r>
            <a:r>
              <a:rPr lang="zh-CN" altLang="en-US" sz="2400" dirty="0">
                <a:latin typeface="FZLanTingHeiS-R-GB" panose="02000000000000000000" pitchFamily="2" charset="-122"/>
                <a:ea typeface="FZLanTingHeiS-R-GB" panose="02000000000000000000" pitchFamily="2" charset="-122"/>
                <a:cs typeface="Microsoft YaHei" charset="-122"/>
              </a:rPr>
              <a:t>商品</a:t>
            </a:r>
            <a:r>
              <a:rPr lang="en-US" altLang="zh-CN" sz="2400" dirty="0">
                <a:latin typeface="FZLanTingHeiS-R-GB" panose="02000000000000000000" pitchFamily="2" charset="-122"/>
                <a:ea typeface="FZLanTingHeiS-R-GB" panose="02000000000000000000" pitchFamily="2" charset="-122"/>
                <a:cs typeface="Microsoft YaHei" charset="-122"/>
              </a:rPr>
              <a:t>Y</a:t>
            </a:r>
            <a:r>
              <a:rPr lang="zh-CN" altLang="en-US" sz="2400" dirty="0">
                <a:latin typeface="FZLanTingHeiS-R-GB" panose="02000000000000000000" pitchFamily="2" charset="-122"/>
                <a:ea typeface="FZLanTingHeiS-R-GB" panose="02000000000000000000" pitchFamily="2" charset="-122"/>
                <a:cs typeface="Microsoft YaHei" charset="-122"/>
              </a:rPr>
              <a:t>的价格下降了</a:t>
            </a:r>
          </a:p>
          <a:p>
            <a:pPr fontAlgn="t">
              <a:lnSpc>
                <a:spcPct val="150000"/>
              </a:lnSpc>
            </a:pPr>
            <a:r>
              <a:rPr lang="en-US" altLang="zh-CN" sz="2400" dirty="0">
                <a:solidFill>
                  <a:srgbClr val="C00000"/>
                </a:solidFill>
                <a:latin typeface="FZLanTingHeiS-R-GB" panose="02000000000000000000" pitchFamily="2" charset="-122"/>
                <a:ea typeface="FZLanTingHeiS-R-GB" panose="02000000000000000000" pitchFamily="2" charset="-122"/>
                <a:cs typeface="Microsoft YaHei" charset="-122"/>
              </a:rPr>
              <a:t>D:</a:t>
            </a:r>
            <a:r>
              <a:rPr lang="zh-CN" altLang="en-US" sz="2400" dirty="0">
                <a:solidFill>
                  <a:srgbClr val="C00000"/>
                </a:solidFill>
                <a:latin typeface="FZLanTingHeiS-R-GB" panose="02000000000000000000" pitchFamily="2" charset="-122"/>
                <a:ea typeface="FZLanTingHeiS-R-GB" panose="02000000000000000000" pitchFamily="2" charset="-122"/>
                <a:cs typeface="Microsoft YaHei" charset="-122"/>
              </a:rPr>
              <a:t>商品</a:t>
            </a:r>
            <a:r>
              <a:rPr lang="en-US" altLang="zh-CN" sz="2400" dirty="0">
                <a:solidFill>
                  <a:srgbClr val="C00000"/>
                </a:solidFill>
                <a:latin typeface="FZLanTingHeiS-R-GB" panose="02000000000000000000" pitchFamily="2" charset="-122"/>
                <a:ea typeface="FZLanTingHeiS-R-GB" panose="02000000000000000000" pitchFamily="2" charset="-122"/>
                <a:cs typeface="Microsoft YaHei" charset="-122"/>
              </a:rPr>
              <a:t>X</a:t>
            </a:r>
            <a:r>
              <a:rPr lang="zh-CN" altLang="en-US" sz="2400" dirty="0">
                <a:solidFill>
                  <a:srgbClr val="C00000"/>
                </a:solidFill>
                <a:latin typeface="FZLanTingHeiS-R-GB" panose="02000000000000000000" pitchFamily="2" charset="-122"/>
                <a:ea typeface="FZLanTingHeiS-R-GB" panose="02000000000000000000" pitchFamily="2" charset="-122"/>
                <a:cs typeface="Microsoft YaHei" charset="-122"/>
              </a:rPr>
              <a:t>和</a:t>
            </a:r>
            <a:r>
              <a:rPr lang="en-US" altLang="zh-CN" sz="2400" dirty="0">
                <a:solidFill>
                  <a:srgbClr val="C00000"/>
                </a:solidFill>
                <a:latin typeface="FZLanTingHeiS-R-GB" panose="02000000000000000000" pitchFamily="2" charset="-122"/>
                <a:ea typeface="FZLanTingHeiS-R-GB" panose="02000000000000000000" pitchFamily="2" charset="-122"/>
                <a:cs typeface="Microsoft YaHei" charset="-122"/>
              </a:rPr>
              <a:t>Y</a:t>
            </a:r>
            <a:r>
              <a:rPr lang="zh-CN" altLang="en-US" sz="2400" dirty="0">
                <a:solidFill>
                  <a:srgbClr val="C00000"/>
                </a:solidFill>
                <a:latin typeface="FZLanTingHeiS-R-GB" panose="02000000000000000000" pitchFamily="2" charset="-122"/>
                <a:ea typeface="FZLanTingHeiS-R-GB" panose="02000000000000000000" pitchFamily="2" charset="-122"/>
                <a:cs typeface="Microsoft YaHei" charset="-122"/>
              </a:rPr>
              <a:t>的价格按同一比例下降了</a:t>
            </a:r>
          </a:p>
        </p:txBody>
      </p:sp>
      <p:pic>
        <p:nvPicPr>
          <p:cNvPr id="2" name="图片 1">
            <a:extLst>
              <a:ext uri="{FF2B5EF4-FFF2-40B4-BE49-F238E27FC236}">
                <a16:creationId xmlns:a16="http://schemas.microsoft.com/office/drawing/2014/main" id="{0C80B589-5ED6-384F-A095-28FA47EA8C09}"/>
              </a:ext>
            </a:extLst>
          </p:cNvPr>
          <p:cNvPicPr>
            <a:picLocks noChangeAspect="1"/>
          </p:cNvPicPr>
          <p:nvPr/>
        </p:nvPicPr>
        <p:blipFill>
          <a:blip r:embed="rId3"/>
          <a:stretch>
            <a:fillRect/>
          </a:stretch>
        </p:blipFill>
        <p:spPr>
          <a:xfrm>
            <a:off x="150130" y="661327"/>
            <a:ext cx="1565694" cy="2087592"/>
          </a:xfrm>
          <a:prstGeom prst="rect">
            <a:avLst/>
          </a:prstGeom>
        </p:spPr>
      </p:pic>
      <p:sp>
        <p:nvSpPr>
          <p:cNvPr id="5" name="文本框 4">
            <a:extLst>
              <a:ext uri="{FF2B5EF4-FFF2-40B4-BE49-F238E27FC236}">
                <a16:creationId xmlns:a16="http://schemas.microsoft.com/office/drawing/2014/main" id="{290C44A9-EA41-8F41-86F1-70E3D2AA091B}"/>
              </a:ext>
            </a:extLst>
          </p:cNvPr>
          <p:cNvSpPr txBox="1"/>
          <p:nvPr/>
        </p:nvSpPr>
        <p:spPr>
          <a:xfrm>
            <a:off x="655978" y="2967485"/>
            <a:ext cx="553998" cy="2846717"/>
          </a:xfrm>
          <a:prstGeom prst="rect">
            <a:avLst/>
          </a:prstGeom>
          <a:noFill/>
        </p:spPr>
        <p:txBody>
          <a:bodyPr vert="eaVert" wrap="square" rtlCol="0">
            <a:spAutoFit/>
          </a:bodyPr>
          <a:lstStyle/>
          <a:p>
            <a:r>
              <a:rPr kumimoji="1" lang="zh-CN" altLang="en-US" sz="2400" dirty="0">
                <a:latin typeface="KaiTi" panose="02010609060101010101" pitchFamily="49" charset="-122"/>
                <a:ea typeface="KaiTi" panose="02010609060101010101" pitchFamily="49" charset="-122"/>
              </a:rPr>
              <a:t>让我看看谁溜号啦！</a:t>
            </a:r>
          </a:p>
        </p:txBody>
      </p:sp>
    </p:spTree>
    <p:extLst>
      <p:ext uri="{BB962C8B-B14F-4D97-AF65-F5344CB8AC3E}">
        <p14:creationId xmlns:p14="http://schemas.microsoft.com/office/powerpoint/2010/main" val="29987948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922420" y="401054"/>
            <a:ext cx="7491663" cy="1135054"/>
          </a:xfrm>
          <a:prstGeom prst="rect">
            <a:avLst/>
          </a:prstGeom>
          <a:noFill/>
        </p:spPr>
        <p:txBody>
          <a:bodyPr wrap="square" rtlCol="0">
            <a:spAutoFit/>
          </a:bodyPr>
          <a:lstStyle/>
          <a:p>
            <a:pPr>
              <a:lnSpc>
                <a:spcPct val="150000"/>
              </a:lnSpc>
            </a:pPr>
            <a:r>
              <a:rPr kumimoji="1" lang="zh-CN" altLang="en-US" sz="2400" dirty="0">
                <a:latin typeface="FZLanTingHeiS-R-GB" panose="02000000000000000000" pitchFamily="2" charset="-122"/>
                <a:ea typeface="FZLanTingHeiS-R-GB" panose="02000000000000000000" pitchFamily="2" charset="-122"/>
                <a:cs typeface="Microsoft YaHei" charset="-122"/>
              </a:rPr>
              <a:t>考试相关：</a:t>
            </a:r>
            <a:endParaRPr kumimoji="1" lang="en-US" altLang="zh-CN" sz="2400" dirty="0">
              <a:latin typeface="FZLanTingHeiS-R-GB" panose="02000000000000000000" pitchFamily="2" charset="-122"/>
              <a:ea typeface="FZLanTingHeiS-R-GB" panose="02000000000000000000" pitchFamily="2" charset="-122"/>
              <a:cs typeface="Microsoft YaHei" charset="-122"/>
            </a:endParaRPr>
          </a:p>
          <a:p>
            <a:pPr>
              <a:lnSpc>
                <a:spcPct val="150000"/>
              </a:lnSpc>
            </a:pPr>
            <a:r>
              <a:rPr kumimoji="1" lang="zh-CN" altLang="en-US" sz="2400" dirty="0">
                <a:latin typeface="FZLanTingHeiS-R-GB" panose="02000000000000000000" pitchFamily="2" charset="-122"/>
                <a:ea typeface="FZLanTingHeiS-R-GB" panose="02000000000000000000" pitchFamily="2" charset="-122"/>
                <a:cs typeface="Microsoft YaHei" charset="-122"/>
              </a:rPr>
              <a:t>      时长：</a:t>
            </a:r>
            <a:r>
              <a:rPr kumimoji="1" lang="en-US" altLang="zh-CN" sz="2400" dirty="0">
                <a:latin typeface="FZLanTingHeiS-R-GB" panose="02000000000000000000" pitchFamily="2" charset="-122"/>
                <a:ea typeface="FZLanTingHeiS-R-GB" panose="02000000000000000000" pitchFamily="2" charset="-122"/>
                <a:cs typeface="Microsoft YaHei" charset="-122"/>
              </a:rPr>
              <a:t>150</a:t>
            </a:r>
            <a:r>
              <a:rPr kumimoji="1" lang="zh-CN" altLang="en-US" sz="2400" dirty="0">
                <a:latin typeface="FZLanTingHeiS-R-GB" panose="02000000000000000000" pitchFamily="2" charset="-122"/>
                <a:ea typeface="FZLanTingHeiS-R-GB" panose="02000000000000000000" pitchFamily="2" charset="-122"/>
                <a:cs typeface="Microsoft YaHei" charset="-122"/>
              </a:rPr>
              <a:t>分钟</a:t>
            </a:r>
            <a:endParaRPr kumimoji="1" lang="en-US" altLang="zh-CN" sz="2400" dirty="0">
              <a:latin typeface="FZLanTingHeiS-R-GB" panose="02000000000000000000" pitchFamily="2" charset="-122"/>
              <a:ea typeface="FZLanTingHeiS-R-GB" panose="02000000000000000000" pitchFamily="2" charset="-122"/>
              <a:cs typeface="Microsoft YaHei" charset="-122"/>
            </a:endParaRPr>
          </a:p>
        </p:txBody>
      </p:sp>
      <p:graphicFrame>
        <p:nvGraphicFramePr>
          <p:cNvPr id="2" name="表格 1"/>
          <p:cNvGraphicFramePr>
            <a:graphicFrameLocks noGrp="1"/>
          </p:cNvGraphicFramePr>
          <p:nvPr/>
        </p:nvGraphicFramePr>
        <p:xfrm>
          <a:off x="2366209" y="2435292"/>
          <a:ext cx="7932822" cy="3307780"/>
        </p:xfrm>
        <a:graphic>
          <a:graphicData uri="http://schemas.openxmlformats.org/drawingml/2006/table">
            <a:tbl>
              <a:tblPr firstRow="1" bandRow="1">
                <a:tableStyleId>{5940675A-B579-460E-94D1-54222C63F5DA}</a:tableStyleId>
              </a:tblPr>
              <a:tblGrid>
                <a:gridCol w="2644274">
                  <a:extLst>
                    <a:ext uri="{9D8B030D-6E8A-4147-A177-3AD203B41FA5}">
                      <a16:colId xmlns:a16="http://schemas.microsoft.com/office/drawing/2014/main" val="20000"/>
                    </a:ext>
                  </a:extLst>
                </a:gridCol>
                <a:gridCol w="2644274">
                  <a:extLst>
                    <a:ext uri="{9D8B030D-6E8A-4147-A177-3AD203B41FA5}">
                      <a16:colId xmlns:a16="http://schemas.microsoft.com/office/drawing/2014/main" val="20001"/>
                    </a:ext>
                  </a:extLst>
                </a:gridCol>
                <a:gridCol w="2644274">
                  <a:extLst>
                    <a:ext uri="{9D8B030D-6E8A-4147-A177-3AD203B41FA5}">
                      <a16:colId xmlns:a16="http://schemas.microsoft.com/office/drawing/2014/main" val="20002"/>
                    </a:ext>
                  </a:extLst>
                </a:gridCol>
              </a:tblGrid>
              <a:tr h="661556">
                <a:tc>
                  <a:txBody>
                    <a:bodyPr/>
                    <a:lstStyle/>
                    <a:p>
                      <a:pPr algn="ctr">
                        <a:lnSpc>
                          <a:spcPct val="150000"/>
                        </a:lnSpc>
                      </a:pPr>
                      <a:r>
                        <a:rPr lang="zh-CN" altLang="en-US" sz="2400" b="0" i="0" dirty="0">
                          <a:latin typeface="FZLanTingHeiS-R-GB" panose="02000000000000000000" pitchFamily="2" charset="-122"/>
                          <a:ea typeface="FZLanTingHeiS-R-GB" panose="02000000000000000000" pitchFamily="2" charset="-122"/>
                          <a:cs typeface="Microsoft YaHei" charset="-122"/>
                        </a:rPr>
                        <a:t>考试题型</a:t>
                      </a:r>
                    </a:p>
                  </a:txBody>
                  <a:tcPr/>
                </a:tc>
                <a:tc>
                  <a:txBody>
                    <a:bodyPr/>
                    <a:lstStyle/>
                    <a:p>
                      <a:pPr algn="ctr">
                        <a:lnSpc>
                          <a:spcPct val="150000"/>
                        </a:lnSpc>
                      </a:pPr>
                      <a:r>
                        <a:rPr lang="zh-CN" altLang="en-US" sz="2400" b="0" i="0" dirty="0">
                          <a:latin typeface="FZLanTingHeiS-R-GB" panose="02000000000000000000" pitchFamily="2" charset="-122"/>
                          <a:ea typeface="FZLanTingHeiS-R-GB" panose="02000000000000000000" pitchFamily="2" charset="-122"/>
                          <a:cs typeface="Microsoft YaHei" charset="-122"/>
                        </a:rPr>
                        <a:t>题目数量</a:t>
                      </a:r>
                    </a:p>
                  </a:txBody>
                  <a:tcPr/>
                </a:tc>
                <a:tc>
                  <a:txBody>
                    <a:bodyPr/>
                    <a:lstStyle/>
                    <a:p>
                      <a:pPr algn="ctr">
                        <a:lnSpc>
                          <a:spcPct val="150000"/>
                        </a:lnSpc>
                      </a:pPr>
                      <a:r>
                        <a:rPr lang="zh-CN" altLang="en-US" sz="2400" b="0" i="0" dirty="0">
                          <a:latin typeface="FZLanTingHeiS-R-GB" panose="02000000000000000000" pitchFamily="2" charset="-122"/>
                          <a:ea typeface="FZLanTingHeiS-R-GB" panose="02000000000000000000" pitchFamily="2" charset="-122"/>
                          <a:cs typeface="Microsoft YaHei" charset="-122"/>
                        </a:rPr>
                        <a:t>题目分值</a:t>
                      </a:r>
                    </a:p>
                  </a:txBody>
                  <a:tcPr/>
                </a:tc>
                <a:extLst>
                  <a:ext uri="{0D108BD9-81ED-4DB2-BD59-A6C34878D82A}">
                    <a16:rowId xmlns:a16="http://schemas.microsoft.com/office/drawing/2014/main" val="10000"/>
                  </a:ext>
                </a:extLst>
              </a:tr>
              <a:tr h="661556">
                <a:tc>
                  <a:txBody>
                    <a:bodyPr/>
                    <a:lstStyle/>
                    <a:p>
                      <a:pPr algn="ctr">
                        <a:lnSpc>
                          <a:spcPct val="150000"/>
                        </a:lnSpc>
                      </a:pPr>
                      <a:r>
                        <a:rPr lang="zh-CN" altLang="en-US" sz="2400" b="0" i="0" dirty="0">
                          <a:latin typeface="FZLanTingHeiS-R-GB" panose="02000000000000000000" pitchFamily="2" charset="-122"/>
                          <a:ea typeface="FZLanTingHeiS-R-GB" panose="02000000000000000000" pitchFamily="2" charset="-122"/>
                          <a:cs typeface="Microsoft YaHei" charset="-122"/>
                        </a:rPr>
                        <a:t>单选题</a:t>
                      </a:r>
                    </a:p>
                  </a:txBody>
                  <a:tcPr/>
                </a:tc>
                <a:tc>
                  <a:txBody>
                    <a:bodyPr/>
                    <a:lstStyle/>
                    <a:p>
                      <a:pPr algn="ctr">
                        <a:lnSpc>
                          <a:spcPct val="150000"/>
                        </a:lnSpc>
                      </a:pPr>
                      <a:r>
                        <a:rPr lang="en-US" altLang="zh-CN" sz="2400" b="0" i="0" dirty="0">
                          <a:latin typeface="FZLanTingHeiS-R-GB" panose="02000000000000000000" pitchFamily="2" charset="-122"/>
                          <a:ea typeface="FZLanTingHeiS-R-GB" panose="02000000000000000000" pitchFamily="2" charset="-122"/>
                          <a:cs typeface="Microsoft YaHei" charset="-122"/>
                        </a:rPr>
                        <a:t>20</a:t>
                      </a:r>
                      <a:endParaRPr lang="zh-CN" altLang="en-US" sz="2400" b="0" i="0" dirty="0">
                        <a:latin typeface="FZLanTingHeiS-R-GB" panose="02000000000000000000" pitchFamily="2" charset="-122"/>
                        <a:ea typeface="FZLanTingHeiS-R-GB" panose="02000000000000000000" pitchFamily="2" charset="-122"/>
                        <a:cs typeface="Microsoft YaHei" charset="-122"/>
                      </a:endParaRPr>
                    </a:p>
                  </a:txBody>
                  <a:tcPr/>
                </a:tc>
                <a:tc>
                  <a:txBody>
                    <a:bodyPr/>
                    <a:lstStyle/>
                    <a:p>
                      <a:pPr algn="ctr">
                        <a:lnSpc>
                          <a:spcPct val="150000"/>
                        </a:lnSpc>
                      </a:pPr>
                      <a:r>
                        <a:rPr lang="en-US" altLang="zh-CN" sz="2400" b="0" i="0" dirty="0">
                          <a:latin typeface="FZLanTingHeiS-R-GB" panose="02000000000000000000" pitchFamily="2" charset="-122"/>
                          <a:ea typeface="FZLanTingHeiS-R-GB" panose="02000000000000000000" pitchFamily="2" charset="-122"/>
                          <a:cs typeface="Microsoft YaHei" charset="-122"/>
                        </a:rPr>
                        <a:t>20</a:t>
                      </a:r>
                      <a:endParaRPr lang="zh-CN" altLang="en-US" sz="2400" b="0" i="0" dirty="0">
                        <a:latin typeface="FZLanTingHeiS-R-GB" panose="02000000000000000000" pitchFamily="2" charset="-122"/>
                        <a:ea typeface="FZLanTingHeiS-R-GB" panose="02000000000000000000" pitchFamily="2" charset="-122"/>
                        <a:cs typeface="Microsoft YaHei" charset="-122"/>
                      </a:endParaRPr>
                    </a:p>
                  </a:txBody>
                  <a:tcPr/>
                </a:tc>
                <a:extLst>
                  <a:ext uri="{0D108BD9-81ED-4DB2-BD59-A6C34878D82A}">
                    <a16:rowId xmlns:a16="http://schemas.microsoft.com/office/drawing/2014/main" val="10001"/>
                  </a:ext>
                </a:extLst>
              </a:tr>
              <a:tr h="661556">
                <a:tc>
                  <a:txBody>
                    <a:bodyPr/>
                    <a:lstStyle/>
                    <a:p>
                      <a:pPr algn="ctr">
                        <a:lnSpc>
                          <a:spcPct val="150000"/>
                        </a:lnSpc>
                      </a:pPr>
                      <a:r>
                        <a:rPr lang="zh-CN" altLang="en-US" sz="2400" b="0" i="0" dirty="0">
                          <a:latin typeface="FZLanTingHeiS-R-GB" panose="02000000000000000000" pitchFamily="2" charset="-122"/>
                          <a:ea typeface="FZLanTingHeiS-R-GB" panose="02000000000000000000" pitchFamily="2" charset="-122"/>
                          <a:cs typeface="Microsoft YaHei" charset="-122"/>
                        </a:rPr>
                        <a:t>简答题</a:t>
                      </a:r>
                    </a:p>
                  </a:txBody>
                  <a:tcPr/>
                </a:tc>
                <a:tc>
                  <a:txBody>
                    <a:bodyPr/>
                    <a:lstStyle/>
                    <a:p>
                      <a:pPr algn="ctr">
                        <a:lnSpc>
                          <a:spcPct val="150000"/>
                        </a:lnSpc>
                      </a:pPr>
                      <a:r>
                        <a:rPr lang="en-US" altLang="zh-CN" sz="2400" b="0" i="0" dirty="0">
                          <a:latin typeface="FZLanTingHeiS-R-GB" panose="02000000000000000000" pitchFamily="2" charset="-122"/>
                          <a:ea typeface="FZLanTingHeiS-R-GB" panose="02000000000000000000" pitchFamily="2" charset="-122"/>
                          <a:cs typeface="Microsoft YaHei" charset="-122"/>
                        </a:rPr>
                        <a:t>5</a:t>
                      </a:r>
                      <a:endParaRPr lang="zh-CN" altLang="en-US" sz="2400" b="0" i="0" dirty="0">
                        <a:latin typeface="FZLanTingHeiS-R-GB" panose="02000000000000000000" pitchFamily="2" charset="-122"/>
                        <a:ea typeface="FZLanTingHeiS-R-GB" panose="02000000000000000000" pitchFamily="2" charset="-122"/>
                        <a:cs typeface="Microsoft YaHei" charset="-122"/>
                      </a:endParaRPr>
                    </a:p>
                  </a:txBody>
                  <a:tcPr/>
                </a:tc>
                <a:tc>
                  <a:txBody>
                    <a:bodyPr/>
                    <a:lstStyle/>
                    <a:p>
                      <a:pPr algn="ctr">
                        <a:lnSpc>
                          <a:spcPct val="150000"/>
                        </a:lnSpc>
                      </a:pPr>
                      <a:r>
                        <a:rPr lang="en-US" altLang="zh-CN" sz="2400" b="0" i="0" dirty="0">
                          <a:latin typeface="FZLanTingHeiS-R-GB" panose="02000000000000000000" pitchFamily="2" charset="-122"/>
                          <a:ea typeface="FZLanTingHeiS-R-GB" panose="02000000000000000000" pitchFamily="2" charset="-122"/>
                          <a:cs typeface="Microsoft YaHei" charset="-122"/>
                        </a:rPr>
                        <a:t>30</a:t>
                      </a:r>
                      <a:endParaRPr lang="zh-CN" altLang="en-US" sz="2400" b="0" i="0" dirty="0">
                        <a:latin typeface="FZLanTingHeiS-R-GB" panose="02000000000000000000" pitchFamily="2" charset="-122"/>
                        <a:ea typeface="FZLanTingHeiS-R-GB" panose="02000000000000000000" pitchFamily="2" charset="-122"/>
                        <a:cs typeface="Microsoft YaHei" charset="-122"/>
                      </a:endParaRPr>
                    </a:p>
                  </a:txBody>
                  <a:tcPr/>
                </a:tc>
                <a:extLst>
                  <a:ext uri="{0D108BD9-81ED-4DB2-BD59-A6C34878D82A}">
                    <a16:rowId xmlns:a16="http://schemas.microsoft.com/office/drawing/2014/main" val="10002"/>
                  </a:ext>
                </a:extLst>
              </a:tr>
              <a:tr h="661556">
                <a:tc>
                  <a:txBody>
                    <a:bodyPr/>
                    <a:lstStyle/>
                    <a:p>
                      <a:pPr algn="ctr">
                        <a:lnSpc>
                          <a:spcPct val="150000"/>
                        </a:lnSpc>
                      </a:pPr>
                      <a:r>
                        <a:rPr lang="zh-CN" altLang="en-US" sz="2400" b="0" i="0" dirty="0">
                          <a:latin typeface="FZLanTingHeiS-R-GB" panose="02000000000000000000" pitchFamily="2" charset="-122"/>
                          <a:ea typeface="FZLanTingHeiS-R-GB" panose="02000000000000000000" pitchFamily="2" charset="-122"/>
                          <a:cs typeface="Microsoft YaHei" charset="-122"/>
                        </a:rPr>
                        <a:t>计算题</a:t>
                      </a:r>
                    </a:p>
                  </a:txBody>
                  <a:tcPr/>
                </a:tc>
                <a:tc>
                  <a:txBody>
                    <a:bodyPr/>
                    <a:lstStyle/>
                    <a:p>
                      <a:pPr algn="ctr">
                        <a:lnSpc>
                          <a:spcPct val="150000"/>
                        </a:lnSpc>
                      </a:pPr>
                      <a:r>
                        <a:rPr lang="en-US" altLang="zh-CN" sz="2400" b="0" i="0" dirty="0">
                          <a:latin typeface="FZLanTingHeiS-R-GB" panose="02000000000000000000" pitchFamily="2" charset="-122"/>
                          <a:ea typeface="FZLanTingHeiS-R-GB" panose="02000000000000000000" pitchFamily="2" charset="-122"/>
                          <a:cs typeface="Microsoft YaHei" charset="-122"/>
                        </a:rPr>
                        <a:t>5</a:t>
                      </a:r>
                      <a:endParaRPr lang="zh-CN" altLang="en-US" sz="2400" b="0" i="0" dirty="0">
                        <a:latin typeface="FZLanTingHeiS-R-GB" panose="02000000000000000000" pitchFamily="2" charset="-122"/>
                        <a:ea typeface="FZLanTingHeiS-R-GB" panose="02000000000000000000" pitchFamily="2" charset="-122"/>
                        <a:cs typeface="Microsoft YaHei" charset="-122"/>
                      </a:endParaRPr>
                    </a:p>
                  </a:txBody>
                  <a:tcPr/>
                </a:tc>
                <a:tc>
                  <a:txBody>
                    <a:bodyPr/>
                    <a:lstStyle/>
                    <a:p>
                      <a:pPr algn="ctr">
                        <a:lnSpc>
                          <a:spcPct val="150000"/>
                        </a:lnSpc>
                      </a:pPr>
                      <a:r>
                        <a:rPr lang="en-US" altLang="zh-CN" sz="2400" b="0" i="0" dirty="0">
                          <a:latin typeface="FZLanTingHeiS-R-GB" panose="02000000000000000000" pitchFamily="2" charset="-122"/>
                          <a:ea typeface="FZLanTingHeiS-R-GB" panose="02000000000000000000" pitchFamily="2" charset="-122"/>
                          <a:cs typeface="Microsoft YaHei" charset="-122"/>
                        </a:rPr>
                        <a:t>30</a:t>
                      </a:r>
                      <a:endParaRPr lang="zh-CN" altLang="en-US" sz="2400" b="0" i="0" dirty="0">
                        <a:latin typeface="FZLanTingHeiS-R-GB" panose="02000000000000000000" pitchFamily="2" charset="-122"/>
                        <a:ea typeface="FZLanTingHeiS-R-GB" panose="02000000000000000000" pitchFamily="2" charset="-122"/>
                        <a:cs typeface="Microsoft YaHei" charset="-122"/>
                      </a:endParaRPr>
                    </a:p>
                  </a:txBody>
                  <a:tcPr/>
                </a:tc>
                <a:extLst>
                  <a:ext uri="{0D108BD9-81ED-4DB2-BD59-A6C34878D82A}">
                    <a16:rowId xmlns:a16="http://schemas.microsoft.com/office/drawing/2014/main" val="10003"/>
                  </a:ext>
                </a:extLst>
              </a:tr>
              <a:tr h="661556">
                <a:tc>
                  <a:txBody>
                    <a:bodyPr/>
                    <a:lstStyle/>
                    <a:p>
                      <a:pPr algn="ctr">
                        <a:lnSpc>
                          <a:spcPct val="150000"/>
                        </a:lnSpc>
                      </a:pPr>
                      <a:r>
                        <a:rPr lang="zh-CN" altLang="en-US" sz="2400" b="0" i="0" dirty="0">
                          <a:latin typeface="FZLanTingHeiS-R-GB" panose="02000000000000000000" pitchFamily="2" charset="-122"/>
                          <a:ea typeface="FZLanTingHeiS-R-GB" panose="02000000000000000000" pitchFamily="2" charset="-122"/>
                          <a:cs typeface="Microsoft YaHei" charset="-122"/>
                        </a:rPr>
                        <a:t>案例分析题</a:t>
                      </a:r>
                    </a:p>
                  </a:txBody>
                  <a:tcPr/>
                </a:tc>
                <a:tc>
                  <a:txBody>
                    <a:bodyPr/>
                    <a:lstStyle/>
                    <a:p>
                      <a:pPr algn="ctr">
                        <a:lnSpc>
                          <a:spcPct val="150000"/>
                        </a:lnSpc>
                      </a:pPr>
                      <a:r>
                        <a:rPr lang="en-US" altLang="zh-CN" sz="2400" b="0" i="0" dirty="0">
                          <a:latin typeface="FZLanTingHeiS-R-GB" panose="02000000000000000000" pitchFamily="2" charset="-122"/>
                          <a:ea typeface="FZLanTingHeiS-R-GB" panose="02000000000000000000" pitchFamily="2" charset="-122"/>
                          <a:cs typeface="Microsoft YaHei" charset="-122"/>
                        </a:rPr>
                        <a:t>2</a:t>
                      </a:r>
                      <a:endParaRPr lang="zh-CN" altLang="en-US" sz="2400" b="0" i="0" dirty="0">
                        <a:latin typeface="FZLanTingHeiS-R-GB" panose="02000000000000000000" pitchFamily="2" charset="-122"/>
                        <a:ea typeface="FZLanTingHeiS-R-GB" panose="02000000000000000000" pitchFamily="2" charset="-122"/>
                        <a:cs typeface="Microsoft YaHei" charset="-122"/>
                      </a:endParaRPr>
                    </a:p>
                  </a:txBody>
                  <a:tcPr/>
                </a:tc>
                <a:tc>
                  <a:txBody>
                    <a:bodyPr/>
                    <a:lstStyle/>
                    <a:p>
                      <a:pPr algn="ctr">
                        <a:lnSpc>
                          <a:spcPct val="150000"/>
                        </a:lnSpc>
                      </a:pPr>
                      <a:r>
                        <a:rPr lang="en-US" altLang="zh-CN" sz="2400" b="0" i="0" dirty="0">
                          <a:latin typeface="FZLanTingHeiS-R-GB" panose="02000000000000000000" pitchFamily="2" charset="-122"/>
                          <a:ea typeface="FZLanTingHeiS-R-GB" panose="02000000000000000000" pitchFamily="2" charset="-122"/>
                          <a:cs typeface="Microsoft YaHei" charset="-122"/>
                        </a:rPr>
                        <a:t>20</a:t>
                      </a:r>
                      <a:endParaRPr lang="zh-CN" altLang="en-US" sz="2400" b="0" i="0" dirty="0">
                        <a:latin typeface="FZLanTingHeiS-R-GB" panose="02000000000000000000" pitchFamily="2" charset="-122"/>
                        <a:ea typeface="FZLanTingHeiS-R-GB" panose="02000000000000000000" pitchFamily="2" charset="-122"/>
                        <a:cs typeface="Microsoft YaHei" charset="-122"/>
                      </a:endParaRPr>
                    </a:p>
                  </a:txBody>
                  <a:tcPr/>
                </a:tc>
                <a:extLst>
                  <a:ext uri="{0D108BD9-81ED-4DB2-BD59-A6C34878D82A}">
                    <a16:rowId xmlns:a16="http://schemas.microsoft.com/office/drawing/2014/main" val="10004"/>
                  </a:ext>
                </a:extLst>
              </a:tr>
            </a:tbl>
          </a:graphicData>
        </a:graphic>
      </p:graphicFrame>
    </p:spTree>
    <p:custDataLst>
      <p:tags r:id="rId1"/>
    </p:custDataLst>
    <p:extLst>
      <p:ext uri="{BB962C8B-B14F-4D97-AF65-F5344CB8AC3E}">
        <p14:creationId xmlns:p14="http://schemas.microsoft.com/office/powerpoint/2010/main" val="3382847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图表 4"/>
          <p:cNvGraphicFramePr/>
          <p:nvPr>
            <p:extLst>
              <p:ext uri="{D42A27DB-BD31-4B8C-83A1-F6EECF244321}">
                <p14:modId xmlns:p14="http://schemas.microsoft.com/office/powerpoint/2010/main" val="67010913"/>
              </p:ext>
            </p:extLst>
          </p:nvPr>
        </p:nvGraphicFramePr>
        <p:xfrm>
          <a:off x="922420" y="1114927"/>
          <a:ext cx="11381144" cy="462814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6" name="文本框 5"/>
          <p:cNvSpPr txBox="1"/>
          <p:nvPr/>
        </p:nvSpPr>
        <p:spPr>
          <a:xfrm>
            <a:off x="922420" y="401054"/>
            <a:ext cx="7491663" cy="1135054"/>
          </a:xfrm>
          <a:prstGeom prst="rect">
            <a:avLst/>
          </a:prstGeom>
          <a:noFill/>
        </p:spPr>
        <p:txBody>
          <a:bodyPr wrap="square" rtlCol="0">
            <a:spAutoFit/>
          </a:bodyPr>
          <a:lstStyle/>
          <a:p>
            <a:pPr>
              <a:lnSpc>
                <a:spcPct val="150000"/>
              </a:lnSpc>
            </a:pPr>
            <a:r>
              <a:rPr kumimoji="1" lang="zh-CN" altLang="en-US" sz="2400" dirty="0">
                <a:latin typeface="FZLanTingHeiS-R-GB" panose="02000000000000000000" pitchFamily="2" charset="-122"/>
                <a:ea typeface="FZLanTingHeiS-R-GB" panose="02000000000000000000" pitchFamily="2" charset="-122"/>
                <a:cs typeface="Microsoft YaHei" charset="-122"/>
              </a:rPr>
              <a:t>科目相关：</a:t>
            </a:r>
            <a:endParaRPr kumimoji="1" lang="en-US" altLang="zh-CN" sz="2400" dirty="0">
              <a:latin typeface="FZLanTingHeiS-R-GB" panose="02000000000000000000" pitchFamily="2" charset="-122"/>
              <a:ea typeface="FZLanTingHeiS-R-GB" panose="02000000000000000000" pitchFamily="2" charset="-122"/>
              <a:cs typeface="Microsoft YaHei" charset="-122"/>
            </a:endParaRPr>
          </a:p>
          <a:p>
            <a:pPr>
              <a:lnSpc>
                <a:spcPct val="150000"/>
              </a:lnSpc>
            </a:pPr>
            <a:r>
              <a:rPr kumimoji="1" lang="zh-CN" altLang="en-US" sz="2400" dirty="0">
                <a:latin typeface="FZLanTingHeiS-R-GB" panose="02000000000000000000" pitchFamily="2" charset="-122"/>
                <a:ea typeface="FZLanTingHeiS-R-GB" panose="02000000000000000000" pitchFamily="2" charset="-122"/>
                <a:cs typeface="Microsoft YaHei" charset="-122"/>
              </a:rPr>
              <a:t>      课程代码：</a:t>
            </a:r>
            <a:r>
              <a:rPr kumimoji="1" lang="en-US" altLang="zh-CN" sz="2400" dirty="0">
                <a:latin typeface="FZLanTingHeiS-R-GB" panose="02000000000000000000" pitchFamily="2" charset="-122"/>
                <a:ea typeface="FZLanTingHeiS-R-GB" panose="02000000000000000000" pitchFamily="2" charset="-122"/>
                <a:cs typeface="Microsoft YaHei" charset="-122"/>
              </a:rPr>
              <a:t>02628</a:t>
            </a:r>
          </a:p>
        </p:txBody>
      </p:sp>
    </p:spTree>
    <p:custDataLst>
      <p:tags r:id="rId1"/>
    </p:custDataLst>
    <p:extLst>
      <p:ext uri="{BB962C8B-B14F-4D97-AF65-F5344CB8AC3E}">
        <p14:creationId xmlns:p14="http://schemas.microsoft.com/office/powerpoint/2010/main" val="14808092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862861" y="2691766"/>
            <a:ext cx="8466281" cy="934085"/>
            <a:chOff x="3988" y="4665"/>
            <a:chExt cx="11228" cy="1471"/>
          </a:xfrm>
        </p:grpSpPr>
        <p:sp>
          <p:nvSpPr>
            <p:cNvPr id="3" name="矩形 2"/>
            <p:cNvSpPr/>
            <p:nvPr/>
          </p:nvSpPr>
          <p:spPr>
            <a:xfrm>
              <a:off x="4756" y="4665"/>
              <a:ext cx="9687" cy="147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latin typeface="FZLanTingHeiS-R-GB" panose="02000000000000000000" pitchFamily="2" charset="-122"/>
                  <a:ea typeface="FZLanTingHeiS-R-GB" panose="02000000000000000000" pitchFamily="2" charset="-122"/>
                </a:rPr>
                <a:t>第四章：需求弹性与供给弹性分析</a:t>
              </a:r>
            </a:p>
          </p:txBody>
        </p:sp>
        <p:sp>
          <p:nvSpPr>
            <p:cNvPr id="4" name="矩形 3"/>
            <p:cNvSpPr/>
            <p:nvPr/>
          </p:nvSpPr>
          <p:spPr>
            <a:xfrm>
              <a:off x="4272" y="4665"/>
              <a:ext cx="484" cy="1470"/>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5" name="矩形 4"/>
            <p:cNvSpPr/>
            <p:nvPr/>
          </p:nvSpPr>
          <p:spPr>
            <a:xfrm>
              <a:off x="14443" y="4666"/>
              <a:ext cx="484" cy="1470"/>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6" name="矩形 5"/>
            <p:cNvSpPr/>
            <p:nvPr/>
          </p:nvSpPr>
          <p:spPr>
            <a:xfrm>
              <a:off x="3988" y="4665"/>
              <a:ext cx="156" cy="1470"/>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7" name="矩形 6"/>
            <p:cNvSpPr/>
            <p:nvPr/>
          </p:nvSpPr>
          <p:spPr>
            <a:xfrm>
              <a:off x="15060" y="4665"/>
              <a:ext cx="156" cy="1470"/>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grpSp>
    </p:spTree>
    <p:extLst>
      <p:ext uri="{BB962C8B-B14F-4D97-AF65-F5344CB8AC3E}">
        <p14:creationId xmlns:p14="http://schemas.microsoft.com/office/powerpoint/2010/main" val="58542289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CD507563-8E61-7742-BEAA-D649AAABC52A}"/>
              </a:ext>
            </a:extLst>
          </p:cNvPr>
          <p:cNvSpPr/>
          <p:nvPr/>
        </p:nvSpPr>
        <p:spPr>
          <a:xfrm>
            <a:off x="6096000" y="1575108"/>
            <a:ext cx="4224180" cy="461665"/>
          </a:xfrm>
          <a:prstGeom prst="rect">
            <a:avLst/>
          </a:prstGeom>
        </p:spPr>
        <p:txBody>
          <a:bodyPr wrap="square">
            <a:spAutoFit/>
          </a:bodyPr>
          <a:lstStyle/>
          <a:p>
            <a:r>
              <a:rPr lang="zh-CN" altLang="en-US" sz="2400" dirty="0">
                <a:solidFill>
                  <a:srgbClr val="C00000"/>
                </a:solidFill>
                <a:latin typeface="FZLanTingHeiS-R-GB" panose="02000000000000000000" pitchFamily="2" charset="-122"/>
                <a:ea typeface="FZLanTingHeiS-R-GB" panose="02000000000000000000" pitchFamily="2" charset="-122"/>
              </a:rPr>
              <a:t>最近熬夜</a:t>
            </a:r>
            <a:r>
              <a:rPr lang="zh-CN" altLang="en-US" sz="2400" dirty="0">
                <a:latin typeface="FZLanTingHeiS-R-GB" panose="02000000000000000000" pitchFamily="2" charset="-122"/>
                <a:ea typeface="FZLanTingHeiS-R-GB" panose="02000000000000000000" pitchFamily="2" charset="-122"/>
              </a:rPr>
              <a:t>了，</a:t>
            </a:r>
            <a:r>
              <a:rPr lang="zh-CN" altLang="en-US" sz="2400" dirty="0">
                <a:solidFill>
                  <a:srgbClr val="C00000"/>
                </a:solidFill>
                <a:latin typeface="FZLanTingHeiS-R-GB" panose="02000000000000000000" pitchFamily="2" charset="-122"/>
                <a:ea typeface="FZLanTingHeiS-R-GB" panose="02000000000000000000" pitchFamily="2" charset="-122"/>
              </a:rPr>
              <a:t>长了好多痘痘</a:t>
            </a:r>
            <a:r>
              <a:rPr lang="zh-CN" altLang="en-US" sz="2400" dirty="0">
                <a:latin typeface="FZLanTingHeiS-R-GB" panose="02000000000000000000" pitchFamily="2" charset="-122"/>
                <a:ea typeface="FZLanTingHeiS-R-GB" panose="02000000000000000000" pitchFamily="2" charset="-122"/>
              </a:rPr>
              <a:t>。</a:t>
            </a:r>
          </a:p>
        </p:txBody>
      </p:sp>
      <p:pic>
        <p:nvPicPr>
          <p:cNvPr id="166918" name="Picture 6">
            <a:extLst>
              <a:ext uri="{FF2B5EF4-FFF2-40B4-BE49-F238E27FC236}">
                <a16:creationId xmlns:a16="http://schemas.microsoft.com/office/drawing/2014/main" id="{2930B86A-63FD-2E47-845D-5AF5B490F0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53269" y="1477818"/>
            <a:ext cx="3175000" cy="2184400"/>
          </a:xfrm>
          <a:prstGeom prst="rect">
            <a:avLst/>
          </a:prstGeom>
          <a:noFill/>
          <a:extLst>
            <a:ext uri="{909E8E84-426E-40DD-AFC4-6F175D3DCCD1}">
              <a14:hiddenFill xmlns:a14="http://schemas.microsoft.com/office/drawing/2010/main">
                <a:solidFill>
                  <a:srgbClr val="FFFFFF"/>
                </a:solidFill>
              </a14:hiddenFill>
            </a:ext>
          </a:extLst>
        </p:spPr>
      </p:pic>
      <p:cxnSp>
        <p:nvCxnSpPr>
          <p:cNvPr id="9" name="直线箭头连接符 8">
            <a:extLst>
              <a:ext uri="{FF2B5EF4-FFF2-40B4-BE49-F238E27FC236}">
                <a16:creationId xmlns:a16="http://schemas.microsoft.com/office/drawing/2014/main" id="{4A429B86-6C21-FF45-A712-B7E1A90E85C3}"/>
              </a:ext>
            </a:extLst>
          </p:cNvPr>
          <p:cNvCxnSpPr/>
          <p:nvPr/>
        </p:nvCxnSpPr>
        <p:spPr>
          <a:xfrm flipH="1">
            <a:off x="5886724" y="2015991"/>
            <a:ext cx="1149927" cy="94457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矩形 14">
            <a:extLst>
              <a:ext uri="{FF2B5EF4-FFF2-40B4-BE49-F238E27FC236}">
                <a16:creationId xmlns:a16="http://schemas.microsoft.com/office/drawing/2014/main" id="{3F9A5246-9046-834A-B8A5-4ECFB8ACE706}"/>
              </a:ext>
            </a:extLst>
          </p:cNvPr>
          <p:cNvSpPr/>
          <p:nvPr/>
        </p:nvSpPr>
        <p:spPr>
          <a:xfrm>
            <a:off x="5313216" y="3191394"/>
            <a:ext cx="1149927" cy="461665"/>
          </a:xfrm>
          <a:prstGeom prst="rect">
            <a:avLst/>
          </a:prstGeom>
        </p:spPr>
        <p:txBody>
          <a:bodyPr wrap="square">
            <a:spAutoFit/>
          </a:bodyPr>
          <a:lstStyle/>
          <a:p>
            <a:r>
              <a:rPr lang="zh-CN" altLang="en-US" sz="2400" dirty="0">
                <a:latin typeface="FZLanTingHeiS-R-GB" panose="02000000000000000000" pitchFamily="2" charset="-122"/>
                <a:ea typeface="FZLanTingHeiS-R-GB" panose="02000000000000000000" pitchFamily="2" charset="-122"/>
              </a:rPr>
              <a:t>自变量</a:t>
            </a:r>
          </a:p>
        </p:txBody>
      </p:sp>
      <p:sp>
        <p:nvSpPr>
          <p:cNvPr id="16" name="矩形 15">
            <a:extLst>
              <a:ext uri="{FF2B5EF4-FFF2-40B4-BE49-F238E27FC236}">
                <a16:creationId xmlns:a16="http://schemas.microsoft.com/office/drawing/2014/main" id="{554DE4FC-A99A-CB4F-BF80-2109DADEFD85}"/>
              </a:ext>
            </a:extLst>
          </p:cNvPr>
          <p:cNvSpPr/>
          <p:nvPr/>
        </p:nvSpPr>
        <p:spPr>
          <a:xfrm>
            <a:off x="9332489" y="3200553"/>
            <a:ext cx="1149927" cy="461665"/>
          </a:xfrm>
          <a:prstGeom prst="rect">
            <a:avLst/>
          </a:prstGeom>
        </p:spPr>
        <p:txBody>
          <a:bodyPr wrap="square">
            <a:spAutoFit/>
          </a:bodyPr>
          <a:lstStyle/>
          <a:p>
            <a:r>
              <a:rPr lang="zh-CN" altLang="en-US" sz="2400" dirty="0">
                <a:latin typeface="FZLanTingHeiS-R-GB" panose="02000000000000000000" pitchFamily="2" charset="-122"/>
                <a:ea typeface="FZLanTingHeiS-R-GB" panose="02000000000000000000" pitchFamily="2" charset="-122"/>
              </a:rPr>
              <a:t>因变量</a:t>
            </a:r>
          </a:p>
        </p:txBody>
      </p:sp>
      <p:cxnSp>
        <p:nvCxnSpPr>
          <p:cNvPr id="17" name="直线箭头连接符 16">
            <a:extLst>
              <a:ext uri="{FF2B5EF4-FFF2-40B4-BE49-F238E27FC236}">
                <a16:creationId xmlns:a16="http://schemas.microsoft.com/office/drawing/2014/main" id="{AFDC9AA4-EF0A-764A-8084-EA5B473B47C4}"/>
              </a:ext>
            </a:extLst>
          </p:cNvPr>
          <p:cNvCxnSpPr>
            <a:cxnSpLocks/>
          </p:cNvCxnSpPr>
          <p:nvPr/>
        </p:nvCxnSpPr>
        <p:spPr>
          <a:xfrm>
            <a:off x="8841381" y="2015991"/>
            <a:ext cx="1066072" cy="944572"/>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矩形 7">
            <a:extLst>
              <a:ext uri="{FF2B5EF4-FFF2-40B4-BE49-F238E27FC236}">
                <a16:creationId xmlns:a16="http://schemas.microsoft.com/office/drawing/2014/main" id="{1B805D80-28E7-2445-9400-E652955D127F}"/>
              </a:ext>
            </a:extLst>
          </p:cNvPr>
          <p:cNvSpPr/>
          <p:nvPr/>
        </p:nvSpPr>
        <p:spPr>
          <a:xfrm>
            <a:off x="5702598" y="4341471"/>
            <a:ext cx="4779818" cy="461665"/>
          </a:xfrm>
          <a:prstGeom prst="rect">
            <a:avLst/>
          </a:prstGeom>
        </p:spPr>
        <p:txBody>
          <a:bodyPr wrap="square">
            <a:spAutoFit/>
          </a:bodyPr>
          <a:lstStyle/>
          <a:p>
            <a:r>
              <a:rPr lang="zh-CN" altLang="en-US" sz="2400" dirty="0">
                <a:latin typeface="FZLanTingHeiS-R-GB" panose="02000000000000000000" pitchFamily="2" charset="-122"/>
                <a:ea typeface="FZLanTingHeiS-R-GB" panose="02000000000000000000" pitchFamily="2" charset="-122"/>
              </a:rPr>
              <a:t>熬夜长痘痘，你长的多还是少？</a:t>
            </a:r>
          </a:p>
        </p:txBody>
      </p:sp>
      <p:sp>
        <p:nvSpPr>
          <p:cNvPr id="10" name="矩形 9">
            <a:extLst>
              <a:ext uri="{FF2B5EF4-FFF2-40B4-BE49-F238E27FC236}">
                <a16:creationId xmlns:a16="http://schemas.microsoft.com/office/drawing/2014/main" id="{317A9D72-93F8-2C49-A624-87AF9CA3D841}"/>
              </a:ext>
            </a:extLst>
          </p:cNvPr>
          <p:cNvSpPr/>
          <p:nvPr/>
        </p:nvSpPr>
        <p:spPr>
          <a:xfrm>
            <a:off x="7261232" y="5491548"/>
            <a:ext cx="1544784" cy="461665"/>
          </a:xfrm>
          <a:prstGeom prst="rect">
            <a:avLst/>
          </a:prstGeom>
        </p:spPr>
        <p:txBody>
          <a:bodyPr wrap="square">
            <a:spAutoFit/>
          </a:bodyPr>
          <a:lstStyle/>
          <a:p>
            <a:r>
              <a:rPr lang="zh-CN" altLang="en-US" sz="2400" dirty="0">
                <a:latin typeface="FZLanTingHeiS-R-GB" panose="02000000000000000000" pitchFamily="2" charset="-122"/>
                <a:ea typeface="FZLanTingHeiS-R-GB" panose="02000000000000000000" pitchFamily="2" charset="-122"/>
              </a:rPr>
              <a:t>敏感程度</a:t>
            </a:r>
          </a:p>
        </p:txBody>
      </p:sp>
      <p:cxnSp>
        <p:nvCxnSpPr>
          <p:cNvPr id="3" name="直线箭头连接符 2">
            <a:extLst>
              <a:ext uri="{FF2B5EF4-FFF2-40B4-BE49-F238E27FC236}">
                <a16:creationId xmlns:a16="http://schemas.microsoft.com/office/drawing/2014/main" id="{B54571C8-369C-EF46-A4DA-23567FF12447}"/>
              </a:ext>
            </a:extLst>
          </p:cNvPr>
          <p:cNvCxnSpPr>
            <a:cxnSpLocks/>
          </p:cNvCxnSpPr>
          <p:nvPr/>
        </p:nvCxnSpPr>
        <p:spPr>
          <a:xfrm>
            <a:off x="8033624" y="4803136"/>
            <a:ext cx="0" cy="66940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270554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5228AA02-C9F0-1145-AC6E-410489FDA5DF}"/>
              </a:ext>
            </a:extLst>
          </p:cNvPr>
          <p:cNvSpPr/>
          <p:nvPr/>
        </p:nvSpPr>
        <p:spPr>
          <a:xfrm>
            <a:off x="971277" y="711505"/>
            <a:ext cx="9958175" cy="461665"/>
          </a:xfrm>
          <a:prstGeom prst="rect">
            <a:avLst/>
          </a:prstGeom>
        </p:spPr>
        <p:txBody>
          <a:bodyPr wrap="none">
            <a:spAutoFit/>
          </a:bodyPr>
          <a:lstStyle/>
          <a:p>
            <a:r>
              <a:rPr lang="zh-CN" altLang="en-US" sz="2400" dirty="0">
                <a:latin typeface="FZLanTingHeiS-R-GB" panose="02000000000000000000" pitchFamily="2" charset="-122"/>
                <a:ea typeface="FZLanTingHeiS-R-GB" panose="02000000000000000000" pitchFamily="2" charset="-122"/>
              </a:rPr>
              <a:t>弹性 （</a:t>
            </a:r>
            <a:r>
              <a:rPr lang="en-US" altLang="zh-CN" sz="2400" dirty="0">
                <a:latin typeface="FZLanTingHeiS-R-GB" panose="02000000000000000000" pitchFamily="2" charset="-122"/>
                <a:ea typeface="FZLanTingHeiS-R-GB" panose="02000000000000000000" pitchFamily="2" charset="-122"/>
              </a:rPr>
              <a:t>elasticity</a:t>
            </a:r>
            <a:r>
              <a:rPr lang="zh-CN" altLang="en-US" sz="2400" dirty="0">
                <a:latin typeface="FZLanTingHeiS-R-GB" panose="02000000000000000000" pitchFamily="2" charset="-122"/>
                <a:ea typeface="FZLanTingHeiS-R-GB" panose="02000000000000000000" pitchFamily="2" charset="-122"/>
              </a:rPr>
              <a:t>）：</a:t>
            </a:r>
            <a:r>
              <a:rPr lang="zh-CN" altLang="en-US" sz="2400" dirty="0">
                <a:solidFill>
                  <a:srgbClr val="C00000"/>
                </a:solidFill>
                <a:latin typeface="FZLanTingHeiS-R-GB" panose="02000000000000000000" pitchFamily="2" charset="-122"/>
                <a:ea typeface="FZLanTingHeiS-R-GB" panose="02000000000000000000" pitchFamily="2" charset="-122"/>
              </a:rPr>
              <a:t>因变量的相对变化</a:t>
            </a:r>
            <a:r>
              <a:rPr lang="zh-CN" altLang="en-US" sz="2400" dirty="0">
                <a:latin typeface="FZLanTingHeiS-R-GB" panose="02000000000000000000" pitchFamily="2" charset="-122"/>
                <a:ea typeface="FZLanTingHeiS-R-GB" panose="02000000000000000000" pitchFamily="2" charset="-122"/>
              </a:rPr>
              <a:t>对</a:t>
            </a:r>
            <a:r>
              <a:rPr lang="zh-CN" altLang="en-US" sz="2400" dirty="0">
                <a:solidFill>
                  <a:srgbClr val="C00000"/>
                </a:solidFill>
                <a:latin typeface="FZLanTingHeiS-R-GB" panose="02000000000000000000" pitchFamily="2" charset="-122"/>
                <a:ea typeface="FZLanTingHeiS-R-GB" panose="02000000000000000000" pitchFamily="2" charset="-122"/>
              </a:rPr>
              <a:t>自变量相对变化</a:t>
            </a:r>
            <a:r>
              <a:rPr lang="zh-CN" altLang="en-US" sz="2400" dirty="0">
                <a:latin typeface="FZLanTingHeiS-R-GB" panose="02000000000000000000" pitchFamily="2" charset="-122"/>
                <a:ea typeface="FZLanTingHeiS-R-GB" panose="02000000000000000000" pitchFamily="2" charset="-122"/>
              </a:rPr>
              <a:t>的敏感程度。 </a:t>
            </a:r>
          </a:p>
        </p:txBody>
      </p:sp>
      <p:sp>
        <p:nvSpPr>
          <p:cNvPr id="3" name="矩形 2">
            <a:extLst>
              <a:ext uri="{FF2B5EF4-FFF2-40B4-BE49-F238E27FC236}">
                <a16:creationId xmlns:a16="http://schemas.microsoft.com/office/drawing/2014/main" id="{5A50B961-EAD1-694A-B4E2-3ADEB3AB49FC}"/>
              </a:ext>
            </a:extLst>
          </p:cNvPr>
          <p:cNvSpPr/>
          <p:nvPr/>
        </p:nvSpPr>
        <p:spPr>
          <a:xfrm>
            <a:off x="2225276" y="1676350"/>
            <a:ext cx="4185761" cy="588944"/>
          </a:xfrm>
          <a:prstGeom prst="rect">
            <a:avLst/>
          </a:prstGeom>
          <a:ln>
            <a:solidFill>
              <a:schemeClr val="tx1"/>
            </a:solidFill>
          </a:ln>
        </p:spPr>
        <p:txBody>
          <a:bodyPr wrap="none">
            <a:spAutoFit/>
          </a:bodyPr>
          <a:lstStyle/>
          <a:p>
            <a:pPr>
              <a:lnSpc>
                <a:spcPct val="150000"/>
              </a:lnSpc>
            </a:pPr>
            <a:r>
              <a:rPr lang="zh-CN" altLang="en-US" sz="2400" dirty="0">
                <a:latin typeface="FZLanTingHeiS-R-GB" panose="02000000000000000000" pitchFamily="2" charset="-122"/>
                <a:ea typeface="FZLanTingHeiS-R-GB" panose="02000000000000000000" pitchFamily="2" charset="-122"/>
              </a:rPr>
              <a:t>因变量的相对变化怎么表示：</a:t>
            </a:r>
          </a:p>
        </p:txBody>
      </p:sp>
      <p:sp>
        <p:nvSpPr>
          <p:cNvPr id="4" name="矩形 3">
            <a:extLst>
              <a:ext uri="{FF2B5EF4-FFF2-40B4-BE49-F238E27FC236}">
                <a16:creationId xmlns:a16="http://schemas.microsoft.com/office/drawing/2014/main" id="{DC34AF6E-1733-304C-97AC-66FB30FA4BE2}"/>
              </a:ext>
            </a:extLst>
          </p:cNvPr>
          <p:cNvSpPr/>
          <p:nvPr/>
        </p:nvSpPr>
        <p:spPr>
          <a:xfrm>
            <a:off x="2225276" y="2847943"/>
            <a:ext cx="4185761" cy="588944"/>
          </a:xfrm>
          <a:prstGeom prst="rect">
            <a:avLst/>
          </a:prstGeom>
          <a:ln>
            <a:solidFill>
              <a:schemeClr val="tx1"/>
            </a:solidFill>
          </a:ln>
        </p:spPr>
        <p:txBody>
          <a:bodyPr wrap="none">
            <a:spAutoFit/>
          </a:bodyPr>
          <a:lstStyle/>
          <a:p>
            <a:pPr>
              <a:lnSpc>
                <a:spcPct val="150000"/>
              </a:lnSpc>
            </a:pPr>
            <a:r>
              <a:rPr lang="zh-CN" altLang="en-US" sz="2400" dirty="0">
                <a:latin typeface="FZLanTingHeiS-R-GB" panose="02000000000000000000" pitchFamily="2" charset="-122"/>
                <a:ea typeface="FZLanTingHeiS-R-GB" panose="02000000000000000000" pitchFamily="2" charset="-122"/>
              </a:rPr>
              <a:t>自变量的相对变化怎么表示：</a:t>
            </a:r>
          </a:p>
        </p:txBody>
      </p:sp>
    </p:spTree>
    <p:extLst>
      <p:ext uri="{BB962C8B-B14F-4D97-AF65-F5344CB8AC3E}">
        <p14:creationId xmlns:p14="http://schemas.microsoft.com/office/powerpoint/2010/main" val="29424697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文本框 8">
            <a:extLst>
              <a:ext uri="{FF2B5EF4-FFF2-40B4-BE49-F238E27FC236}">
                <a16:creationId xmlns:a16="http://schemas.microsoft.com/office/drawing/2014/main" id="{457EED11-1002-6240-8BF3-5EC44240DA3E}"/>
              </a:ext>
            </a:extLst>
          </p:cNvPr>
          <p:cNvSpPr txBox="1">
            <a:spLocks noChangeArrowheads="1"/>
          </p:cNvSpPr>
          <p:nvPr/>
        </p:nvSpPr>
        <p:spPr bwMode="auto">
          <a:xfrm>
            <a:off x="677863" y="679450"/>
            <a:ext cx="10826750" cy="113506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Arial" panose="020B0604020202020204" pitchFamily="34" charset="0"/>
                <a:ea typeface="黑体" panose="02010609060101010101" pitchFamily="49" charset="-122"/>
                <a:cs typeface="黑体" panose="02010609060101010101" pitchFamily="49" charset="-122"/>
              </a:defRPr>
            </a:lvl1pPr>
            <a:lvl2pPr eaLnBrk="0" hangingPunct="0">
              <a:defRPr>
                <a:solidFill>
                  <a:schemeClr val="tx1"/>
                </a:solidFill>
                <a:latin typeface="Arial" panose="020B0604020202020204" pitchFamily="34" charset="0"/>
                <a:ea typeface="黑体" panose="02010609060101010101" pitchFamily="49" charset="-122"/>
                <a:cs typeface="黑体" panose="02010609060101010101" pitchFamily="49" charset="-122"/>
              </a:defRPr>
            </a:lvl2pPr>
            <a:lvl3pPr eaLnBrk="0" hangingPunct="0">
              <a:defRPr>
                <a:solidFill>
                  <a:schemeClr val="tx1"/>
                </a:solidFill>
                <a:latin typeface="Arial" panose="020B0604020202020204" pitchFamily="34" charset="0"/>
                <a:ea typeface="黑体" panose="02010609060101010101" pitchFamily="49" charset="-122"/>
                <a:cs typeface="黑体" panose="02010609060101010101" pitchFamily="49" charset="-122"/>
              </a:defRPr>
            </a:lvl3pPr>
            <a:lvl4pPr eaLnBrk="0" hangingPunct="0">
              <a:defRPr>
                <a:solidFill>
                  <a:schemeClr val="tx1"/>
                </a:solidFill>
                <a:latin typeface="Arial" panose="020B0604020202020204" pitchFamily="34" charset="0"/>
                <a:ea typeface="黑体" panose="02010609060101010101" pitchFamily="49" charset="-122"/>
                <a:cs typeface="黑体" panose="02010609060101010101" pitchFamily="49" charset="-122"/>
              </a:defRPr>
            </a:lvl4pPr>
            <a:lvl5pPr eaLnBrk="0" hangingPunct="0">
              <a:defRPr>
                <a:solidFill>
                  <a:schemeClr val="tx1"/>
                </a:solidFill>
                <a:latin typeface="Arial" panose="020B0604020202020204" pitchFamily="34" charset="0"/>
                <a:ea typeface="黑体" panose="02010609060101010101" pitchFamily="49" charset="-122"/>
                <a:cs typeface="黑体" panose="02010609060101010101" pitchFamily="49"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pitchFamily="49" charset="-122"/>
                <a:cs typeface="黑体" panose="02010609060101010101" pitchFamily="49"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pitchFamily="49" charset="-122"/>
                <a:cs typeface="黑体" panose="02010609060101010101" pitchFamily="49"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pitchFamily="49" charset="-122"/>
                <a:cs typeface="黑体" panose="02010609060101010101" pitchFamily="49"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pitchFamily="49" charset="-122"/>
                <a:cs typeface="黑体" panose="02010609060101010101" pitchFamily="49" charset="-122"/>
              </a:defRPr>
            </a:lvl9pPr>
          </a:lstStyle>
          <a:p>
            <a:pPr>
              <a:lnSpc>
                <a:spcPct val="150000"/>
              </a:lnSpc>
            </a:pPr>
            <a:r>
              <a:rPr lang="zh-CN" altLang="en-US" sz="2400" dirty="0">
                <a:latin typeface="FZLanTingHeiS-R-GB" panose="02000000000000000000" pitchFamily="2" charset="-122"/>
                <a:ea typeface="FZLanTingHeiS-R-GB" panose="02000000000000000000" pitchFamily="2" charset="-122"/>
              </a:rPr>
              <a:t>某人每周花费</a:t>
            </a:r>
            <a:r>
              <a:rPr lang="en-US" altLang="zh-CN" sz="2400" dirty="0">
                <a:latin typeface="FZLanTingHeiS-R-GB" panose="02000000000000000000" pitchFamily="2" charset="-122"/>
                <a:ea typeface="FZLanTingHeiS-R-GB" panose="02000000000000000000" pitchFamily="2" charset="-122"/>
              </a:rPr>
              <a:t>360</a:t>
            </a:r>
            <a:r>
              <a:rPr lang="zh-CN" altLang="en-US" sz="2400" dirty="0">
                <a:latin typeface="FZLanTingHeiS-R-GB" panose="02000000000000000000" pitchFamily="2" charset="-122"/>
                <a:ea typeface="FZLanTingHeiS-R-GB" panose="02000000000000000000" pitchFamily="2" charset="-122"/>
              </a:rPr>
              <a:t>元买</a:t>
            </a:r>
            <a:r>
              <a:rPr lang="en-US" altLang="zh-CN" sz="2400" dirty="0">
                <a:latin typeface="FZLanTingHeiS-R-GB" panose="02000000000000000000" pitchFamily="2" charset="-122"/>
                <a:ea typeface="FZLanTingHeiS-R-GB" panose="02000000000000000000" pitchFamily="2" charset="-122"/>
              </a:rPr>
              <a:t>X</a:t>
            </a:r>
            <a:r>
              <a:rPr lang="zh-CN" altLang="en-US" sz="2400" dirty="0">
                <a:latin typeface="FZLanTingHeiS-R-GB" panose="02000000000000000000" pitchFamily="2" charset="-122"/>
                <a:ea typeface="FZLanTingHeiS-R-GB" panose="02000000000000000000" pitchFamily="2" charset="-122"/>
              </a:rPr>
              <a:t>和</a:t>
            </a:r>
            <a:r>
              <a:rPr lang="en-US" altLang="zh-CN" sz="2400" dirty="0">
                <a:latin typeface="FZLanTingHeiS-R-GB" panose="02000000000000000000" pitchFamily="2" charset="-122"/>
                <a:ea typeface="FZLanTingHeiS-R-GB" panose="02000000000000000000" pitchFamily="2" charset="-122"/>
              </a:rPr>
              <a:t>Y</a:t>
            </a:r>
            <a:r>
              <a:rPr lang="zh-CN" altLang="en-US" sz="2400" dirty="0">
                <a:latin typeface="FZLanTingHeiS-R-GB" panose="02000000000000000000" pitchFamily="2" charset="-122"/>
                <a:ea typeface="FZLanTingHeiS-R-GB" panose="02000000000000000000" pitchFamily="2" charset="-122"/>
              </a:rPr>
              <a:t>两种商品，且</a:t>
            </a:r>
            <a:r>
              <a:rPr lang="en-US" altLang="zh-CN" sz="2400" dirty="0">
                <a:latin typeface="FZLanTingHeiS-R-GB" panose="02000000000000000000" pitchFamily="2" charset="-122"/>
                <a:ea typeface="FZLanTingHeiS-R-GB" panose="02000000000000000000" pitchFamily="2" charset="-122"/>
              </a:rPr>
              <a:t>P</a:t>
            </a:r>
            <a:r>
              <a:rPr lang="en-US" altLang="zh-CN" sz="2400" baseline="-25000" dirty="0">
                <a:latin typeface="FZLanTingHeiS-R-GB" panose="02000000000000000000" pitchFamily="2" charset="-122"/>
                <a:ea typeface="FZLanTingHeiS-R-GB" panose="02000000000000000000" pitchFamily="2" charset="-122"/>
              </a:rPr>
              <a:t>X</a:t>
            </a:r>
            <a:r>
              <a:rPr lang="en-US" altLang="zh-CN" sz="2400" dirty="0">
                <a:latin typeface="FZLanTingHeiS-R-GB" panose="02000000000000000000" pitchFamily="2" charset="-122"/>
                <a:ea typeface="FZLanTingHeiS-R-GB" panose="02000000000000000000" pitchFamily="2" charset="-122"/>
              </a:rPr>
              <a:t>=3,P</a:t>
            </a:r>
            <a:r>
              <a:rPr lang="en-US" altLang="zh-CN" sz="2400" baseline="-25000" dirty="0">
                <a:latin typeface="FZLanTingHeiS-R-GB" panose="02000000000000000000" pitchFamily="2" charset="-122"/>
                <a:ea typeface="FZLanTingHeiS-R-GB" panose="02000000000000000000" pitchFamily="2" charset="-122"/>
              </a:rPr>
              <a:t>Y</a:t>
            </a:r>
            <a:r>
              <a:rPr lang="en-US" altLang="zh-CN" sz="2400" dirty="0">
                <a:latin typeface="FZLanTingHeiS-R-GB" panose="02000000000000000000" pitchFamily="2" charset="-122"/>
                <a:ea typeface="FZLanTingHeiS-R-GB" panose="02000000000000000000" pitchFamily="2" charset="-122"/>
              </a:rPr>
              <a:t>=2</a:t>
            </a:r>
            <a:r>
              <a:rPr lang="zh-CN" altLang="en-US" sz="2400" dirty="0">
                <a:latin typeface="FZLanTingHeiS-R-GB" panose="02000000000000000000" pitchFamily="2" charset="-122"/>
                <a:ea typeface="FZLanTingHeiS-R-GB" panose="02000000000000000000" pitchFamily="2" charset="-122"/>
              </a:rPr>
              <a:t>，效用函数为</a:t>
            </a:r>
            <a:r>
              <a:rPr lang="en-US" altLang="zh-CN" sz="2400" dirty="0">
                <a:latin typeface="FZLanTingHeiS-R-GB" panose="02000000000000000000" pitchFamily="2" charset="-122"/>
                <a:ea typeface="FZLanTingHeiS-R-GB" panose="02000000000000000000" pitchFamily="2" charset="-122"/>
              </a:rPr>
              <a:t>U=2X</a:t>
            </a:r>
            <a:r>
              <a:rPr lang="en-US" altLang="zh-CN" sz="2400" baseline="30000" dirty="0">
                <a:latin typeface="FZLanTingHeiS-R-GB" panose="02000000000000000000" pitchFamily="2" charset="-122"/>
                <a:ea typeface="FZLanTingHeiS-R-GB" panose="02000000000000000000" pitchFamily="2" charset="-122"/>
              </a:rPr>
              <a:t>2</a:t>
            </a:r>
            <a:r>
              <a:rPr lang="en-US" altLang="zh-CN" sz="2400" dirty="0">
                <a:latin typeface="FZLanTingHeiS-R-GB" panose="02000000000000000000" pitchFamily="2" charset="-122"/>
                <a:ea typeface="FZLanTingHeiS-R-GB" panose="02000000000000000000" pitchFamily="2" charset="-122"/>
              </a:rPr>
              <a:t>Y</a:t>
            </a:r>
            <a:r>
              <a:rPr lang="zh-CN" altLang="en-US" sz="2400" dirty="0">
                <a:latin typeface="FZLanTingHeiS-R-GB" panose="02000000000000000000" pitchFamily="2" charset="-122"/>
                <a:ea typeface="FZLanTingHeiS-R-GB" panose="02000000000000000000" pitchFamily="2" charset="-122"/>
              </a:rPr>
              <a:t>，求在均衡状态下他如何购买效用最大。</a:t>
            </a:r>
            <a:endParaRPr lang="en-US" altLang="zh-CN" sz="2400" dirty="0">
              <a:latin typeface="FZLanTingHeiS-R-GB" panose="02000000000000000000" pitchFamily="2" charset="-122"/>
              <a:ea typeface="FZLanTingHeiS-R-GB" panose="02000000000000000000" pitchFamily="2" charset="-122"/>
            </a:endParaRPr>
          </a:p>
        </p:txBody>
      </p:sp>
      <p:sp>
        <p:nvSpPr>
          <p:cNvPr id="50178" name="文本框 2">
            <a:extLst>
              <a:ext uri="{FF2B5EF4-FFF2-40B4-BE49-F238E27FC236}">
                <a16:creationId xmlns:a16="http://schemas.microsoft.com/office/drawing/2014/main" id="{530A8A92-27A2-CF40-A036-EC64A9C32AE6}"/>
              </a:ext>
            </a:extLst>
          </p:cNvPr>
          <p:cNvSpPr txBox="1">
            <a:spLocks noChangeArrowheads="1"/>
          </p:cNvSpPr>
          <p:nvPr/>
        </p:nvSpPr>
        <p:spPr bwMode="auto">
          <a:xfrm>
            <a:off x="677863" y="2022475"/>
            <a:ext cx="5191125" cy="406207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Arial" panose="020B0604020202020204" pitchFamily="34" charset="0"/>
                <a:ea typeface="黑体" panose="02010609060101010101" pitchFamily="49" charset="-122"/>
                <a:cs typeface="黑体" panose="02010609060101010101" pitchFamily="49" charset="-122"/>
              </a:defRPr>
            </a:lvl1pPr>
            <a:lvl2pPr eaLnBrk="0" hangingPunct="0">
              <a:defRPr>
                <a:solidFill>
                  <a:schemeClr val="tx1"/>
                </a:solidFill>
                <a:latin typeface="Arial" panose="020B0604020202020204" pitchFamily="34" charset="0"/>
                <a:ea typeface="黑体" panose="02010609060101010101" pitchFamily="49" charset="-122"/>
                <a:cs typeface="黑体" panose="02010609060101010101" pitchFamily="49" charset="-122"/>
              </a:defRPr>
            </a:lvl2pPr>
            <a:lvl3pPr eaLnBrk="0" hangingPunct="0">
              <a:defRPr>
                <a:solidFill>
                  <a:schemeClr val="tx1"/>
                </a:solidFill>
                <a:latin typeface="Arial" panose="020B0604020202020204" pitchFamily="34" charset="0"/>
                <a:ea typeface="黑体" panose="02010609060101010101" pitchFamily="49" charset="-122"/>
                <a:cs typeface="黑体" panose="02010609060101010101" pitchFamily="49" charset="-122"/>
              </a:defRPr>
            </a:lvl3pPr>
            <a:lvl4pPr eaLnBrk="0" hangingPunct="0">
              <a:defRPr>
                <a:solidFill>
                  <a:schemeClr val="tx1"/>
                </a:solidFill>
                <a:latin typeface="Arial" panose="020B0604020202020204" pitchFamily="34" charset="0"/>
                <a:ea typeface="黑体" panose="02010609060101010101" pitchFamily="49" charset="-122"/>
                <a:cs typeface="黑体" panose="02010609060101010101" pitchFamily="49" charset="-122"/>
              </a:defRPr>
            </a:lvl4pPr>
            <a:lvl5pPr eaLnBrk="0" hangingPunct="0">
              <a:defRPr>
                <a:solidFill>
                  <a:schemeClr val="tx1"/>
                </a:solidFill>
                <a:latin typeface="Arial" panose="020B0604020202020204" pitchFamily="34" charset="0"/>
                <a:ea typeface="黑体" panose="02010609060101010101" pitchFamily="49" charset="-122"/>
                <a:cs typeface="黑体" panose="02010609060101010101" pitchFamily="49"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pitchFamily="49" charset="-122"/>
                <a:cs typeface="黑体" panose="02010609060101010101" pitchFamily="49"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pitchFamily="49" charset="-122"/>
                <a:cs typeface="黑体" panose="02010609060101010101" pitchFamily="49"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pitchFamily="49" charset="-122"/>
                <a:cs typeface="黑体" panose="02010609060101010101" pitchFamily="49"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pitchFamily="49" charset="-122"/>
                <a:cs typeface="黑体" panose="02010609060101010101" pitchFamily="49" charset="-122"/>
              </a:defRPr>
            </a:lvl9pPr>
          </a:lstStyle>
          <a:p>
            <a:pPr>
              <a:lnSpc>
                <a:spcPct val="200000"/>
              </a:lnSpc>
            </a:pPr>
            <a:r>
              <a:rPr lang="zh-CN" altLang="en-US" sz="2400" dirty="0">
                <a:latin typeface="FZLanTingHeiS-R-GB" panose="02000000000000000000" pitchFamily="2" charset="-122"/>
                <a:ea typeface="FZLanTingHeiS-R-GB" panose="02000000000000000000" pitchFamily="2" charset="-122"/>
              </a:rPr>
              <a:t>解：</a:t>
            </a:r>
            <a:r>
              <a:rPr lang="en-US" altLang="zh-CN" sz="2000" dirty="0">
                <a:latin typeface="FZLanTingHeiS-R-GB" panose="02000000000000000000" pitchFamily="2" charset="-122"/>
                <a:ea typeface="FZLanTingHeiS-R-GB" panose="02000000000000000000" pitchFamily="2" charset="-122"/>
              </a:rPr>
              <a:t>MU</a:t>
            </a:r>
            <a:r>
              <a:rPr lang="en-US" altLang="zh-CN" sz="2000" baseline="-25000" dirty="0">
                <a:latin typeface="FZLanTingHeiS-R-GB" panose="02000000000000000000" pitchFamily="2" charset="-122"/>
                <a:ea typeface="FZLanTingHeiS-R-GB" panose="02000000000000000000" pitchFamily="2" charset="-122"/>
              </a:rPr>
              <a:t>X</a:t>
            </a:r>
            <a:r>
              <a:rPr lang="en-US" altLang="zh-CN" sz="2000" dirty="0">
                <a:latin typeface="FZLanTingHeiS-R-GB" panose="02000000000000000000" pitchFamily="2" charset="-122"/>
                <a:ea typeface="FZLanTingHeiS-R-GB" panose="02000000000000000000" pitchFamily="2" charset="-122"/>
              </a:rPr>
              <a:t>=4XY</a:t>
            </a:r>
          </a:p>
          <a:p>
            <a:pPr>
              <a:lnSpc>
                <a:spcPct val="200000"/>
              </a:lnSpc>
            </a:pPr>
            <a:r>
              <a:rPr lang="zh-CN" altLang="en-US" sz="2000" dirty="0">
                <a:latin typeface="FZLanTingHeiS-R-GB" panose="02000000000000000000" pitchFamily="2" charset="-122"/>
                <a:ea typeface="FZLanTingHeiS-R-GB" panose="02000000000000000000" pitchFamily="2" charset="-122"/>
              </a:rPr>
              <a:t>        </a:t>
            </a:r>
            <a:r>
              <a:rPr lang="en-US" altLang="zh-CN" sz="2000" dirty="0">
                <a:latin typeface="FZLanTingHeiS-R-GB" panose="02000000000000000000" pitchFamily="2" charset="-122"/>
                <a:ea typeface="FZLanTingHeiS-R-GB" panose="02000000000000000000" pitchFamily="2" charset="-122"/>
              </a:rPr>
              <a:t>MU</a:t>
            </a:r>
            <a:r>
              <a:rPr lang="en-US" altLang="zh-CN" sz="2000" baseline="-25000" dirty="0">
                <a:latin typeface="FZLanTingHeiS-R-GB" panose="02000000000000000000" pitchFamily="2" charset="-122"/>
                <a:ea typeface="FZLanTingHeiS-R-GB" panose="02000000000000000000" pitchFamily="2" charset="-122"/>
              </a:rPr>
              <a:t>Y</a:t>
            </a:r>
            <a:r>
              <a:rPr lang="en-US" altLang="zh-CN" sz="2000" dirty="0">
                <a:latin typeface="FZLanTingHeiS-R-GB" panose="02000000000000000000" pitchFamily="2" charset="-122"/>
                <a:ea typeface="FZLanTingHeiS-R-GB" panose="02000000000000000000" pitchFamily="2" charset="-122"/>
              </a:rPr>
              <a:t>=2X</a:t>
            </a:r>
            <a:r>
              <a:rPr lang="en-US" altLang="zh-CN" sz="2000" baseline="30000" dirty="0">
                <a:latin typeface="FZLanTingHeiS-R-GB" panose="02000000000000000000" pitchFamily="2" charset="-122"/>
                <a:ea typeface="FZLanTingHeiS-R-GB" panose="02000000000000000000" pitchFamily="2" charset="-122"/>
              </a:rPr>
              <a:t>2</a:t>
            </a:r>
          </a:p>
          <a:p>
            <a:pPr>
              <a:lnSpc>
                <a:spcPct val="200000"/>
              </a:lnSpc>
            </a:pPr>
            <a:r>
              <a:rPr lang="zh-CN" altLang="en-US" sz="2400" dirty="0">
                <a:latin typeface="FZLanTingHeiS-R-GB" panose="02000000000000000000" pitchFamily="2" charset="-122"/>
                <a:ea typeface="FZLanTingHeiS-R-GB" panose="02000000000000000000" pitchFamily="2" charset="-122"/>
              </a:rPr>
              <a:t>       </a:t>
            </a:r>
            <a:r>
              <a:rPr lang="zh-CN" altLang="en-US" sz="2000" dirty="0">
                <a:latin typeface="FZLanTingHeiS-R-GB" panose="02000000000000000000" pitchFamily="2" charset="-122"/>
                <a:ea typeface="FZLanTingHeiS-R-GB" panose="02000000000000000000" pitchFamily="2" charset="-122"/>
              </a:rPr>
              <a:t>又因为：</a:t>
            </a:r>
            <a:r>
              <a:rPr lang="en-US" altLang="zh-CN" sz="2000" dirty="0">
                <a:latin typeface="FZLanTingHeiS-R-GB" panose="02000000000000000000" pitchFamily="2" charset="-122"/>
                <a:ea typeface="FZLanTingHeiS-R-GB" panose="02000000000000000000" pitchFamily="2" charset="-122"/>
              </a:rPr>
              <a:t>P</a:t>
            </a:r>
            <a:r>
              <a:rPr lang="en-US" altLang="zh-CN" sz="2000" baseline="-25000" dirty="0">
                <a:latin typeface="FZLanTingHeiS-R-GB" panose="02000000000000000000" pitchFamily="2" charset="-122"/>
                <a:ea typeface="FZLanTingHeiS-R-GB" panose="02000000000000000000" pitchFamily="2" charset="-122"/>
              </a:rPr>
              <a:t>X</a:t>
            </a:r>
            <a:r>
              <a:rPr lang="en-US" altLang="zh-CN" sz="2000" dirty="0">
                <a:latin typeface="FZLanTingHeiS-R-GB" panose="02000000000000000000" pitchFamily="2" charset="-122"/>
                <a:ea typeface="FZLanTingHeiS-R-GB" panose="02000000000000000000" pitchFamily="2" charset="-122"/>
              </a:rPr>
              <a:t>=3,P</a:t>
            </a:r>
            <a:r>
              <a:rPr lang="en-US" altLang="zh-CN" sz="2000" baseline="-25000" dirty="0">
                <a:latin typeface="FZLanTingHeiS-R-GB" panose="02000000000000000000" pitchFamily="2" charset="-122"/>
                <a:ea typeface="FZLanTingHeiS-R-GB" panose="02000000000000000000" pitchFamily="2" charset="-122"/>
              </a:rPr>
              <a:t>Y</a:t>
            </a:r>
            <a:r>
              <a:rPr lang="en-US" altLang="zh-CN" sz="2000" dirty="0">
                <a:latin typeface="FZLanTingHeiS-R-GB" panose="02000000000000000000" pitchFamily="2" charset="-122"/>
                <a:ea typeface="FZLanTingHeiS-R-GB" panose="02000000000000000000" pitchFamily="2" charset="-122"/>
              </a:rPr>
              <a:t>=2</a:t>
            </a:r>
          </a:p>
          <a:p>
            <a:pPr>
              <a:lnSpc>
                <a:spcPct val="200000"/>
              </a:lnSpc>
            </a:pPr>
            <a:r>
              <a:rPr lang="zh-CN" altLang="en-US" sz="2000" dirty="0">
                <a:latin typeface="FZLanTingHeiS-R-GB" panose="02000000000000000000" pitchFamily="2" charset="-122"/>
                <a:ea typeface="FZLanTingHeiS-R-GB" panose="02000000000000000000" pitchFamily="2" charset="-122"/>
              </a:rPr>
              <a:t>         代入均衡条件：</a:t>
            </a:r>
            <a:endParaRPr lang="en-US" altLang="zh-CN" sz="2000" dirty="0">
              <a:latin typeface="FZLanTingHeiS-R-GB" panose="02000000000000000000" pitchFamily="2" charset="-122"/>
              <a:ea typeface="FZLanTingHeiS-R-GB" panose="02000000000000000000" pitchFamily="2" charset="-122"/>
            </a:endParaRPr>
          </a:p>
          <a:p>
            <a:pPr>
              <a:lnSpc>
                <a:spcPct val="200000"/>
              </a:lnSpc>
            </a:pPr>
            <a:r>
              <a:rPr lang="zh-CN" altLang="en-US" sz="2400" dirty="0">
                <a:latin typeface="FZLanTingHeiS-R-GB" panose="02000000000000000000" pitchFamily="2" charset="-122"/>
                <a:ea typeface="FZLanTingHeiS-R-GB" panose="02000000000000000000" pitchFamily="2" charset="-122"/>
              </a:rPr>
              <a:t>       </a:t>
            </a:r>
            <a:r>
              <a:rPr lang="zh-CN" altLang="en-US" sz="2000" dirty="0">
                <a:latin typeface="FZLanTingHeiS-R-GB" panose="02000000000000000000" pitchFamily="2" charset="-122"/>
                <a:ea typeface="FZLanTingHeiS-R-GB" panose="02000000000000000000" pitchFamily="2" charset="-122"/>
              </a:rPr>
              <a:t>得：</a:t>
            </a:r>
            <a:endParaRPr lang="en-US" altLang="zh-CN" sz="2000" dirty="0">
              <a:latin typeface="FZLanTingHeiS-R-GB" panose="02000000000000000000" pitchFamily="2" charset="-122"/>
              <a:ea typeface="FZLanTingHeiS-R-GB" panose="02000000000000000000" pitchFamily="2" charset="-122"/>
            </a:endParaRPr>
          </a:p>
          <a:p>
            <a:pPr>
              <a:lnSpc>
                <a:spcPct val="200000"/>
              </a:lnSpc>
            </a:pPr>
            <a:endParaRPr lang="en-US" altLang="zh-CN" sz="2000" dirty="0">
              <a:latin typeface="FZLanTingHeiS-R-GB" panose="02000000000000000000" pitchFamily="2" charset="-122"/>
              <a:ea typeface="FZLanTingHeiS-R-GB" panose="02000000000000000000" pitchFamily="2" charset="-122"/>
            </a:endParaRPr>
          </a:p>
        </p:txBody>
      </p:sp>
      <p:sp>
        <p:nvSpPr>
          <p:cNvPr id="50183" name="文本框 7">
            <a:extLst>
              <a:ext uri="{FF2B5EF4-FFF2-40B4-BE49-F238E27FC236}">
                <a16:creationId xmlns:a16="http://schemas.microsoft.com/office/drawing/2014/main" id="{60E1D06F-55C3-914E-A472-0DE6B9857B33}"/>
              </a:ext>
            </a:extLst>
          </p:cNvPr>
          <p:cNvSpPr txBox="1">
            <a:spLocks noChangeArrowheads="1"/>
          </p:cNvSpPr>
          <p:nvPr/>
        </p:nvSpPr>
        <p:spPr bwMode="auto">
          <a:xfrm>
            <a:off x="6547277" y="2022475"/>
            <a:ext cx="4348162" cy="430829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Arial" panose="020B0604020202020204" pitchFamily="34" charset="0"/>
                <a:ea typeface="黑体" panose="02010609060101010101" pitchFamily="49" charset="-122"/>
                <a:cs typeface="黑体" panose="02010609060101010101" pitchFamily="49" charset="-122"/>
              </a:defRPr>
            </a:lvl1pPr>
            <a:lvl2pPr eaLnBrk="0" hangingPunct="0">
              <a:defRPr>
                <a:solidFill>
                  <a:schemeClr val="tx1"/>
                </a:solidFill>
                <a:latin typeface="Arial" panose="020B0604020202020204" pitchFamily="34" charset="0"/>
                <a:ea typeface="黑体" panose="02010609060101010101" pitchFamily="49" charset="-122"/>
                <a:cs typeface="黑体" panose="02010609060101010101" pitchFamily="49" charset="-122"/>
              </a:defRPr>
            </a:lvl2pPr>
            <a:lvl3pPr eaLnBrk="0" hangingPunct="0">
              <a:defRPr>
                <a:solidFill>
                  <a:schemeClr val="tx1"/>
                </a:solidFill>
                <a:latin typeface="Arial" panose="020B0604020202020204" pitchFamily="34" charset="0"/>
                <a:ea typeface="黑体" panose="02010609060101010101" pitchFamily="49" charset="-122"/>
                <a:cs typeface="黑体" panose="02010609060101010101" pitchFamily="49" charset="-122"/>
              </a:defRPr>
            </a:lvl3pPr>
            <a:lvl4pPr eaLnBrk="0" hangingPunct="0">
              <a:defRPr>
                <a:solidFill>
                  <a:schemeClr val="tx1"/>
                </a:solidFill>
                <a:latin typeface="Arial" panose="020B0604020202020204" pitchFamily="34" charset="0"/>
                <a:ea typeface="黑体" panose="02010609060101010101" pitchFamily="49" charset="-122"/>
                <a:cs typeface="黑体" panose="02010609060101010101" pitchFamily="49" charset="-122"/>
              </a:defRPr>
            </a:lvl4pPr>
            <a:lvl5pPr eaLnBrk="0" hangingPunct="0">
              <a:defRPr>
                <a:solidFill>
                  <a:schemeClr val="tx1"/>
                </a:solidFill>
                <a:latin typeface="Arial" panose="020B0604020202020204" pitchFamily="34" charset="0"/>
                <a:ea typeface="黑体" panose="02010609060101010101" pitchFamily="49" charset="-122"/>
                <a:cs typeface="黑体" panose="02010609060101010101" pitchFamily="49"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pitchFamily="49" charset="-122"/>
                <a:cs typeface="黑体" panose="02010609060101010101" pitchFamily="49"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pitchFamily="49" charset="-122"/>
                <a:cs typeface="黑体" panose="02010609060101010101" pitchFamily="49"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pitchFamily="49" charset="-122"/>
                <a:cs typeface="黑体" panose="02010609060101010101" pitchFamily="49"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pitchFamily="49" charset="-122"/>
                <a:cs typeface="黑体" panose="02010609060101010101" pitchFamily="49" charset="-122"/>
              </a:defRPr>
            </a:lvl9pPr>
          </a:lstStyle>
          <a:p>
            <a:pPr>
              <a:lnSpc>
                <a:spcPct val="200000"/>
              </a:lnSpc>
            </a:pPr>
            <a:r>
              <a:rPr lang="zh-CN" altLang="en-US" sz="2000" dirty="0">
                <a:latin typeface="FZLanTingHeiS-R-GB" panose="02000000000000000000" pitchFamily="2" charset="-122"/>
                <a:ea typeface="FZLanTingHeiS-R-GB" panose="02000000000000000000" pitchFamily="2" charset="-122"/>
              </a:rPr>
              <a:t>又因为每周花费</a:t>
            </a:r>
            <a:r>
              <a:rPr lang="en-US" altLang="zh-CN" sz="2000" dirty="0">
                <a:latin typeface="FZLanTingHeiS-R-GB" panose="02000000000000000000" pitchFamily="2" charset="-122"/>
                <a:ea typeface="FZLanTingHeiS-R-GB" panose="02000000000000000000" pitchFamily="2" charset="-122"/>
              </a:rPr>
              <a:t>360</a:t>
            </a:r>
            <a:r>
              <a:rPr lang="zh-CN" altLang="en-US" sz="2000" dirty="0">
                <a:latin typeface="FZLanTingHeiS-R-GB" panose="02000000000000000000" pitchFamily="2" charset="-122"/>
                <a:ea typeface="FZLanTingHeiS-R-GB" panose="02000000000000000000" pitchFamily="2" charset="-122"/>
              </a:rPr>
              <a:t>元，则：    </a:t>
            </a:r>
            <a:endParaRPr lang="en-US" altLang="zh-CN" sz="2000" dirty="0">
              <a:latin typeface="FZLanTingHeiS-R-GB" panose="02000000000000000000" pitchFamily="2" charset="-122"/>
              <a:ea typeface="FZLanTingHeiS-R-GB" panose="02000000000000000000" pitchFamily="2" charset="-122"/>
            </a:endParaRPr>
          </a:p>
          <a:p>
            <a:pPr>
              <a:lnSpc>
                <a:spcPct val="200000"/>
              </a:lnSpc>
            </a:pPr>
            <a:r>
              <a:rPr lang="zh-CN" altLang="en-US" sz="2000" dirty="0">
                <a:latin typeface="FZLanTingHeiS-R-GB" panose="02000000000000000000" pitchFamily="2" charset="-122"/>
                <a:ea typeface="FZLanTingHeiS-R-GB" panose="02000000000000000000" pitchFamily="2" charset="-122"/>
              </a:rPr>
              <a:t>         </a:t>
            </a:r>
            <a:r>
              <a:rPr lang="en-US" altLang="zh-CN" sz="2000" dirty="0">
                <a:latin typeface="FZLanTingHeiS-R-GB" panose="02000000000000000000" pitchFamily="2" charset="-122"/>
                <a:ea typeface="FZLanTingHeiS-R-GB" panose="02000000000000000000" pitchFamily="2" charset="-122"/>
              </a:rPr>
              <a:t>3X+2Y=360</a:t>
            </a:r>
          </a:p>
          <a:p>
            <a:pPr>
              <a:lnSpc>
                <a:spcPct val="200000"/>
              </a:lnSpc>
            </a:pPr>
            <a:r>
              <a:rPr lang="zh-CN" altLang="en-US" sz="2000" dirty="0">
                <a:latin typeface="FZLanTingHeiS-R-GB" panose="02000000000000000000" pitchFamily="2" charset="-122"/>
                <a:ea typeface="FZLanTingHeiS-R-GB" panose="02000000000000000000" pitchFamily="2" charset="-122"/>
              </a:rPr>
              <a:t>将           代入得： </a:t>
            </a:r>
            <a:endParaRPr lang="en-US" altLang="zh-CN" sz="2000" dirty="0">
              <a:latin typeface="FZLanTingHeiS-R-GB" panose="02000000000000000000" pitchFamily="2" charset="-122"/>
              <a:ea typeface="FZLanTingHeiS-R-GB" panose="02000000000000000000" pitchFamily="2" charset="-122"/>
            </a:endParaRPr>
          </a:p>
          <a:p>
            <a:pPr>
              <a:lnSpc>
                <a:spcPct val="200000"/>
              </a:lnSpc>
            </a:pPr>
            <a:r>
              <a:rPr lang="zh-CN" altLang="en-US" sz="2000" dirty="0">
                <a:latin typeface="FZLanTingHeiS-R-GB" panose="02000000000000000000" pitchFamily="2" charset="-122"/>
                <a:ea typeface="FZLanTingHeiS-R-GB" panose="02000000000000000000" pitchFamily="2" charset="-122"/>
              </a:rPr>
              <a:t>         </a:t>
            </a:r>
            <a:r>
              <a:rPr lang="en-US" altLang="zh-CN" sz="2000" dirty="0">
                <a:latin typeface="FZLanTingHeiS-R-GB" panose="02000000000000000000" pitchFamily="2" charset="-122"/>
                <a:ea typeface="FZLanTingHeiS-R-GB" panose="02000000000000000000" pitchFamily="2" charset="-122"/>
              </a:rPr>
              <a:t>X=80</a:t>
            </a:r>
          </a:p>
          <a:p>
            <a:pPr>
              <a:lnSpc>
                <a:spcPct val="200000"/>
              </a:lnSpc>
            </a:pPr>
            <a:r>
              <a:rPr lang="zh-CN" altLang="en-US" sz="2000" dirty="0">
                <a:latin typeface="FZLanTingHeiS-R-GB" panose="02000000000000000000" pitchFamily="2" charset="-122"/>
                <a:ea typeface="FZLanTingHeiS-R-GB" panose="02000000000000000000" pitchFamily="2" charset="-122"/>
              </a:rPr>
              <a:t>         则：</a:t>
            </a:r>
            <a:r>
              <a:rPr lang="en-US" altLang="zh-CN" sz="2000" dirty="0">
                <a:latin typeface="FZLanTingHeiS-R-GB" panose="02000000000000000000" pitchFamily="2" charset="-122"/>
                <a:ea typeface="FZLanTingHeiS-R-GB" panose="02000000000000000000" pitchFamily="2" charset="-122"/>
              </a:rPr>
              <a:t>Y=60</a:t>
            </a:r>
          </a:p>
          <a:p>
            <a:pPr>
              <a:lnSpc>
                <a:spcPct val="200000"/>
              </a:lnSpc>
            </a:pPr>
            <a:r>
              <a:rPr lang="zh-CN" altLang="en-US" sz="2000" dirty="0">
                <a:latin typeface="FZLanTingHeiS-R-GB" panose="02000000000000000000" pitchFamily="2" charset="-122"/>
                <a:ea typeface="FZLanTingHeiS-R-GB" panose="02000000000000000000" pitchFamily="2" charset="-122"/>
              </a:rPr>
              <a:t>答：商品</a:t>
            </a:r>
            <a:r>
              <a:rPr lang="en-US" altLang="zh-CN" sz="2000" dirty="0">
                <a:latin typeface="FZLanTingHeiS-R-GB" panose="02000000000000000000" pitchFamily="2" charset="-122"/>
                <a:ea typeface="FZLanTingHeiS-R-GB" panose="02000000000000000000" pitchFamily="2" charset="-122"/>
              </a:rPr>
              <a:t>X</a:t>
            </a:r>
            <a:r>
              <a:rPr lang="zh-CN" altLang="en-US" sz="2000" dirty="0">
                <a:latin typeface="FZLanTingHeiS-R-GB" panose="02000000000000000000" pitchFamily="2" charset="-122"/>
                <a:ea typeface="FZLanTingHeiS-R-GB" panose="02000000000000000000" pitchFamily="2" charset="-122"/>
              </a:rPr>
              <a:t>购买</a:t>
            </a:r>
            <a:r>
              <a:rPr lang="en-US" altLang="zh-CN" sz="2000" dirty="0">
                <a:latin typeface="FZLanTingHeiS-R-GB" panose="02000000000000000000" pitchFamily="2" charset="-122"/>
                <a:ea typeface="FZLanTingHeiS-R-GB" panose="02000000000000000000" pitchFamily="2" charset="-122"/>
              </a:rPr>
              <a:t>80</a:t>
            </a:r>
            <a:r>
              <a:rPr lang="zh-CN" altLang="en-US" sz="2000" dirty="0">
                <a:latin typeface="FZLanTingHeiS-R-GB" panose="02000000000000000000" pitchFamily="2" charset="-122"/>
                <a:ea typeface="FZLanTingHeiS-R-GB" panose="02000000000000000000" pitchFamily="2" charset="-122"/>
              </a:rPr>
              <a:t>，商品购买</a:t>
            </a:r>
            <a:r>
              <a:rPr lang="en-US" altLang="zh-CN" sz="2000" dirty="0">
                <a:latin typeface="FZLanTingHeiS-R-GB" panose="02000000000000000000" pitchFamily="2" charset="-122"/>
                <a:ea typeface="FZLanTingHeiS-R-GB" panose="02000000000000000000" pitchFamily="2" charset="-122"/>
              </a:rPr>
              <a:t>60</a:t>
            </a:r>
            <a:r>
              <a:rPr lang="zh-CN" altLang="en-US" sz="2000" dirty="0">
                <a:latin typeface="FZLanTingHeiS-R-GB" panose="02000000000000000000" pitchFamily="2" charset="-122"/>
                <a:ea typeface="FZLanTingHeiS-R-GB" panose="02000000000000000000" pitchFamily="2" charset="-122"/>
              </a:rPr>
              <a:t>可使得效用最大。</a:t>
            </a:r>
            <a:endParaRPr lang="en-US" altLang="zh-CN" sz="2000" dirty="0">
              <a:latin typeface="FZLanTingHeiS-R-GB" panose="02000000000000000000" pitchFamily="2" charset="-122"/>
              <a:ea typeface="FZLanTingHeiS-R-GB" panose="02000000000000000000" pitchFamily="2" charset="-122"/>
            </a:endParaRPr>
          </a:p>
        </p:txBody>
      </p:sp>
      <p:graphicFrame>
        <p:nvGraphicFramePr>
          <p:cNvPr id="9" name="对象 8">
            <a:extLst>
              <a:ext uri="{FF2B5EF4-FFF2-40B4-BE49-F238E27FC236}">
                <a16:creationId xmlns:a16="http://schemas.microsoft.com/office/drawing/2014/main" id="{50D44AD7-38D2-1847-B9AF-4249B03FDA63}"/>
              </a:ext>
            </a:extLst>
          </p:cNvPr>
          <p:cNvGraphicFramePr>
            <a:graphicFrameLocks noChangeAspect="1"/>
          </p:cNvGraphicFramePr>
          <p:nvPr/>
        </p:nvGraphicFramePr>
        <p:xfrm>
          <a:off x="3273425" y="4095750"/>
          <a:ext cx="1428475" cy="665317"/>
        </p:xfrm>
        <a:graphic>
          <a:graphicData uri="http://schemas.openxmlformats.org/presentationml/2006/ole">
            <mc:AlternateContent xmlns:mc="http://schemas.openxmlformats.org/markup-compatibility/2006">
              <mc:Choice xmlns:v="urn:schemas-microsoft-com:vml" Requires="v">
                <p:oleObj spid="_x0000_s210945" r:id="rId5" imgW="927000" imgH="431640" progId="Equation.KSEE3">
                  <p:embed/>
                </p:oleObj>
              </mc:Choice>
              <mc:Fallback>
                <p:oleObj r:id="rId5" imgW="927000" imgH="431640" progId="Equation.KSEE3">
                  <p:embed/>
                  <p:pic>
                    <p:nvPicPr>
                      <p:cNvPr id="9" name="对象 8">
                        <a:extLst>
                          <a:ext uri="{FF2B5EF4-FFF2-40B4-BE49-F238E27FC236}">
                            <a16:creationId xmlns:a16="http://schemas.microsoft.com/office/drawing/2014/main" id="{50D44AD7-38D2-1847-B9AF-4249B03FDA6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73425" y="4095750"/>
                        <a:ext cx="1428475" cy="665317"/>
                      </a:xfrm>
                      <a:prstGeom prst="rect">
                        <a:avLst/>
                      </a:prstGeom>
                      <a:noFill/>
                    </p:spPr>
                  </p:pic>
                </p:oleObj>
              </mc:Fallback>
            </mc:AlternateContent>
          </a:graphicData>
        </a:graphic>
      </p:graphicFrame>
      <p:pic>
        <p:nvPicPr>
          <p:cNvPr id="2" name="图片 1">
            <a:extLst>
              <a:ext uri="{FF2B5EF4-FFF2-40B4-BE49-F238E27FC236}">
                <a16:creationId xmlns:a16="http://schemas.microsoft.com/office/drawing/2014/main" id="{D906EFCA-B207-2048-B516-42A68C99F28B}"/>
              </a:ext>
            </a:extLst>
          </p:cNvPr>
          <p:cNvPicPr>
            <a:picLocks noChangeAspect="1"/>
          </p:cNvPicPr>
          <p:nvPr/>
        </p:nvPicPr>
        <p:blipFill>
          <a:blip r:embed="rId7"/>
          <a:stretch>
            <a:fillRect/>
          </a:stretch>
        </p:blipFill>
        <p:spPr>
          <a:xfrm>
            <a:off x="1963654" y="4871771"/>
            <a:ext cx="1537432" cy="763557"/>
          </a:xfrm>
          <a:prstGeom prst="rect">
            <a:avLst/>
          </a:prstGeom>
        </p:spPr>
      </p:pic>
      <p:pic>
        <p:nvPicPr>
          <p:cNvPr id="12" name="文本框 5">
            <a:extLst>
              <a:ext uri="{FF2B5EF4-FFF2-40B4-BE49-F238E27FC236}">
                <a16:creationId xmlns:a16="http://schemas.microsoft.com/office/drawing/2014/main" id="{AD043609-27B0-C341-B796-8A683C1FCA23}"/>
              </a:ext>
            </a:extLst>
          </p:cNvPr>
          <p:cNvPicPr>
            <a:picLocks noGrp="1"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26070" y="5462518"/>
            <a:ext cx="1014258" cy="622031"/>
          </a:xfrm>
          <a:prstGeom prst="rect">
            <a:avLst/>
          </a:prstGeom>
          <a:noFill/>
          <a:extLst>
            <a:ext uri="{909E8E84-426E-40DD-AFC4-6F175D3DCCD1}">
              <a14:hiddenFill xmlns:a14="http://schemas.microsoft.com/office/drawing/2010/main">
                <a:solidFill>
                  <a:srgbClr val="FFFFFF"/>
                </a:solidFill>
              </a14:hiddenFill>
            </a:ext>
          </a:extLst>
        </p:spPr>
      </p:pic>
      <p:sp>
        <p:nvSpPr>
          <p:cNvPr id="13" name="文本框 6">
            <a:extLst>
              <a:ext uri="{FF2B5EF4-FFF2-40B4-BE49-F238E27FC236}">
                <a16:creationId xmlns:a16="http://schemas.microsoft.com/office/drawing/2014/main" id="{B7A2BEB8-D1C9-EB4B-B583-37A9F3A26737}"/>
              </a:ext>
            </a:extLst>
          </p:cNvPr>
          <p:cNvSpPr txBox="1">
            <a:spLocks noChangeArrowheads="1"/>
          </p:cNvSpPr>
          <p:nvPr/>
        </p:nvSpPr>
        <p:spPr bwMode="auto">
          <a:xfrm>
            <a:off x="1296561" y="5584989"/>
            <a:ext cx="814388" cy="506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黑体" panose="02010609060101010101" pitchFamily="49" charset="-122"/>
                <a:cs typeface="黑体" panose="02010609060101010101" pitchFamily="49" charset="-122"/>
              </a:defRPr>
            </a:lvl1pPr>
            <a:lvl2pPr eaLnBrk="0" hangingPunct="0">
              <a:defRPr>
                <a:solidFill>
                  <a:schemeClr val="tx1"/>
                </a:solidFill>
                <a:latin typeface="Arial" panose="020B0604020202020204" pitchFamily="34" charset="0"/>
                <a:ea typeface="黑体" panose="02010609060101010101" pitchFamily="49" charset="-122"/>
                <a:cs typeface="黑体" panose="02010609060101010101" pitchFamily="49" charset="-122"/>
              </a:defRPr>
            </a:lvl2pPr>
            <a:lvl3pPr eaLnBrk="0" hangingPunct="0">
              <a:defRPr>
                <a:solidFill>
                  <a:schemeClr val="tx1"/>
                </a:solidFill>
                <a:latin typeface="Arial" panose="020B0604020202020204" pitchFamily="34" charset="0"/>
                <a:ea typeface="黑体" panose="02010609060101010101" pitchFamily="49" charset="-122"/>
                <a:cs typeface="黑体" panose="02010609060101010101" pitchFamily="49" charset="-122"/>
              </a:defRPr>
            </a:lvl3pPr>
            <a:lvl4pPr eaLnBrk="0" hangingPunct="0">
              <a:defRPr>
                <a:solidFill>
                  <a:schemeClr val="tx1"/>
                </a:solidFill>
                <a:latin typeface="Arial" panose="020B0604020202020204" pitchFamily="34" charset="0"/>
                <a:ea typeface="黑体" panose="02010609060101010101" pitchFamily="49" charset="-122"/>
                <a:cs typeface="黑体" panose="02010609060101010101" pitchFamily="49" charset="-122"/>
              </a:defRPr>
            </a:lvl4pPr>
            <a:lvl5pPr eaLnBrk="0" hangingPunct="0">
              <a:defRPr>
                <a:solidFill>
                  <a:schemeClr val="tx1"/>
                </a:solidFill>
                <a:latin typeface="Arial" panose="020B0604020202020204" pitchFamily="34" charset="0"/>
                <a:ea typeface="黑体" panose="02010609060101010101" pitchFamily="49" charset="-122"/>
                <a:cs typeface="黑体" panose="02010609060101010101" pitchFamily="49"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pitchFamily="49" charset="-122"/>
                <a:cs typeface="黑体" panose="02010609060101010101" pitchFamily="49"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pitchFamily="49" charset="-122"/>
                <a:cs typeface="黑体" panose="02010609060101010101" pitchFamily="49"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pitchFamily="49" charset="-122"/>
                <a:cs typeface="黑体" panose="02010609060101010101" pitchFamily="49"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pitchFamily="49" charset="-122"/>
                <a:cs typeface="黑体" panose="02010609060101010101" pitchFamily="49" charset="-122"/>
              </a:defRPr>
            </a:lvl9pPr>
          </a:lstStyle>
          <a:p>
            <a:pPr>
              <a:lnSpc>
                <a:spcPct val="150000"/>
              </a:lnSpc>
            </a:pPr>
            <a:r>
              <a:rPr lang="zh-CN" altLang="en-US" sz="2000" dirty="0">
                <a:latin typeface="FZLanTingHeiS-R-GB" panose="02000000000000000000" pitchFamily="2" charset="-122"/>
                <a:ea typeface="FZLanTingHeiS-R-GB" panose="02000000000000000000" pitchFamily="2" charset="-122"/>
              </a:rPr>
              <a:t>即：</a:t>
            </a:r>
            <a:endParaRPr lang="en-US" altLang="zh-CN" sz="2000" dirty="0">
              <a:latin typeface="FZLanTingHeiS-R-GB" panose="02000000000000000000" pitchFamily="2" charset="-122"/>
              <a:ea typeface="FZLanTingHeiS-R-GB" panose="02000000000000000000" pitchFamily="2" charset="-122"/>
            </a:endParaRPr>
          </a:p>
        </p:txBody>
      </p:sp>
      <p:pic>
        <p:nvPicPr>
          <p:cNvPr id="14" name="文本框 5">
            <a:extLst>
              <a:ext uri="{FF2B5EF4-FFF2-40B4-BE49-F238E27FC236}">
                <a16:creationId xmlns:a16="http://schemas.microsoft.com/office/drawing/2014/main" id="{7EA210F5-AFB0-C647-9ED6-A0CF01E5D046}"/>
              </a:ext>
            </a:extLst>
          </p:cNvPr>
          <p:cNvPicPr>
            <a:picLocks noGrp="1"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919180" y="3225680"/>
            <a:ext cx="1014258" cy="622031"/>
          </a:xfrm>
          <a:prstGeom prst="rect">
            <a:avLst/>
          </a:prstGeom>
          <a:noFill/>
          <a:extLst>
            <a:ext uri="{909E8E84-426E-40DD-AFC4-6F175D3DCCD1}">
              <a14:hiddenFill xmlns:a14="http://schemas.microsoft.com/office/drawing/2010/main">
                <a:solidFill>
                  <a:srgbClr val="FFFFFF"/>
                </a:solidFill>
              </a14:hiddenFill>
            </a:ext>
          </a:extLst>
        </p:spPr>
      </p:pic>
    </p:spTree>
    <p:custDataLst>
      <p:tags r:id="rId2"/>
    </p:custDataLst>
    <p:extLst>
      <p:ext uri="{BB962C8B-B14F-4D97-AF65-F5344CB8AC3E}">
        <p14:creationId xmlns:p14="http://schemas.microsoft.com/office/powerpoint/2010/main" val="191762394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5228AA02-C9F0-1145-AC6E-410489FDA5DF}"/>
              </a:ext>
            </a:extLst>
          </p:cNvPr>
          <p:cNvSpPr/>
          <p:nvPr/>
        </p:nvSpPr>
        <p:spPr>
          <a:xfrm>
            <a:off x="971277" y="711505"/>
            <a:ext cx="9958175" cy="461665"/>
          </a:xfrm>
          <a:prstGeom prst="rect">
            <a:avLst/>
          </a:prstGeom>
        </p:spPr>
        <p:txBody>
          <a:bodyPr wrap="none">
            <a:spAutoFit/>
          </a:bodyPr>
          <a:lstStyle/>
          <a:p>
            <a:r>
              <a:rPr lang="zh-CN" altLang="en-US" sz="2400" dirty="0">
                <a:latin typeface="FZLanTingHeiS-R-GB" panose="02000000000000000000" pitchFamily="2" charset="-122"/>
                <a:ea typeface="FZLanTingHeiS-R-GB" panose="02000000000000000000" pitchFamily="2" charset="-122"/>
              </a:rPr>
              <a:t>弹性 （</a:t>
            </a:r>
            <a:r>
              <a:rPr lang="en-US" altLang="zh-CN" sz="2400" dirty="0">
                <a:latin typeface="FZLanTingHeiS-R-GB" panose="02000000000000000000" pitchFamily="2" charset="-122"/>
                <a:ea typeface="FZLanTingHeiS-R-GB" panose="02000000000000000000" pitchFamily="2" charset="-122"/>
              </a:rPr>
              <a:t>elasticity</a:t>
            </a:r>
            <a:r>
              <a:rPr lang="zh-CN" altLang="en-US" sz="2400" dirty="0">
                <a:latin typeface="FZLanTingHeiS-R-GB" panose="02000000000000000000" pitchFamily="2" charset="-122"/>
                <a:ea typeface="FZLanTingHeiS-R-GB" panose="02000000000000000000" pitchFamily="2" charset="-122"/>
              </a:rPr>
              <a:t>）：</a:t>
            </a:r>
            <a:r>
              <a:rPr lang="zh-CN" altLang="en-US" sz="2400" dirty="0">
                <a:solidFill>
                  <a:srgbClr val="C00000"/>
                </a:solidFill>
                <a:latin typeface="FZLanTingHeiS-R-GB" panose="02000000000000000000" pitchFamily="2" charset="-122"/>
                <a:ea typeface="FZLanTingHeiS-R-GB" panose="02000000000000000000" pitchFamily="2" charset="-122"/>
              </a:rPr>
              <a:t>因变量的相对变化</a:t>
            </a:r>
            <a:r>
              <a:rPr lang="zh-CN" altLang="en-US" sz="2400" dirty="0">
                <a:latin typeface="FZLanTingHeiS-R-GB" panose="02000000000000000000" pitchFamily="2" charset="-122"/>
                <a:ea typeface="FZLanTingHeiS-R-GB" panose="02000000000000000000" pitchFamily="2" charset="-122"/>
              </a:rPr>
              <a:t>对</a:t>
            </a:r>
            <a:r>
              <a:rPr lang="zh-CN" altLang="en-US" sz="2400" dirty="0">
                <a:solidFill>
                  <a:srgbClr val="C00000"/>
                </a:solidFill>
                <a:latin typeface="FZLanTingHeiS-R-GB" panose="02000000000000000000" pitchFamily="2" charset="-122"/>
                <a:ea typeface="FZLanTingHeiS-R-GB" panose="02000000000000000000" pitchFamily="2" charset="-122"/>
              </a:rPr>
              <a:t>自变量相对变化</a:t>
            </a:r>
            <a:r>
              <a:rPr lang="zh-CN" altLang="en-US" sz="2400" dirty="0">
                <a:latin typeface="FZLanTingHeiS-R-GB" panose="02000000000000000000" pitchFamily="2" charset="-122"/>
                <a:ea typeface="FZLanTingHeiS-R-GB" panose="02000000000000000000" pitchFamily="2" charset="-122"/>
              </a:rPr>
              <a:t>的敏感程度。 </a:t>
            </a:r>
          </a:p>
        </p:txBody>
      </p:sp>
      <p:sp>
        <p:nvSpPr>
          <p:cNvPr id="3" name="矩形 2">
            <a:extLst>
              <a:ext uri="{FF2B5EF4-FFF2-40B4-BE49-F238E27FC236}">
                <a16:creationId xmlns:a16="http://schemas.microsoft.com/office/drawing/2014/main" id="{5A50B961-EAD1-694A-B4E2-3ADEB3AB49FC}"/>
              </a:ext>
            </a:extLst>
          </p:cNvPr>
          <p:cNvSpPr/>
          <p:nvPr/>
        </p:nvSpPr>
        <p:spPr>
          <a:xfrm>
            <a:off x="2225276" y="1676350"/>
            <a:ext cx="5724644" cy="588944"/>
          </a:xfrm>
          <a:prstGeom prst="rect">
            <a:avLst/>
          </a:prstGeom>
          <a:ln>
            <a:solidFill>
              <a:schemeClr val="tx1"/>
            </a:solidFill>
          </a:ln>
        </p:spPr>
        <p:txBody>
          <a:bodyPr wrap="none">
            <a:spAutoFit/>
          </a:bodyPr>
          <a:lstStyle/>
          <a:p>
            <a:pPr>
              <a:lnSpc>
                <a:spcPct val="150000"/>
              </a:lnSpc>
            </a:pPr>
            <a:r>
              <a:rPr lang="zh-CN" altLang="en-US" sz="2400" dirty="0">
                <a:latin typeface="FZLanTingHeiS-R-GB" panose="02000000000000000000" pitchFamily="2" charset="-122"/>
                <a:ea typeface="FZLanTingHeiS-R-GB" panose="02000000000000000000" pitchFamily="2" charset="-122"/>
              </a:rPr>
              <a:t>因变量的相对变化怎么表示：利用百分比</a:t>
            </a:r>
          </a:p>
        </p:txBody>
      </p:sp>
      <p:sp>
        <p:nvSpPr>
          <p:cNvPr id="4" name="矩形 3">
            <a:extLst>
              <a:ext uri="{FF2B5EF4-FFF2-40B4-BE49-F238E27FC236}">
                <a16:creationId xmlns:a16="http://schemas.microsoft.com/office/drawing/2014/main" id="{DC34AF6E-1733-304C-97AC-66FB30FA4BE2}"/>
              </a:ext>
            </a:extLst>
          </p:cNvPr>
          <p:cNvSpPr/>
          <p:nvPr/>
        </p:nvSpPr>
        <p:spPr>
          <a:xfrm>
            <a:off x="2225276" y="2847943"/>
            <a:ext cx="5724644" cy="588944"/>
          </a:xfrm>
          <a:prstGeom prst="rect">
            <a:avLst/>
          </a:prstGeom>
          <a:ln>
            <a:solidFill>
              <a:schemeClr val="tx1"/>
            </a:solidFill>
          </a:ln>
        </p:spPr>
        <p:txBody>
          <a:bodyPr wrap="none">
            <a:spAutoFit/>
          </a:bodyPr>
          <a:lstStyle/>
          <a:p>
            <a:pPr>
              <a:lnSpc>
                <a:spcPct val="150000"/>
              </a:lnSpc>
            </a:pPr>
            <a:r>
              <a:rPr lang="zh-CN" altLang="en-US" sz="2400" dirty="0">
                <a:latin typeface="FZLanTingHeiS-R-GB" panose="02000000000000000000" pitchFamily="2" charset="-122"/>
                <a:ea typeface="FZLanTingHeiS-R-GB" panose="02000000000000000000" pitchFamily="2" charset="-122"/>
              </a:rPr>
              <a:t>自变量的相对变化怎么表示：利用百分比</a:t>
            </a:r>
          </a:p>
        </p:txBody>
      </p:sp>
      <p:sp>
        <p:nvSpPr>
          <p:cNvPr id="5" name="矩形 4">
            <a:extLst>
              <a:ext uri="{FF2B5EF4-FFF2-40B4-BE49-F238E27FC236}">
                <a16:creationId xmlns:a16="http://schemas.microsoft.com/office/drawing/2014/main" id="{CC8B2C67-B03A-9D48-86E0-56A7292EFE77}"/>
              </a:ext>
            </a:extLst>
          </p:cNvPr>
          <p:cNvSpPr/>
          <p:nvPr/>
        </p:nvSpPr>
        <p:spPr>
          <a:xfrm>
            <a:off x="620801" y="3739651"/>
            <a:ext cx="10950397" cy="559769"/>
          </a:xfrm>
          <a:prstGeom prst="rect">
            <a:avLst/>
          </a:prstGeom>
        </p:spPr>
        <p:txBody>
          <a:bodyPr wrap="square">
            <a:spAutoFit/>
          </a:bodyPr>
          <a:lstStyle/>
          <a:p>
            <a:pPr>
              <a:lnSpc>
                <a:spcPct val="150000"/>
              </a:lnSpc>
            </a:pPr>
            <a:r>
              <a:rPr lang="zh-CN" altLang="en-US" sz="2400" dirty="0">
                <a:latin typeface="KaiTi" panose="02010609060101010101" pitchFamily="49" charset="-122"/>
                <a:ea typeface="KaiTi" panose="02010609060101010101" pitchFamily="49" charset="-122"/>
              </a:rPr>
              <a:t>例：某件商品价格上涨了</a:t>
            </a:r>
            <a:r>
              <a:rPr lang="en-US" altLang="zh-CN" sz="2400" dirty="0">
                <a:latin typeface="KaiTi" panose="02010609060101010101" pitchFamily="49" charset="-122"/>
                <a:ea typeface="KaiTi" panose="02010609060101010101" pitchFamily="49" charset="-122"/>
              </a:rPr>
              <a:t>5%</a:t>
            </a:r>
            <a:r>
              <a:rPr lang="zh-CN" altLang="en-US" sz="2400" dirty="0">
                <a:latin typeface="KaiTi" panose="02010609060101010101" pitchFamily="49" charset="-122"/>
                <a:ea typeface="KaiTi" panose="02010609060101010101" pitchFamily="49" charset="-122"/>
              </a:rPr>
              <a:t>，需求量减少了</a:t>
            </a:r>
            <a:r>
              <a:rPr lang="en-US" altLang="zh-CN" sz="2400" dirty="0">
                <a:latin typeface="KaiTi" panose="02010609060101010101" pitchFamily="49" charset="-122"/>
                <a:ea typeface="KaiTi" panose="02010609060101010101" pitchFamily="49" charset="-122"/>
              </a:rPr>
              <a:t>10%</a:t>
            </a:r>
            <a:r>
              <a:rPr lang="zh-CN" altLang="en-US" sz="2400" dirty="0">
                <a:latin typeface="KaiTi" panose="02010609060101010101" pitchFamily="49" charset="-122"/>
                <a:ea typeface="KaiTi" panose="02010609060101010101" pitchFamily="49" charset="-122"/>
              </a:rPr>
              <a:t>，问该商品的价格弹性为多少？</a:t>
            </a:r>
          </a:p>
        </p:txBody>
      </p:sp>
    </p:spTree>
    <p:extLst>
      <p:ext uri="{BB962C8B-B14F-4D97-AF65-F5344CB8AC3E}">
        <p14:creationId xmlns:p14="http://schemas.microsoft.com/office/powerpoint/2010/main" val="56928579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5228AA02-C9F0-1145-AC6E-410489FDA5DF}"/>
              </a:ext>
            </a:extLst>
          </p:cNvPr>
          <p:cNvSpPr/>
          <p:nvPr/>
        </p:nvSpPr>
        <p:spPr>
          <a:xfrm>
            <a:off x="971277" y="711505"/>
            <a:ext cx="9958175" cy="461665"/>
          </a:xfrm>
          <a:prstGeom prst="rect">
            <a:avLst/>
          </a:prstGeom>
        </p:spPr>
        <p:txBody>
          <a:bodyPr wrap="none">
            <a:spAutoFit/>
          </a:bodyPr>
          <a:lstStyle/>
          <a:p>
            <a:r>
              <a:rPr lang="zh-CN" altLang="en-US" sz="2400" dirty="0">
                <a:latin typeface="FZLanTingHeiS-R-GB" panose="02000000000000000000" pitchFamily="2" charset="-122"/>
                <a:ea typeface="FZLanTingHeiS-R-GB" panose="02000000000000000000" pitchFamily="2" charset="-122"/>
              </a:rPr>
              <a:t>弹性 （</a:t>
            </a:r>
            <a:r>
              <a:rPr lang="en-US" altLang="zh-CN" sz="2400" dirty="0">
                <a:latin typeface="FZLanTingHeiS-R-GB" panose="02000000000000000000" pitchFamily="2" charset="-122"/>
                <a:ea typeface="FZLanTingHeiS-R-GB" panose="02000000000000000000" pitchFamily="2" charset="-122"/>
              </a:rPr>
              <a:t>elasticity</a:t>
            </a:r>
            <a:r>
              <a:rPr lang="zh-CN" altLang="en-US" sz="2400" dirty="0">
                <a:latin typeface="FZLanTingHeiS-R-GB" panose="02000000000000000000" pitchFamily="2" charset="-122"/>
                <a:ea typeface="FZLanTingHeiS-R-GB" panose="02000000000000000000" pitchFamily="2" charset="-122"/>
              </a:rPr>
              <a:t>）：</a:t>
            </a:r>
            <a:r>
              <a:rPr lang="zh-CN" altLang="en-US" sz="2400" dirty="0">
                <a:solidFill>
                  <a:srgbClr val="C00000"/>
                </a:solidFill>
                <a:latin typeface="FZLanTingHeiS-R-GB" panose="02000000000000000000" pitchFamily="2" charset="-122"/>
                <a:ea typeface="FZLanTingHeiS-R-GB" panose="02000000000000000000" pitchFamily="2" charset="-122"/>
              </a:rPr>
              <a:t>因变量的相对变化</a:t>
            </a:r>
            <a:r>
              <a:rPr lang="zh-CN" altLang="en-US" sz="2400" dirty="0">
                <a:latin typeface="FZLanTingHeiS-R-GB" panose="02000000000000000000" pitchFamily="2" charset="-122"/>
                <a:ea typeface="FZLanTingHeiS-R-GB" panose="02000000000000000000" pitchFamily="2" charset="-122"/>
              </a:rPr>
              <a:t>对</a:t>
            </a:r>
            <a:r>
              <a:rPr lang="zh-CN" altLang="en-US" sz="2400" dirty="0">
                <a:solidFill>
                  <a:srgbClr val="C00000"/>
                </a:solidFill>
                <a:latin typeface="FZLanTingHeiS-R-GB" panose="02000000000000000000" pitchFamily="2" charset="-122"/>
                <a:ea typeface="FZLanTingHeiS-R-GB" panose="02000000000000000000" pitchFamily="2" charset="-122"/>
              </a:rPr>
              <a:t>自变量相对变化</a:t>
            </a:r>
            <a:r>
              <a:rPr lang="zh-CN" altLang="en-US" sz="2400" dirty="0">
                <a:latin typeface="FZLanTingHeiS-R-GB" panose="02000000000000000000" pitchFamily="2" charset="-122"/>
                <a:ea typeface="FZLanTingHeiS-R-GB" panose="02000000000000000000" pitchFamily="2" charset="-122"/>
              </a:rPr>
              <a:t>的敏感程度。 </a:t>
            </a:r>
          </a:p>
        </p:txBody>
      </p:sp>
      <p:sp>
        <p:nvSpPr>
          <p:cNvPr id="3" name="矩形 2">
            <a:extLst>
              <a:ext uri="{FF2B5EF4-FFF2-40B4-BE49-F238E27FC236}">
                <a16:creationId xmlns:a16="http://schemas.microsoft.com/office/drawing/2014/main" id="{5A50B961-EAD1-694A-B4E2-3ADEB3AB49FC}"/>
              </a:ext>
            </a:extLst>
          </p:cNvPr>
          <p:cNvSpPr/>
          <p:nvPr/>
        </p:nvSpPr>
        <p:spPr>
          <a:xfrm>
            <a:off x="2225276" y="1676350"/>
            <a:ext cx="5724644" cy="588944"/>
          </a:xfrm>
          <a:prstGeom prst="rect">
            <a:avLst/>
          </a:prstGeom>
          <a:ln>
            <a:solidFill>
              <a:schemeClr val="tx1"/>
            </a:solidFill>
          </a:ln>
        </p:spPr>
        <p:txBody>
          <a:bodyPr wrap="none">
            <a:spAutoFit/>
          </a:bodyPr>
          <a:lstStyle/>
          <a:p>
            <a:pPr>
              <a:lnSpc>
                <a:spcPct val="150000"/>
              </a:lnSpc>
            </a:pPr>
            <a:r>
              <a:rPr lang="zh-CN" altLang="en-US" sz="2400" dirty="0">
                <a:latin typeface="FZLanTingHeiS-R-GB" panose="02000000000000000000" pitchFamily="2" charset="-122"/>
                <a:ea typeface="FZLanTingHeiS-R-GB" panose="02000000000000000000" pitchFamily="2" charset="-122"/>
              </a:rPr>
              <a:t>因变量的相对变化怎么表示：利用百分比</a:t>
            </a:r>
          </a:p>
        </p:txBody>
      </p:sp>
      <p:sp>
        <p:nvSpPr>
          <p:cNvPr id="4" name="矩形 3">
            <a:extLst>
              <a:ext uri="{FF2B5EF4-FFF2-40B4-BE49-F238E27FC236}">
                <a16:creationId xmlns:a16="http://schemas.microsoft.com/office/drawing/2014/main" id="{DC34AF6E-1733-304C-97AC-66FB30FA4BE2}"/>
              </a:ext>
            </a:extLst>
          </p:cNvPr>
          <p:cNvSpPr/>
          <p:nvPr/>
        </p:nvSpPr>
        <p:spPr>
          <a:xfrm>
            <a:off x="2225276" y="2847943"/>
            <a:ext cx="5724644" cy="588944"/>
          </a:xfrm>
          <a:prstGeom prst="rect">
            <a:avLst/>
          </a:prstGeom>
          <a:ln>
            <a:solidFill>
              <a:schemeClr val="tx1"/>
            </a:solidFill>
          </a:ln>
        </p:spPr>
        <p:txBody>
          <a:bodyPr wrap="none">
            <a:spAutoFit/>
          </a:bodyPr>
          <a:lstStyle/>
          <a:p>
            <a:pPr>
              <a:lnSpc>
                <a:spcPct val="150000"/>
              </a:lnSpc>
            </a:pPr>
            <a:r>
              <a:rPr lang="zh-CN" altLang="en-US" sz="2400" dirty="0">
                <a:latin typeface="FZLanTingHeiS-R-GB" panose="02000000000000000000" pitchFamily="2" charset="-122"/>
                <a:ea typeface="FZLanTingHeiS-R-GB" panose="02000000000000000000" pitchFamily="2" charset="-122"/>
              </a:rPr>
              <a:t>自变量的相对变化怎么表示：利用百分比</a:t>
            </a:r>
          </a:p>
        </p:txBody>
      </p:sp>
      <p:sp>
        <p:nvSpPr>
          <p:cNvPr id="5" name="矩形 4">
            <a:extLst>
              <a:ext uri="{FF2B5EF4-FFF2-40B4-BE49-F238E27FC236}">
                <a16:creationId xmlns:a16="http://schemas.microsoft.com/office/drawing/2014/main" id="{CC8B2C67-B03A-9D48-86E0-56A7292EFE77}"/>
              </a:ext>
            </a:extLst>
          </p:cNvPr>
          <p:cNvSpPr/>
          <p:nvPr/>
        </p:nvSpPr>
        <p:spPr>
          <a:xfrm>
            <a:off x="620801" y="3739651"/>
            <a:ext cx="10950397" cy="559769"/>
          </a:xfrm>
          <a:prstGeom prst="rect">
            <a:avLst/>
          </a:prstGeom>
        </p:spPr>
        <p:txBody>
          <a:bodyPr wrap="square">
            <a:spAutoFit/>
          </a:bodyPr>
          <a:lstStyle/>
          <a:p>
            <a:pPr>
              <a:lnSpc>
                <a:spcPct val="150000"/>
              </a:lnSpc>
            </a:pPr>
            <a:r>
              <a:rPr lang="zh-CN" altLang="en-US" sz="2400" dirty="0">
                <a:latin typeface="KaiTi" panose="02010609060101010101" pitchFamily="49" charset="-122"/>
                <a:ea typeface="KaiTi" panose="02010609060101010101" pitchFamily="49" charset="-122"/>
              </a:rPr>
              <a:t>例：某件商品价格上涨了</a:t>
            </a:r>
            <a:r>
              <a:rPr lang="en-US" altLang="zh-CN" sz="2400" dirty="0">
                <a:latin typeface="KaiTi" panose="02010609060101010101" pitchFamily="49" charset="-122"/>
                <a:ea typeface="KaiTi" panose="02010609060101010101" pitchFamily="49" charset="-122"/>
              </a:rPr>
              <a:t>5%</a:t>
            </a:r>
            <a:r>
              <a:rPr lang="zh-CN" altLang="en-US" sz="2400" dirty="0">
                <a:latin typeface="KaiTi" panose="02010609060101010101" pitchFamily="49" charset="-122"/>
                <a:ea typeface="KaiTi" panose="02010609060101010101" pitchFamily="49" charset="-122"/>
              </a:rPr>
              <a:t>，需求量减少了</a:t>
            </a:r>
            <a:r>
              <a:rPr lang="en-US" altLang="zh-CN" sz="2400" dirty="0">
                <a:latin typeface="KaiTi" panose="02010609060101010101" pitchFamily="49" charset="-122"/>
                <a:ea typeface="KaiTi" panose="02010609060101010101" pitchFamily="49" charset="-122"/>
              </a:rPr>
              <a:t>10%</a:t>
            </a:r>
            <a:r>
              <a:rPr lang="zh-CN" altLang="en-US" sz="2400" dirty="0">
                <a:latin typeface="KaiTi" panose="02010609060101010101" pitchFamily="49" charset="-122"/>
                <a:ea typeface="KaiTi" panose="02010609060101010101" pitchFamily="49" charset="-122"/>
              </a:rPr>
              <a:t>，问该商品的价格弹性为多少？</a:t>
            </a:r>
          </a:p>
        </p:txBody>
      </p:sp>
      <p:cxnSp>
        <p:nvCxnSpPr>
          <p:cNvPr id="7" name="直线箭头连接符 6">
            <a:extLst>
              <a:ext uri="{FF2B5EF4-FFF2-40B4-BE49-F238E27FC236}">
                <a16:creationId xmlns:a16="http://schemas.microsoft.com/office/drawing/2014/main" id="{BBE1E092-5F02-A041-8055-AD760C1A63D9}"/>
              </a:ext>
            </a:extLst>
          </p:cNvPr>
          <p:cNvCxnSpPr/>
          <p:nvPr/>
        </p:nvCxnSpPr>
        <p:spPr>
          <a:xfrm flipH="1">
            <a:off x="1785778" y="4299420"/>
            <a:ext cx="1149927" cy="94457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线箭头连接符 9">
            <a:extLst>
              <a:ext uri="{FF2B5EF4-FFF2-40B4-BE49-F238E27FC236}">
                <a16:creationId xmlns:a16="http://schemas.microsoft.com/office/drawing/2014/main" id="{C43FBD9B-7433-A146-865B-1FA12A734F00}"/>
              </a:ext>
            </a:extLst>
          </p:cNvPr>
          <p:cNvCxnSpPr>
            <a:cxnSpLocks/>
          </p:cNvCxnSpPr>
          <p:nvPr/>
        </p:nvCxnSpPr>
        <p:spPr>
          <a:xfrm>
            <a:off x="5562964" y="4299420"/>
            <a:ext cx="1066072" cy="944572"/>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7324362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5228AA02-C9F0-1145-AC6E-410489FDA5DF}"/>
              </a:ext>
            </a:extLst>
          </p:cNvPr>
          <p:cNvSpPr/>
          <p:nvPr/>
        </p:nvSpPr>
        <p:spPr>
          <a:xfrm>
            <a:off x="971277" y="711505"/>
            <a:ext cx="9958175" cy="461665"/>
          </a:xfrm>
          <a:prstGeom prst="rect">
            <a:avLst/>
          </a:prstGeom>
        </p:spPr>
        <p:txBody>
          <a:bodyPr wrap="none">
            <a:spAutoFit/>
          </a:bodyPr>
          <a:lstStyle/>
          <a:p>
            <a:r>
              <a:rPr lang="zh-CN" altLang="en-US" sz="2400" dirty="0">
                <a:latin typeface="FZLanTingHeiS-R-GB" panose="02000000000000000000" pitchFamily="2" charset="-122"/>
                <a:ea typeface="FZLanTingHeiS-R-GB" panose="02000000000000000000" pitchFamily="2" charset="-122"/>
              </a:rPr>
              <a:t>弹性 （</a:t>
            </a:r>
            <a:r>
              <a:rPr lang="en-US" altLang="zh-CN" sz="2400" dirty="0">
                <a:latin typeface="FZLanTingHeiS-R-GB" panose="02000000000000000000" pitchFamily="2" charset="-122"/>
                <a:ea typeface="FZLanTingHeiS-R-GB" panose="02000000000000000000" pitchFamily="2" charset="-122"/>
              </a:rPr>
              <a:t>elasticity</a:t>
            </a:r>
            <a:r>
              <a:rPr lang="zh-CN" altLang="en-US" sz="2400" dirty="0">
                <a:latin typeface="FZLanTingHeiS-R-GB" panose="02000000000000000000" pitchFamily="2" charset="-122"/>
                <a:ea typeface="FZLanTingHeiS-R-GB" panose="02000000000000000000" pitchFamily="2" charset="-122"/>
              </a:rPr>
              <a:t>）：</a:t>
            </a:r>
            <a:r>
              <a:rPr lang="zh-CN" altLang="en-US" sz="2400" dirty="0">
                <a:solidFill>
                  <a:srgbClr val="C00000"/>
                </a:solidFill>
                <a:latin typeface="FZLanTingHeiS-R-GB" panose="02000000000000000000" pitchFamily="2" charset="-122"/>
                <a:ea typeface="FZLanTingHeiS-R-GB" panose="02000000000000000000" pitchFamily="2" charset="-122"/>
              </a:rPr>
              <a:t>因变量的相对变化</a:t>
            </a:r>
            <a:r>
              <a:rPr lang="zh-CN" altLang="en-US" sz="2400" dirty="0">
                <a:latin typeface="FZLanTingHeiS-R-GB" panose="02000000000000000000" pitchFamily="2" charset="-122"/>
                <a:ea typeface="FZLanTingHeiS-R-GB" panose="02000000000000000000" pitchFamily="2" charset="-122"/>
              </a:rPr>
              <a:t>对</a:t>
            </a:r>
            <a:r>
              <a:rPr lang="zh-CN" altLang="en-US" sz="2400" dirty="0">
                <a:solidFill>
                  <a:srgbClr val="C00000"/>
                </a:solidFill>
                <a:latin typeface="FZLanTingHeiS-R-GB" panose="02000000000000000000" pitchFamily="2" charset="-122"/>
                <a:ea typeface="FZLanTingHeiS-R-GB" panose="02000000000000000000" pitchFamily="2" charset="-122"/>
              </a:rPr>
              <a:t>自变量相对变化</a:t>
            </a:r>
            <a:r>
              <a:rPr lang="zh-CN" altLang="en-US" sz="2400" dirty="0">
                <a:latin typeface="FZLanTingHeiS-R-GB" panose="02000000000000000000" pitchFamily="2" charset="-122"/>
                <a:ea typeface="FZLanTingHeiS-R-GB" panose="02000000000000000000" pitchFamily="2" charset="-122"/>
              </a:rPr>
              <a:t>的敏感程度。 </a:t>
            </a:r>
          </a:p>
        </p:txBody>
      </p:sp>
      <p:sp>
        <p:nvSpPr>
          <p:cNvPr id="3" name="矩形 2">
            <a:extLst>
              <a:ext uri="{FF2B5EF4-FFF2-40B4-BE49-F238E27FC236}">
                <a16:creationId xmlns:a16="http://schemas.microsoft.com/office/drawing/2014/main" id="{5A50B961-EAD1-694A-B4E2-3ADEB3AB49FC}"/>
              </a:ext>
            </a:extLst>
          </p:cNvPr>
          <p:cNvSpPr/>
          <p:nvPr/>
        </p:nvSpPr>
        <p:spPr>
          <a:xfrm>
            <a:off x="2225276" y="1676350"/>
            <a:ext cx="5724644" cy="588944"/>
          </a:xfrm>
          <a:prstGeom prst="rect">
            <a:avLst/>
          </a:prstGeom>
          <a:ln>
            <a:solidFill>
              <a:schemeClr val="tx1"/>
            </a:solidFill>
          </a:ln>
        </p:spPr>
        <p:txBody>
          <a:bodyPr wrap="none">
            <a:spAutoFit/>
          </a:bodyPr>
          <a:lstStyle/>
          <a:p>
            <a:pPr>
              <a:lnSpc>
                <a:spcPct val="150000"/>
              </a:lnSpc>
            </a:pPr>
            <a:r>
              <a:rPr lang="zh-CN" altLang="en-US" sz="2400" dirty="0">
                <a:latin typeface="FZLanTingHeiS-R-GB" panose="02000000000000000000" pitchFamily="2" charset="-122"/>
                <a:ea typeface="FZLanTingHeiS-R-GB" panose="02000000000000000000" pitchFamily="2" charset="-122"/>
              </a:rPr>
              <a:t>因变量的相对变化怎么表示：利用百分比</a:t>
            </a:r>
          </a:p>
        </p:txBody>
      </p:sp>
      <p:sp>
        <p:nvSpPr>
          <p:cNvPr id="4" name="矩形 3">
            <a:extLst>
              <a:ext uri="{FF2B5EF4-FFF2-40B4-BE49-F238E27FC236}">
                <a16:creationId xmlns:a16="http://schemas.microsoft.com/office/drawing/2014/main" id="{DC34AF6E-1733-304C-97AC-66FB30FA4BE2}"/>
              </a:ext>
            </a:extLst>
          </p:cNvPr>
          <p:cNvSpPr/>
          <p:nvPr/>
        </p:nvSpPr>
        <p:spPr>
          <a:xfrm>
            <a:off x="2225276" y="2847943"/>
            <a:ext cx="5724644" cy="588944"/>
          </a:xfrm>
          <a:prstGeom prst="rect">
            <a:avLst/>
          </a:prstGeom>
          <a:ln>
            <a:solidFill>
              <a:schemeClr val="tx1"/>
            </a:solidFill>
          </a:ln>
        </p:spPr>
        <p:txBody>
          <a:bodyPr wrap="none">
            <a:spAutoFit/>
          </a:bodyPr>
          <a:lstStyle/>
          <a:p>
            <a:pPr>
              <a:lnSpc>
                <a:spcPct val="150000"/>
              </a:lnSpc>
            </a:pPr>
            <a:r>
              <a:rPr lang="zh-CN" altLang="en-US" sz="2400" dirty="0">
                <a:latin typeface="FZLanTingHeiS-R-GB" panose="02000000000000000000" pitchFamily="2" charset="-122"/>
                <a:ea typeface="FZLanTingHeiS-R-GB" panose="02000000000000000000" pitchFamily="2" charset="-122"/>
              </a:rPr>
              <a:t>自变量的相对变化怎么表示：利用百分比</a:t>
            </a:r>
          </a:p>
        </p:txBody>
      </p:sp>
      <p:sp>
        <p:nvSpPr>
          <p:cNvPr id="5" name="矩形 4">
            <a:extLst>
              <a:ext uri="{FF2B5EF4-FFF2-40B4-BE49-F238E27FC236}">
                <a16:creationId xmlns:a16="http://schemas.microsoft.com/office/drawing/2014/main" id="{CC8B2C67-B03A-9D48-86E0-56A7292EFE77}"/>
              </a:ext>
            </a:extLst>
          </p:cNvPr>
          <p:cNvSpPr/>
          <p:nvPr/>
        </p:nvSpPr>
        <p:spPr>
          <a:xfrm>
            <a:off x="620801" y="3739651"/>
            <a:ext cx="10950397" cy="559769"/>
          </a:xfrm>
          <a:prstGeom prst="rect">
            <a:avLst/>
          </a:prstGeom>
        </p:spPr>
        <p:txBody>
          <a:bodyPr wrap="square">
            <a:spAutoFit/>
          </a:bodyPr>
          <a:lstStyle/>
          <a:p>
            <a:pPr>
              <a:lnSpc>
                <a:spcPct val="150000"/>
              </a:lnSpc>
            </a:pPr>
            <a:r>
              <a:rPr lang="zh-CN" altLang="en-US" sz="2400" dirty="0">
                <a:latin typeface="KaiTi" panose="02010609060101010101" pitchFamily="49" charset="-122"/>
                <a:ea typeface="KaiTi" panose="02010609060101010101" pitchFamily="49" charset="-122"/>
              </a:rPr>
              <a:t>例：某件商品价格上涨了</a:t>
            </a:r>
            <a:r>
              <a:rPr lang="en-US" altLang="zh-CN" sz="2400" dirty="0">
                <a:latin typeface="KaiTi" panose="02010609060101010101" pitchFamily="49" charset="-122"/>
                <a:ea typeface="KaiTi" panose="02010609060101010101" pitchFamily="49" charset="-122"/>
              </a:rPr>
              <a:t>5%</a:t>
            </a:r>
            <a:r>
              <a:rPr lang="zh-CN" altLang="en-US" sz="2400" dirty="0">
                <a:latin typeface="KaiTi" panose="02010609060101010101" pitchFamily="49" charset="-122"/>
                <a:ea typeface="KaiTi" panose="02010609060101010101" pitchFamily="49" charset="-122"/>
              </a:rPr>
              <a:t>，需求量减少了</a:t>
            </a:r>
            <a:r>
              <a:rPr lang="en-US" altLang="zh-CN" sz="2400" dirty="0">
                <a:latin typeface="KaiTi" panose="02010609060101010101" pitchFamily="49" charset="-122"/>
                <a:ea typeface="KaiTi" panose="02010609060101010101" pitchFamily="49" charset="-122"/>
              </a:rPr>
              <a:t>10%</a:t>
            </a:r>
            <a:r>
              <a:rPr lang="zh-CN" altLang="en-US" sz="2400" dirty="0">
                <a:latin typeface="KaiTi" panose="02010609060101010101" pitchFamily="49" charset="-122"/>
                <a:ea typeface="KaiTi" panose="02010609060101010101" pitchFamily="49" charset="-122"/>
              </a:rPr>
              <a:t>，问该商品的价格弹性为多少？</a:t>
            </a:r>
          </a:p>
        </p:txBody>
      </p:sp>
      <p:cxnSp>
        <p:nvCxnSpPr>
          <p:cNvPr id="7" name="直线箭头连接符 6">
            <a:extLst>
              <a:ext uri="{FF2B5EF4-FFF2-40B4-BE49-F238E27FC236}">
                <a16:creationId xmlns:a16="http://schemas.microsoft.com/office/drawing/2014/main" id="{BBE1E092-5F02-A041-8055-AD760C1A63D9}"/>
              </a:ext>
            </a:extLst>
          </p:cNvPr>
          <p:cNvCxnSpPr/>
          <p:nvPr/>
        </p:nvCxnSpPr>
        <p:spPr>
          <a:xfrm flipH="1">
            <a:off x="1785778" y="4299420"/>
            <a:ext cx="1149927" cy="94457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矩形 7">
            <a:extLst>
              <a:ext uri="{FF2B5EF4-FFF2-40B4-BE49-F238E27FC236}">
                <a16:creationId xmlns:a16="http://schemas.microsoft.com/office/drawing/2014/main" id="{AC2CFE38-3100-3546-B534-AAE344395EFC}"/>
              </a:ext>
            </a:extLst>
          </p:cNvPr>
          <p:cNvSpPr/>
          <p:nvPr/>
        </p:nvSpPr>
        <p:spPr>
          <a:xfrm>
            <a:off x="1212270" y="5474823"/>
            <a:ext cx="1149927" cy="461665"/>
          </a:xfrm>
          <a:prstGeom prst="rect">
            <a:avLst/>
          </a:prstGeom>
        </p:spPr>
        <p:txBody>
          <a:bodyPr wrap="square">
            <a:spAutoFit/>
          </a:bodyPr>
          <a:lstStyle/>
          <a:p>
            <a:r>
              <a:rPr lang="zh-CN" altLang="en-US" sz="2400" dirty="0">
                <a:latin typeface="FZLanTingHeiS-R-GB" panose="02000000000000000000" pitchFamily="2" charset="-122"/>
                <a:ea typeface="FZLanTingHeiS-R-GB" panose="02000000000000000000" pitchFamily="2" charset="-122"/>
              </a:rPr>
              <a:t>自变量</a:t>
            </a:r>
          </a:p>
        </p:txBody>
      </p:sp>
      <p:cxnSp>
        <p:nvCxnSpPr>
          <p:cNvPr id="10" name="直线箭头连接符 9">
            <a:extLst>
              <a:ext uri="{FF2B5EF4-FFF2-40B4-BE49-F238E27FC236}">
                <a16:creationId xmlns:a16="http://schemas.microsoft.com/office/drawing/2014/main" id="{C43FBD9B-7433-A146-865B-1FA12A734F00}"/>
              </a:ext>
            </a:extLst>
          </p:cNvPr>
          <p:cNvCxnSpPr>
            <a:cxnSpLocks/>
          </p:cNvCxnSpPr>
          <p:nvPr/>
        </p:nvCxnSpPr>
        <p:spPr>
          <a:xfrm>
            <a:off x="5562964" y="4299420"/>
            <a:ext cx="1066072" cy="944572"/>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482178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5228AA02-C9F0-1145-AC6E-410489FDA5DF}"/>
              </a:ext>
            </a:extLst>
          </p:cNvPr>
          <p:cNvSpPr/>
          <p:nvPr/>
        </p:nvSpPr>
        <p:spPr>
          <a:xfrm>
            <a:off x="971277" y="711505"/>
            <a:ext cx="9958175" cy="461665"/>
          </a:xfrm>
          <a:prstGeom prst="rect">
            <a:avLst/>
          </a:prstGeom>
        </p:spPr>
        <p:txBody>
          <a:bodyPr wrap="none">
            <a:spAutoFit/>
          </a:bodyPr>
          <a:lstStyle/>
          <a:p>
            <a:r>
              <a:rPr lang="zh-CN" altLang="en-US" sz="2400" dirty="0">
                <a:latin typeface="FZLanTingHeiS-R-GB" panose="02000000000000000000" pitchFamily="2" charset="-122"/>
                <a:ea typeface="FZLanTingHeiS-R-GB" panose="02000000000000000000" pitchFamily="2" charset="-122"/>
              </a:rPr>
              <a:t>弹性 （</a:t>
            </a:r>
            <a:r>
              <a:rPr lang="en-US" altLang="zh-CN" sz="2400" dirty="0">
                <a:latin typeface="FZLanTingHeiS-R-GB" panose="02000000000000000000" pitchFamily="2" charset="-122"/>
                <a:ea typeface="FZLanTingHeiS-R-GB" panose="02000000000000000000" pitchFamily="2" charset="-122"/>
              </a:rPr>
              <a:t>elasticity</a:t>
            </a:r>
            <a:r>
              <a:rPr lang="zh-CN" altLang="en-US" sz="2400" dirty="0">
                <a:latin typeface="FZLanTingHeiS-R-GB" panose="02000000000000000000" pitchFamily="2" charset="-122"/>
                <a:ea typeface="FZLanTingHeiS-R-GB" panose="02000000000000000000" pitchFamily="2" charset="-122"/>
              </a:rPr>
              <a:t>）：</a:t>
            </a:r>
            <a:r>
              <a:rPr lang="zh-CN" altLang="en-US" sz="2400" dirty="0">
                <a:solidFill>
                  <a:srgbClr val="C00000"/>
                </a:solidFill>
                <a:latin typeface="FZLanTingHeiS-R-GB" panose="02000000000000000000" pitchFamily="2" charset="-122"/>
                <a:ea typeface="FZLanTingHeiS-R-GB" panose="02000000000000000000" pitchFamily="2" charset="-122"/>
              </a:rPr>
              <a:t>因变量的相对变化</a:t>
            </a:r>
            <a:r>
              <a:rPr lang="zh-CN" altLang="en-US" sz="2400" dirty="0">
                <a:latin typeface="FZLanTingHeiS-R-GB" panose="02000000000000000000" pitchFamily="2" charset="-122"/>
                <a:ea typeface="FZLanTingHeiS-R-GB" panose="02000000000000000000" pitchFamily="2" charset="-122"/>
              </a:rPr>
              <a:t>对</a:t>
            </a:r>
            <a:r>
              <a:rPr lang="zh-CN" altLang="en-US" sz="2400" dirty="0">
                <a:solidFill>
                  <a:srgbClr val="C00000"/>
                </a:solidFill>
                <a:latin typeface="FZLanTingHeiS-R-GB" panose="02000000000000000000" pitchFamily="2" charset="-122"/>
                <a:ea typeface="FZLanTingHeiS-R-GB" panose="02000000000000000000" pitchFamily="2" charset="-122"/>
              </a:rPr>
              <a:t>自变量相对变化</a:t>
            </a:r>
            <a:r>
              <a:rPr lang="zh-CN" altLang="en-US" sz="2400" dirty="0">
                <a:latin typeface="FZLanTingHeiS-R-GB" panose="02000000000000000000" pitchFamily="2" charset="-122"/>
                <a:ea typeface="FZLanTingHeiS-R-GB" panose="02000000000000000000" pitchFamily="2" charset="-122"/>
              </a:rPr>
              <a:t>的敏感程度。 </a:t>
            </a:r>
          </a:p>
        </p:txBody>
      </p:sp>
      <p:sp>
        <p:nvSpPr>
          <p:cNvPr id="3" name="矩形 2">
            <a:extLst>
              <a:ext uri="{FF2B5EF4-FFF2-40B4-BE49-F238E27FC236}">
                <a16:creationId xmlns:a16="http://schemas.microsoft.com/office/drawing/2014/main" id="{5A50B961-EAD1-694A-B4E2-3ADEB3AB49FC}"/>
              </a:ext>
            </a:extLst>
          </p:cNvPr>
          <p:cNvSpPr/>
          <p:nvPr/>
        </p:nvSpPr>
        <p:spPr>
          <a:xfrm>
            <a:off x="2225276" y="1676350"/>
            <a:ext cx="5724644" cy="588944"/>
          </a:xfrm>
          <a:prstGeom prst="rect">
            <a:avLst/>
          </a:prstGeom>
          <a:ln>
            <a:solidFill>
              <a:schemeClr val="tx1"/>
            </a:solidFill>
          </a:ln>
        </p:spPr>
        <p:txBody>
          <a:bodyPr wrap="none">
            <a:spAutoFit/>
          </a:bodyPr>
          <a:lstStyle/>
          <a:p>
            <a:pPr>
              <a:lnSpc>
                <a:spcPct val="150000"/>
              </a:lnSpc>
            </a:pPr>
            <a:r>
              <a:rPr lang="zh-CN" altLang="en-US" sz="2400" dirty="0">
                <a:latin typeface="FZLanTingHeiS-R-GB" panose="02000000000000000000" pitchFamily="2" charset="-122"/>
                <a:ea typeface="FZLanTingHeiS-R-GB" panose="02000000000000000000" pitchFamily="2" charset="-122"/>
              </a:rPr>
              <a:t>因变量的相对变化怎么表示：利用百分比</a:t>
            </a:r>
          </a:p>
        </p:txBody>
      </p:sp>
      <p:sp>
        <p:nvSpPr>
          <p:cNvPr id="4" name="矩形 3">
            <a:extLst>
              <a:ext uri="{FF2B5EF4-FFF2-40B4-BE49-F238E27FC236}">
                <a16:creationId xmlns:a16="http://schemas.microsoft.com/office/drawing/2014/main" id="{DC34AF6E-1733-304C-97AC-66FB30FA4BE2}"/>
              </a:ext>
            </a:extLst>
          </p:cNvPr>
          <p:cNvSpPr/>
          <p:nvPr/>
        </p:nvSpPr>
        <p:spPr>
          <a:xfrm>
            <a:off x="2225276" y="2847943"/>
            <a:ext cx="5724644" cy="588944"/>
          </a:xfrm>
          <a:prstGeom prst="rect">
            <a:avLst/>
          </a:prstGeom>
          <a:ln>
            <a:solidFill>
              <a:schemeClr val="tx1"/>
            </a:solidFill>
          </a:ln>
        </p:spPr>
        <p:txBody>
          <a:bodyPr wrap="none">
            <a:spAutoFit/>
          </a:bodyPr>
          <a:lstStyle/>
          <a:p>
            <a:pPr>
              <a:lnSpc>
                <a:spcPct val="150000"/>
              </a:lnSpc>
            </a:pPr>
            <a:r>
              <a:rPr lang="zh-CN" altLang="en-US" sz="2400" dirty="0">
                <a:latin typeface="FZLanTingHeiS-R-GB" panose="02000000000000000000" pitchFamily="2" charset="-122"/>
                <a:ea typeface="FZLanTingHeiS-R-GB" panose="02000000000000000000" pitchFamily="2" charset="-122"/>
              </a:rPr>
              <a:t>自变量的相对变化怎么表示：利用百分比</a:t>
            </a:r>
          </a:p>
        </p:txBody>
      </p:sp>
      <p:sp>
        <p:nvSpPr>
          <p:cNvPr id="5" name="矩形 4">
            <a:extLst>
              <a:ext uri="{FF2B5EF4-FFF2-40B4-BE49-F238E27FC236}">
                <a16:creationId xmlns:a16="http://schemas.microsoft.com/office/drawing/2014/main" id="{CC8B2C67-B03A-9D48-86E0-56A7292EFE77}"/>
              </a:ext>
            </a:extLst>
          </p:cNvPr>
          <p:cNvSpPr/>
          <p:nvPr/>
        </p:nvSpPr>
        <p:spPr>
          <a:xfrm>
            <a:off x="620801" y="3739651"/>
            <a:ext cx="10950397" cy="559769"/>
          </a:xfrm>
          <a:prstGeom prst="rect">
            <a:avLst/>
          </a:prstGeom>
        </p:spPr>
        <p:txBody>
          <a:bodyPr wrap="square">
            <a:spAutoFit/>
          </a:bodyPr>
          <a:lstStyle/>
          <a:p>
            <a:pPr>
              <a:lnSpc>
                <a:spcPct val="150000"/>
              </a:lnSpc>
            </a:pPr>
            <a:r>
              <a:rPr lang="zh-CN" altLang="en-US" sz="2400" dirty="0">
                <a:latin typeface="KaiTi" panose="02010609060101010101" pitchFamily="49" charset="-122"/>
                <a:ea typeface="KaiTi" panose="02010609060101010101" pitchFamily="49" charset="-122"/>
              </a:rPr>
              <a:t>例：某件商品价格上涨了</a:t>
            </a:r>
            <a:r>
              <a:rPr lang="en-US" altLang="zh-CN" sz="2400" dirty="0">
                <a:latin typeface="KaiTi" panose="02010609060101010101" pitchFamily="49" charset="-122"/>
                <a:ea typeface="KaiTi" panose="02010609060101010101" pitchFamily="49" charset="-122"/>
              </a:rPr>
              <a:t>5%</a:t>
            </a:r>
            <a:r>
              <a:rPr lang="zh-CN" altLang="en-US" sz="2400" dirty="0">
                <a:latin typeface="KaiTi" panose="02010609060101010101" pitchFamily="49" charset="-122"/>
                <a:ea typeface="KaiTi" panose="02010609060101010101" pitchFamily="49" charset="-122"/>
              </a:rPr>
              <a:t>，需求量减少了</a:t>
            </a:r>
            <a:r>
              <a:rPr lang="en-US" altLang="zh-CN" sz="2400" dirty="0">
                <a:latin typeface="KaiTi" panose="02010609060101010101" pitchFamily="49" charset="-122"/>
                <a:ea typeface="KaiTi" panose="02010609060101010101" pitchFamily="49" charset="-122"/>
              </a:rPr>
              <a:t>10%</a:t>
            </a:r>
            <a:r>
              <a:rPr lang="zh-CN" altLang="en-US" sz="2400" dirty="0">
                <a:latin typeface="KaiTi" panose="02010609060101010101" pitchFamily="49" charset="-122"/>
                <a:ea typeface="KaiTi" panose="02010609060101010101" pitchFamily="49" charset="-122"/>
              </a:rPr>
              <a:t>，问该商品的价格弹性为多少？</a:t>
            </a:r>
          </a:p>
        </p:txBody>
      </p:sp>
      <p:cxnSp>
        <p:nvCxnSpPr>
          <p:cNvPr id="7" name="直线箭头连接符 6">
            <a:extLst>
              <a:ext uri="{FF2B5EF4-FFF2-40B4-BE49-F238E27FC236}">
                <a16:creationId xmlns:a16="http://schemas.microsoft.com/office/drawing/2014/main" id="{BBE1E092-5F02-A041-8055-AD760C1A63D9}"/>
              </a:ext>
            </a:extLst>
          </p:cNvPr>
          <p:cNvCxnSpPr/>
          <p:nvPr/>
        </p:nvCxnSpPr>
        <p:spPr>
          <a:xfrm flipH="1">
            <a:off x="1785778" y="4299420"/>
            <a:ext cx="1149927" cy="94457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矩形 7">
            <a:extLst>
              <a:ext uri="{FF2B5EF4-FFF2-40B4-BE49-F238E27FC236}">
                <a16:creationId xmlns:a16="http://schemas.microsoft.com/office/drawing/2014/main" id="{AC2CFE38-3100-3546-B534-AAE344395EFC}"/>
              </a:ext>
            </a:extLst>
          </p:cNvPr>
          <p:cNvSpPr/>
          <p:nvPr/>
        </p:nvSpPr>
        <p:spPr>
          <a:xfrm>
            <a:off x="1212270" y="5474823"/>
            <a:ext cx="1149927" cy="461665"/>
          </a:xfrm>
          <a:prstGeom prst="rect">
            <a:avLst/>
          </a:prstGeom>
        </p:spPr>
        <p:txBody>
          <a:bodyPr wrap="square">
            <a:spAutoFit/>
          </a:bodyPr>
          <a:lstStyle/>
          <a:p>
            <a:r>
              <a:rPr lang="zh-CN" altLang="en-US" sz="2400" dirty="0">
                <a:latin typeface="FZLanTingHeiS-R-GB" panose="02000000000000000000" pitchFamily="2" charset="-122"/>
                <a:ea typeface="FZLanTingHeiS-R-GB" panose="02000000000000000000" pitchFamily="2" charset="-122"/>
              </a:rPr>
              <a:t>自变量</a:t>
            </a:r>
          </a:p>
        </p:txBody>
      </p:sp>
      <p:sp>
        <p:nvSpPr>
          <p:cNvPr id="9" name="矩形 8">
            <a:extLst>
              <a:ext uri="{FF2B5EF4-FFF2-40B4-BE49-F238E27FC236}">
                <a16:creationId xmlns:a16="http://schemas.microsoft.com/office/drawing/2014/main" id="{30E5E42D-9FD0-C044-9A54-48C74448BCD8}"/>
              </a:ext>
            </a:extLst>
          </p:cNvPr>
          <p:cNvSpPr/>
          <p:nvPr/>
        </p:nvSpPr>
        <p:spPr>
          <a:xfrm>
            <a:off x="6054072" y="5483982"/>
            <a:ext cx="1149927" cy="461665"/>
          </a:xfrm>
          <a:prstGeom prst="rect">
            <a:avLst/>
          </a:prstGeom>
        </p:spPr>
        <p:txBody>
          <a:bodyPr wrap="square">
            <a:spAutoFit/>
          </a:bodyPr>
          <a:lstStyle/>
          <a:p>
            <a:r>
              <a:rPr lang="zh-CN" altLang="en-US" sz="2400" dirty="0">
                <a:latin typeface="FZLanTingHeiS-R-GB" panose="02000000000000000000" pitchFamily="2" charset="-122"/>
                <a:ea typeface="FZLanTingHeiS-R-GB" panose="02000000000000000000" pitchFamily="2" charset="-122"/>
              </a:rPr>
              <a:t>因变量</a:t>
            </a:r>
          </a:p>
        </p:txBody>
      </p:sp>
      <p:cxnSp>
        <p:nvCxnSpPr>
          <p:cNvPr id="10" name="直线箭头连接符 9">
            <a:extLst>
              <a:ext uri="{FF2B5EF4-FFF2-40B4-BE49-F238E27FC236}">
                <a16:creationId xmlns:a16="http://schemas.microsoft.com/office/drawing/2014/main" id="{C43FBD9B-7433-A146-865B-1FA12A734F00}"/>
              </a:ext>
            </a:extLst>
          </p:cNvPr>
          <p:cNvCxnSpPr>
            <a:cxnSpLocks/>
          </p:cNvCxnSpPr>
          <p:nvPr/>
        </p:nvCxnSpPr>
        <p:spPr>
          <a:xfrm>
            <a:off x="5562964" y="4299420"/>
            <a:ext cx="1066072" cy="944572"/>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525786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5228AA02-C9F0-1145-AC6E-410489FDA5DF}"/>
              </a:ext>
            </a:extLst>
          </p:cNvPr>
          <p:cNvSpPr/>
          <p:nvPr/>
        </p:nvSpPr>
        <p:spPr>
          <a:xfrm>
            <a:off x="971277" y="711505"/>
            <a:ext cx="9958175" cy="461665"/>
          </a:xfrm>
          <a:prstGeom prst="rect">
            <a:avLst/>
          </a:prstGeom>
        </p:spPr>
        <p:txBody>
          <a:bodyPr wrap="none">
            <a:spAutoFit/>
          </a:bodyPr>
          <a:lstStyle/>
          <a:p>
            <a:r>
              <a:rPr lang="zh-CN" altLang="en-US" sz="2400" dirty="0">
                <a:latin typeface="FZLanTingHeiS-R-GB" panose="02000000000000000000" pitchFamily="2" charset="-122"/>
                <a:ea typeface="FZLanTingHeiS-R-GB" panose="02000000000000000000" pitchFamily="2" charset="-122"/>
              </a:rPr>
              <a:t>弹性 （</a:t>
            </a:r>
            <a:r>
              <a:rPr lang="en-US" altLang="zh-CN" sz="2400" dirty="0">
                <a:latin typeface="FZLanTingHeiS-R-GB" panose="02000000000000000000" pitchFamily="2" charset="-122"/>
                <a:ea typeface="FZLanTingHeiS-R-GB" panose="02000000000000000000" pitchFamily="2" charset="-122"/>
              </a:rPr>
              <a:t>elasticity</a:t>
            </a:r>
            <a:r>
              <a:rPr lang="zh-CN" altLang="en-US" sz="2400" dirty="0">
                <a:latin typeface="FZLanTingHeiS-R-GB" panose="02000000000000000000" pitchFamily="2" charset="-122"/>
                <a:ea typeface="FZLanTingHeiS-R-GB" panose="02000000000000000000" pitchFamily="2" charset="-122"/>
              </a:rPr>
              <a:t>）：</a:t>
            </a:r>
            <a:r>
              <a:rPr lang="zh-CN" altLang="en-US" sz="2400" dirty="0">
                <a:solidFill>
                  <a:srgbClr val="C00000"/>
                </a:solidFill>
                <a:latin typeface="FZLanTingHeiS-R-GB" panose="02000000000000000000" pitchFamily="2" charset="-122"/>
                <a:ea typeface="FZLanTingHeiS-R-GB" panose="02000000000000000000" pitchFamily="2" charset="-122"/>
              </a:rPr>
              <a:t>因变量的相对变化</a:t>
            </a:r>
            <a:r>
              <a:rPr lang="zh-CN" altLang="en-US" sz="2400" dirty="0">
                <a:latin typeface="FZLanTingHeiS-R-GB" panose="02000000000000000000" pitchFamily="2" charset="-122"/>
                <a:ea typeface="FZLanTingHeiS-R-GB" panose="02000000000000000000" pitchFamily="2" charset="-122"/>
              </a:rPr>
              <a:t>对</a:t>
            </a:r>
            <a:r>
              <a:rPr lang="zh-CN" altLang="en-US" sz="2400" dirty="0">
                <a:solidFill>
                  <a:srgbClr val="C00000"/>
                </a:solidFill>
                <a:latin typeface="FZLanTingHeiS-R-GB" panose="02000000000000000000" pitchFamily="2" charset="-122"/>
                <a:ea typeface="FZLanTingHeiS-R-GB" panose="02000000000000000000" pitchFamily="2" charset="-122"/>
              </a:rPr>
              <a:t>自变量相对变化</a:t>
            </a:r>
            <a:r>
              <a:rPr lang="zh-CN" altLang="en-US" sz="2400" dirty="0">
                <a:latin typeface="FZLanTingHeiS-R-GB" panose="02000000000000000000" pitchFamily="2" charset="-122"/>
                <a:ea typeface="FZLanTingHeiS-R-GB" panose="02000000000000000000" pitchFamily="2" charset="-122"/>
              </a:rPr>
              <a:t>的敏感程度。 </a:t>
            </a:r>
          </a:p>
        </p:txBody>
      </p:sp>
      <p:sp>
        <p:nvSpPr>
          <p:cNvPr id="3" name="矩形 2">
            <a:extLst>
              <a:ext uri="{FF2B5EF4-FFF2-40B4-BE49-F238E27FC236}">
                <a16:creationId xmlns:a16="http://schemas.microsoft.com/office/drawing/2014/main" id="{5A50B961-EAD1-694A-B4E2-3ADEB3AB49FC}"/>
              </a:ext>
            </a:extLst>
          </p:cNvPr>
          <p:cNvSpPr/>
          <p:nvPr/>
        </p:nvSpPr>
        <p:spPr>
          <a:xfrm>
            <a:off x="2225276" y="1676350"/>
            <a:ext cx="5724644" cy="588944"/>
          </a:xfrm>
          <a:prstGeom prst="rect">
            <a:avLst/>
          </a:prstGeom>
          <a:ln>
            <a:solidFill>
              <a:schemeClr val="tx1"/>
            </a:solidFill>
          </a:ln>
        </p:spPr>
        <p:txBody>
          <a:bodyPr wrap="none">
            <a:spAutoFit/>
          </a:bodyPr>
          <a:lstStyle/>
          <a:p>
            <a:pPr>
              <a:lnSpc>
                <a:spcPct val="150000"/>
              </a:lnSpc>
            </a:pPr>
            <a:r>
              <a:rPr lang="zh-CN" altLang="en-US" sz="2400" dirty="0">
                <a:latin typeface="FZLanTingHeiS-R-GB" panose="02000000000000000000" pitchFamily="2" charset="-122"/>
                <a:ea typeface="FZLanTingHeiS-R-GB" panose="02000000000000000000" pitchFamily="2" charset="-122"/>
              </a:rPr>
              <a:t>因变量的相对变化怎么表示：利用百分比</a:t>
            </a:r>
          </a:p>
        </p:txBody>
      </p:sp>
      <p:sp>
        <p:nvSpPr>
          <p:cNvPr id="4" name="矩形 3">
            <a:extLst>
              <a:ext uri="{FF2B5EF4-FFF2-40B4-BE49-F238E27FC236}">
                <a16:creationId xmlns:a16="http://schemas.microsoft.com/office/drawing/2014/main" id="{DC34AF6E-1733-304C-97AC-66FB30FA4BE2}"/>
              </a:ext>
            </a:extLst>
          </p:cNvPr>
          <p:cNvSpPr/>
          <p:nvPr/>
        </p:nvSpPr>
        <p:spPr>
          <a:xfrm>
            <a:off x="2225276" y="2847943"/>
            <a:ext cx="5724644" cy="588944"/>
          </a:xfrm>
          <a:prstGeom prst="rect">
            <a:avLst/>
          </a:prstGeom>
          <a:ln>
            <a:solidFill>
              <a:schemeClr val="tx1"/>
            </a:solidFill>
          </a:ln>
        </p:spPr>
        <p:txBody>
          <a:bodyPr wrap="none">
            <a:spAutoFit/>
          </a:bodyPr>
          <a:lstStyle/>
          <a:p>
            <a:pPr>
              <a:lnSpc>
                <a:spcPct val="150000"/>
              </a:lnSpc>
            </a:pPr>
            <a:r>
              <a:rPr lang="zh-CN" altLang="en-US" sz="2400" dirty="0">
                <a:latin typeface="FZLanTingHeiS-R-GB" panose="02000000000000000000" pitchFamily="2" charset="-122"/>
                <a:ea typeface="FZLanTingHeiS-R-GB" panose="02000000000000000000" pitchFamily="2" charset="-122"/>
              </a:rPr>
              <a:t>自变量的相对变化怎么表示：利用百分比</a:t>
            </a:r>
          </a:p>
        </p:txBody>
      </p:sp>
      <p:sp>
        <p:nvSpPr>
          <p:cNvPr id="5" name="矩形 4">
            <a:extLst>
              <a:ext uri="{FF2B5EF4-FFF2-40B4-BE49-F238E27FC236}">
                <a16:creationId xmlns:a16="http://schemas.microsoft.com/office/drawing/2014/main" id="{CC8B2C67-B03A-9D48-86E0-56A7292EFE77}"/>
              </a:ext>
            </a:extLst>
          </p:cNvPr>
          <p:cNvSpPr/>
          <p:nvPr/>
        </p:nvSpPr>
        <p:spPr>
          <a:xfrm>
            <a:off x="620801" y="3739651"/>
            <a:ext cx="10950397" cy="559769"/>
          </a:xfrm>
          <a:prstGeom prst="rect">
            <a:avLst/>
          </a:prstGeom>
        </p:spPr>
        <p:txBody>
          <a:bodyPr wrap="square">
            <a:spAutoFit/>
          </a:bodyPr>
          <a:lstStyle/>
          <a:p>
            <a:pPr>
              <a:lnSpc>
                <a:spcPct val="150000"/>
              </a:lnSpc>
            </a:pPr>
            <a:r>
              <a:rPr lang="zh-CN" altLang="en-US" sz="2400" dirty="0">
                <a:latin typeface="KaiTi" panose="02010609060101010101" pitchFamily="49" charset="-122"/>
                <a:ea typeface="KaiTi" panose="02010609060101010101" pitchFamily="49" charset="-122"/>
              </a:rPr>
              <a:t>例：某件商品价格上涨了</a:t>
            </a:r>
            <a:r>
              <a:rPr lang="en-US" altLang="zh-CN" sz="2400" dirty="0">
                <a:latin typeface="KaiTi" panose="02010609060101010101" pitchFamily="49" charset="-122"/>
                <a:ea typeface="KaiTi" panose="02010609060101010101" pitchFamily="49" charset="-122"/>
              </a:rPr>
              <a:t>5%</a:t>
            </a:r>
            <a:r>
              <a:rPr lang="zh-CN" altLang="en-US" sz="2400" dirty="0">
                <a:latin typeface="KaiTi" panose="02010609060101010101" pitchFamily="49" charset="-122"/>
                <a:ea typeface="KaiTi" panose="02010609060101010101" pitchFamily="49" charset="-122"/>
              </a:rPr>
              <a:t>，需求量减少了</a:t>
            </a:r>
            <a:r>
              <a:rPr lang="en-US" altLang="zh-CN" sz="2400" dirty="0">
                <a:latin typeface="KaiTi" panose="02010609060101010101" pitchFamily="49" charset="-122"/>
                <a:ea typeface="KaiTi" panose="02010609060101010101" pitchFamily="49" charset="-122"/>
              </a:rPr>
              <a:t>10%</a:t>
            </a:r>
            <a:r>
              <a:rPr lang="zh-CN" altLang="en-US" sz="2400" dirty="0">
                <a:latin typeface="KaiTi" panose="02010609060101010101" pitchFamily="49" charset="-122"/>
                <a:ea typeface="KaiTi" panose="02010609060101010101" pitchFamily="49" charset="-122"/>
              </a:rPr>
              <a:t>，问该商品的价格弹性为多少？</a:t>
            </a:r>
          </a:p>
        </p:txBody>
      </p:sp>
      <p:cxnSp>
        <p:nvCxnSpPr>
          <p:cNvPr id="7" name="直线箭头连接符 6">
            <a:extLst>
              <a:ext uri="{FF2B5EF4-FFF2-40B4-BE49-F238E27FC236}">
                <a16:creationId xmlns:a16="http://schemas.microsoft.com/office/drawing/2014/main" id="{BBE1E092-5F02-A041-8055-AD760C1A63D9}"/>
              </a:ext>
            </a:extLst>
          </p:cNvPr>
          <p:cNvCxnSpPr/>
          <p:nvPr/>
        </p:nvCxnSpPr>
        <p:spPr>
          <a:xfrm flipH="1">
            <a:off x="1785778" y="4299420"/>
            <a:ext cx="1149927" cy="94457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矩形 7">
            <a:extLst>
              <a:ext uri="{FF2B5EF4-FFF2-40B4-BE49-F238E27FC236}">
                <a16:creationId xmlns:a16="http://schemas.microsoft.com/office/drawing/2014/main" id="{AC2CFE38-3100-3546-B534-AAE344395EFC}"/>
              </a:ext>
            </a:extLst>
          </p:cNvPr>
          <p:cNvSpPr/>
          <p:nvPr/>
        </p:nvSpPr>
        <p:spPr>
          <a:xfrm>
            <a:off x="1212270" y="5474823"/>
            <a:ext cx="1149927" cy="461665"/>
          </a:xfrm>
          <a:prstGeom prst="rect">
            <a:avLst/>
          </a:prstGeom>
        </p:spPr>
        <p:txBody>
          <a:bodyPr wrap="square">
            <a:spAutoFit/>
          </a:bodyPr>
          <a:lstStyle/>
          <a:p>
            <a:r>
              <a:rPr lang="zh-CN" altLang="en-US" sz="2400" dirty="0">
                <a:latin typeface="FZLanTingHeiS-R-GB" panose="02000000000000000000" pitchFamily="2" charset="-122"/>
                <a:ea typeface="FZLanTingHeiS-R-GB" panose="02000000000000000000" pitchFamily="2" charset="-122"/>
              </a:rPr>
              <a:t>自变量</a:t>
            </a:r>
          </a:p>
        </p:txBody>
      </p:sp>
      <p:sp>
        <p:nvSpPr>
          <p:cNvPr id="9" name="矩形 8">
            <a:extLst>
              <a:ext uri="{FF2B5EF4-FFF2-40B4-BE49-F238E27FC236}">
                <a16:creationId xmlns:a16="http://schemas.microsoft.com/office/drawing/2014/main" id="{30E5E42D-9FD0-C044-9A54-48C74448BCD8}"/>
              </a:ext>
            </a:extLst>
          </p:cNvPr>
          <p:cNvSpPr/>
          <p:nvPr/>
        </p:nvSpPr>
        <p:spPr>
          <a:xfrm>
            <a:off x="6054072" y="5483982"/>
            <a:ext cx="1149927" cy="461665"/>
          </a:xfrm>
          <a:prstGeom prst="rect">
            <a:avLst/>
          </a:prstGeom>
        </p:spPr>
        <p:txBody>
          <a:bodyPr wrap="square">
            <a:spAutoFit/>
          </a:bodyPr>
          <a:lstStyle/>
          <a:p>
            <a:r>
              <a:rPr lang="zh-CN" altLang="en-US" sz="2400" dirty="0">
                <a:latin typeface="FZLanTingHeiS-R-GB" panose="02000000000000000000" pitchFamily="2" charset="-122"/>
                <a:ea typeface="FZLanTingHeiS-R-GB" panose="02000000000000000000" pitchFamily="2" charset="-122"/>
              </a:rPr>
              <a:t>因变量</a:t>
            </a:r>
          </a:p>
        </p:txBody>
      </p:sp>
      <p:cxnSp>
        <p:nvCxnSpPr>
          <p:cNvPr id="10" name="直线箭头连接符 9">
            <a:extLst>
              <a:ext uri="{FF2B5EF4-FFF2-40B4-BE49-F238E27FC236}">
                <a16:creationId xmlns:a16="http://schemas.microsoft.com/office/drawing/2014/main" id="{C43FBD9B-7433-A146-865B-1FA12A734F00}"/>
              </a:ext>
            </a:extLst>
          </p:cNvPr>
          <p:cNvCxnSpPr>
            <a:cxnSpLocks/>
          </p:cNvCxnSpPr>
          <p:nvPr/>
        </p:nvCxnSpPr>
        <p:spPr>
          <a:xfrm>
            <a:off x="5562964" y="4299420"/>
            <a:ext cx="1066072" cy="944572"/>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69CF7B3A-55D7-1D4A-A225-16288D79A935}"/>
              </a:ext>
            </a:extLst>
          </p:cNvPr>
          <p:cNvSpPr/>
          <p:nvPr/>
        </p:nvSpPr>
        <p:spPr>
          <a:xfrm>
            <a:off x="8125640" y="4812450"/>
            <a:ext cx="3584103" cy="461665"/>
          </a:xfrm>
          <a:prstGeom prst="rect">
            <a:avLst/>
          </a:prstGeom>
          <a:ln>
            <a:solidFill>
              <a:schemeClr val="tx1"/>
            </a:solidFill>
          </a:ln>
        </p:spPr>
        <p:txBody>
          <a:bodyPr wrap="square">
            <a:spAutoFit/>
          </a:bodyPr>
          <a:lstStyle/>
          <a:p>
            <a:r>
              <a:rPr lang="zh-CN" altLang="en-US" sz="2400" dirty="0">
                <a:latin typeface="FZLanTingHeiS-R-GB" panose="02000000000000000000" pitchFamily="2" charset="-122"/>
                <a:ea typeface="FZLanTingHeiS-R-GB" panose="02000000000000000000" pitchFamily="2" charset="-122"/>
              </a:rPr>
              <a:t>价格弹性</a:t>
            </a:r>
            <a:r>
              <a:rPr lang="en-US" altLang="zh-CN" sz="2400" dirty="0">
                <a:latin typeface="FZLanTingHeiS-R-GB" panose="02000000000000000000" pitchFamily="2" charset="-122"/>
                <a:ea typeface="FZLanTingHeiS-R-GB" panose="02000000000000000000" pitchFamily="2" charset="-122"/>
              </a:rPr>
              <a:t>=10%÷5%=2</a:t>
            </a:r>
            <a:endParaRPr lang="zh-CN" altLang="en-US" sz="2400" dirty="0">
              <a:latin typeface="FZLanTingHeiS-R-GB" panose="02000000000000000000" pitchFamily="2" charset="-122"/>
              <a:ea typeface="FZLanTingHeiS-R-GB" panose="02000000000000000000" pitchFamily="2" charset="-122"/>
            </a:endParaRPr>
          </a:p>
        </p:txBody>
      </p:sp>
    </p:spTree>
    <p:extLst>
      <p:ext uri="{BB962C8B-B14F-4D97-AF65-F5344CB8AC3E}">
        <p14:creationId xmlns:p14="http://schemas.microsoft.com/office/powerpoint/2010/main" val="53072635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5228AA02-C9F0-1145-AC6E-410489FDA5DF}"/>
              </a:ext>
            </a:extLst>
          </p:cNvPr>
          <p:cNvSpPr/>
          <p:nvPr/>
        </p:nvSpPr>
        <p:spPr>
          <a:xfrm>
            <a:off x="971277" y="711505"/>
            <a:ext cx="9958175" cy="461665"/>
          </a:xfrm>
          <a:prstGeom prst="rect">
            <a:avLst/>
          </a:prstGeom>
        </p:spPr>
        <p:txBody>
          <a:bodyPr wrap="none">
            <a:spAutoFit/>
          </a:bodyPr>
          <a:lstStyle/>
          <a:p>
            <a:r>
              <a:rPr lang="zh-CN" altLang="en-US" sz="2400" dirty="0">
                <a:latin typeface="FZLanTingHeiS-R-GB" panose="02000000000000000000" pitchFamily="2" charset="-122"/>
                <a:ea typeface="FZLanTingHeiS-R-GB" panose="02000000000000000000" pitchFamily="2" charset="-122"/>
              </a:rPr>
              <a:t>弹性 （</a:t>
            </a:r>
            <a:r>
              <a:rPr lang="en-US" altLang="zh-CN" sz="2400" dirty="0">
                <a:latin typeface="FZLanTingHeiS-R-GB" panose="02000000000000000000" pitchFamily="2" charset="-122"/>
                <a:ea typeface="FZLanTingHeiS-R-GB" panose="02000000000000000000" pitchFamily="2" charset="-122"/>
              </a:rPr>
              <a:t>elasticity</a:t>
            </a:r>
            <a:r>
              <a:rPr lang="zh-CN" altLang="en-US" sz="2400" dirty="0">
                <a:latin typeface="FZLanTingHeiS-R-GB" panose="02000000000000000000" pitchFamily="2" charset="-122"/>
                <a:ea typeface="FZLanTingHeiS-R-GB" panose="02000000000000000000" pitchFamily="2" charset="-122"/>
              </a:rPr>
              <a:t>）：</a:t>
            </a:r>
            <a:r>
              <a:rPr lang="zh-CN" altLang="en-US" sz="2400" dirty="0">
                <a:solidFill>
                  <a:srgbClr val="C00000"/>
                </a:solidFill>
                <a:latin typeface="FZLanTingHeiS-R-GB" panose="02000000000000000000" pitchFamily="2" charset="-122"/>
                <a:ea typeface="FZLanTingHeiS-R-GB" panose="02000000000000000000" pitchFamily="2" charset="-122"/>
              </a:rPr>
              <a:t>因变量的相对变化</a:t>
            </a:r>
            <a:r>
              <a:rPr lang="zh-CN" altLang="en-US" sz="2400" dirty="0">
                <a:latin typeface="FZLanTingHeiS-R-GB" panose="02000000000000000000" pitchFamily="2" charset="-122"/>
                <a:ea typeface="FZLanTingHeiS-R-GB" panose="02000000000000000000" pitchFamily="2" charset="-122"/>
              </a:rPr>
              <a:t>对</a:t>
            </a:r>
            <a:r>
              <a:rPr lang="zh-CN" altLang="en-US" sz="2400" dirty="0">
                <a:solidFill>
                  <a:srgbClr val="C00000"/>
                </a:solidFill>
                <a:latin typeface="FZLanTingHeiS-R-GB" panose="02000000000000000000" pitchFamily="2" charset="-122"/>
                <a:ea typeface="FZLanTingHeiS-R-GB" panose="02000000000000000000" pitchFamily="2" charset="-122"/>
              </a:rPr>
              <a:t>自变量相对变化</a:t>
            </a:r>
            <a:r>
              <a:rPr lang="zh-CN" altLang="en-US" sz="2400" dirty="0">
                <a:latin typeface="FZLanTingHeiS-R-GB" panose="02000000000000000000" pitchFamily="2" charset="-122"/>
                <a:ea typeface="FZLanTingHeiS-R-GB" panose="02000000000000000000" pitchFamily="2" charset="-122"/>
              </a:rPr>
              <a:t>的敏感程度。 </a:t>
            </a:r>
          </a:p>
        </p:txBody>
      </p:sp>
      <p:cxnSp>
        <p:nvCxnSpPr>
          <p:cNvPr id="12" name="直线连接符 11">
            <a:extLst>
              <a:ext uri="{FF2B5EF4-FFF2-40B4-BE49-F238E27FC236}">
                <a16:creationId xmlns:a16="http://schemas.microsoft.com/office/drawing/2014/main" id="{1974462A-3FC8-3646-B848-676B78984ED9}"/>
              </a:ext>
            </a:extLst>
          </p:cNvPr>
          <p:cNvCxnSpPr>
            <a:cxnSpLocks/>
          </p:cNvCxnSpPr>
          <p:nvPr/>
        </p:nvCxnSpPr>
        <p:spPr>
          <a:xfrm>
            <a:off x="4364182" y="1173170"/>
            <a:ext cx="0" cy="3759048"/>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线连接符 13">
            <a:extLst>
              <a:ext uri="{FF2B5EF4-FFF2-40B4-BE49-F238E27FC236}">
                <a16:creationId xmlns:a16="http://schemas.microsoft.com/office/drawing/2014/main" id="{09643A91-0B67-F041-B42E-1307905F6223}"/>
              </a:ext>
            </a:extLst>
          </p:cNvPr>
          <p:cNvCxnSpPr/>
          <p:nvPr/>
        </p:nvCxnSpPr>
        <p:spPr>
          <a:xfrm>
            <a:off x="4364182" y="2341419"/>
            <a:ext cx="609600"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直线连接符 14">
            <a:extLst>
              <a:ext uri="{FF2B5EF4-FFF2-40B4-BE49-F238E27FC236}">
                <a16:creationId xmlns:a16="http://schemas.microsoft.com/office/drawing/2014/main" id="{08E2773D-6458-774C-8C7C-2389C806C237}"/>
              </a:ext>
            </a:extLst>
          </p:cNvPr>
          <p:cNvCxnSpPr/>
          <p:nvPr/>
        </p:nvCxnSpPr>
        <p:spPr>
          <a:xfrm>
            <a:off x="4343604" y="4932218"/>
            <a:ext cx="609600"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9165685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5228AA02-C9F0-1145-AC6E-410489FDA5DF}"/>
              </a:ext>
            </a:extLst>
          </p:cNvPr>
          <p:cNvSpPr/>
          <p:nvPr/>
        </p:nvSpPr>
        <p:spPr>
          <a:xfrm>
            <a:off x="971277" y="711505"/>
            <a:ext cx="9958175" cy="461665"/>
          </a:xfrm>
          <a:prstGeom prst="rect">
            <a:avLst/>
          </a:prstGeom>
        </p:spPr>
        <p:txBody>
          <a:bodyPr wrap="none">
            <a:spAutoFit/>
          </a:bodyPr>
          <a:lstStyle/>
          <a:p>
            <a:r>
              <a:rPr lang="zh-CN" altLang="en-US" sz="2400" dirty="0">
                <a:latin typeface="FZLanTingHeiS-R-GB" panose="02000000000000000000" pitchFamily="2" charset="-122"/>
                <a:ea typeface="FZLanTingHeiS-R-GB" panose="02000000000000000000" pitchFamily="2" charset="-122"/>
              </a:rPr>
              <a:t>弹性 （</a:t>
            </a:r>
            <a:r>
              <a:rPr lang="en-US" altLang="zh-CN" sz="2400" dirty="0">
                <a:latin typeface="FZLanTingHeiS-R-GB" panose="02000000000000000000" pitchFamily="2" charset="-122"/>
                <a:ea typeface="FZLanTingHeiS-R-GB" panose="02000000000000000000" pitchFamily="2" charset="-122"/>
              </a:rPr>
              <a:t>elasticity</a:t>
            </a:r>
            <a:r>
              <a:rPr lang="zh-CN" altLang="en-US" sz="2400" dirty="0">
                <a:latin typeface="FZLanTingHeiS-R-GB" panose="02000000000000000000" pitchFamily="2" charset="-122"/>
                <a:ea typeface="FZLanTingHeiS-R-GB" panose="02000000000000000000" pitchFamily="2" charset="-122"/>
              </a:rPr>
              <a:t>）：</a:t>
            </a:r>
            <a:r>
              <a:rPr lang="zh-CN" altLang="en-US" sz="2400" dirty="0">
                <a:solidFill>
                  <a:srgbClr val="C00000"/>
                </a:solidFill>
                <a:latin typeface="FZLanTingHeiS-R-GB" panose="02000000000000000000" pitchFamily="2" charset="-122"/>
                <a:ea typeface="FZLanTingHeiS-R-GB" panose="02000000000000000000" pitchFamily="2" charset="-122"/>
              </a:rPr>
              <a:t>因变量的相对变化</a:t>
            </a:r>
            <a:r>
              <a:rPr lang="zh-CN" altLang="en-US" sz="2400" dirty="0">
                <a:latin typeface="FZLanTingHeiS-R-GB" panose="02000000000000000000" pitchFamily="2" charset="-122"/>
                <a:ea typeface="FZLanTingHeiS-R-GB" panose="02000000000000000000" pitchFamily="2" charset="-122"/>
              </a:rPr>
              <a:t>对</a:t>
            </a:r>
            <a:r>
              <a:rPr lang="zh-CN" altLang="en-US" sz="2400" dirty="0">
                <a:solidFill>
                  <a:srgbClr val="C00000"/>
                </a:solidFill>
                <a:latin typeface="FZLanTingHeiS-R-GB" panose="02000000000000000000" pitchFamily="2" charset="-122"/>
                <a:ea typeface="FZLanTingHeiS-R-GB" panose="02000000000000000000" pitchFamily="2" charset="-122"/>
              </a:rPr>
              <a:t>自变量相对变化</a:t>
            </a:r>
            <a:r>
              <a:rPr lang="zh-CN" altLang="en-US" sz="2400" dirty="0">
                <a:latin typeface="FZLanTingHeiS-R-GB" panose="02000000000000000000" pitchFamily="2" charset="-122"/>
                <a:ea typeface="FZLanTingHeiS-R-GB" panose="02000000000000000000" pitchFamily="2" charset="-122"/>
              </a:rPr>
              <a:t>的敏感程度。 </a:t>
            </a:r>
          </a:p>
        </p:txBody>
      </p:sp>
      <p:cxnSp>
        <p:nvCxnSpPr>
          <p:cNvPr id="12" name="直线连接符 11">
            <a:extLst>
              <a:ext uri="{FF2B5EF4-FFF2-40B4-BE49-F238E27FC236}">
                <a16:creationId xmlns:a16="http://schemas.microsoft.com/office/drawing/2014/main" id="{1974462A-3FC8-3646-B848-676B78984ED9}"/>
              </a:ext>
            </a:extLst>
          </p:cNvPr>
          <p:cNvCxnSpPr>
            <a:cxnSpLocks/>
          </p:cNvCxnSpPr>
          <p:nvPr/>
        </p:nvCxnSpPr>
        <p:spPr>
          <a:xfrm>
            <a:off x="4364182" y="1173170"/>
            <a:ext cx="0" cy="3759048"/>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线连接符 13">
            <a:extLst>
              <a:ext uri="{FF2B5EF4-FFF2-40B4-BE49-F238E27FC236}">
                <a16:creationId xmlns:a16="http://schemas.microsoft.com/office/drawing/2014/main" id="{09643A91-0B67-F041-B42E-1307905F6223}"/>
              </a:ext>
            </a:extLst>
          </p:cNvPr>
          <p:cNvCxnSpPr/>
          <p:nvPr/>
        </p:nvCxnSpPr>
        <p:spPr>
          <a:xfrm>
            <a:off x="4364182" y="2341419"/>
            <a:ext cx="609600"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直线连接符 14">
            <a:extLst>
              <a:ext uri="{FF2B5EF4-FFF2-40B4-BE49-F238E27FC236}">
                <a16:creationId xmlns:a16="http://schemas.microsoft.com/office/drawing/2014/main" id="{08E2773D-6458-774C-8C7C-2389C806C237}"/>
              </a:ext>
            </a:extLst>
          </p:cNvPr>
          <p:cNvCxnSpPr/>
          <p:nvPr/>
        </p:nvCxnSpPr>
        <p:spPr>
          <a:xfrm>
            <a:off x="4343604" y="4932218"/>
            <a:ext cx="609600"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矩形 15">
            <a:extLst>
              <a:ext uri="{FF2B5EF4-FFF2-40B4-BE49-F238E27FC236}">
                <a16:creationId xmlns:a16="http://schemas.microsoft.com/office/drawing/2014/main" id="{55CDE79B-0F08-2D47-9B92-DC71398898F5}"/>
              </a:ext>
            </a:extLst>
          </p:cNvPr>
          <p:cNvSpPr/>
          <p:nvPr/>
        </p:nvSpPr>
        <p:spPr>
          <a:xfrm>
            <a:off x="4953204" y="2115510"/>
            <a:ext cx="1107996" cy="461665"/>
          </a:xfrm>
          <a:prstGeom prst="rect">
            <a:avLst/>
          </a:prstGeom>
        </p:spPr>
        <p:txBody>
          <a:bodyPr wrap="none">
            <a:spAutoFit/>
          </a:bodyPr>
          <a:lstStyle/>
          <a:p>
            <a:r>
              <a:rPr lang="zh-CN" altLang="en-US" sz="2400" dirty="0">
                <a:solidFill>
                  <a:srgbClr val="C00000"/>
                </a:solidFill>
                <a:latin typeface="FZLanTingHeiS-R-GB" panose="02000000000000000000" pitchFamily="2" charset="-122"/>
                <a:ea typeface="FZLanTingHeiS-R-GB" panose="02000000000000000000" pitchFamily="2" charset="-122"/>
              </a:rPr>
              <a:t>需求量</a:t>
            </a:r>
            <a:endParaRPr lang="zh-CN" altLang="en-US" sz="2400" dirty="0"/>
          </a:p>
        </p:txBody>
      </p:sp>
    </p:spTree>
    <p:extLst>
      <p:ext uri="{BB962C8B-B14F-4D97-AF65-F5344CB8AC3E}">
        <p14:creationId xmlns:p14="http://schemas.microsoft.com/office/powerpoint/2010/main" val="221444130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5228AA02-C9F0-1145-AC6E-410489FDA5DF}"/>
              </a:ext>
            </a:extLst>
          </p:cNvPr>
          <p:cNvSpPr/>
          <p:nvPr/>
        </p:nvSpPr>
        <p:spPr>
          <a:xfrm>
            <a:off x="971277" y="711505"/>
            <a:ext cx="9958175" cy="461665"/>
          </a:xfrm>
          <a:prstGeom prst="rect">
            <a:avLst/>
          </a:prstGeom>
        </p:spPr>
        <p:txBody>
          <a:bodyPr wrap="none">
            <a:spAutoFit/>
          </a:bodyPr>
          <a:lstStyle/>
          <a:p>
            <a:r>
              <a:rPr lang="zh-CN" altLang="en-US" sz="2400" dirty="0">
                <a:latin typeface="FZLanTingHeiS-R-GB" panose="02000000000000000000" pitchFamily="2" charset="-122"/>
                <a:ea typeface="FZLanTingHeiS-R-GB" panose="02000000000000000000" pitchFamily="2" charset="-122"/>
              </a:rPr>
              <a:t>弹性 （</a:t>
            </a:r>
            <a:r>
              <a:rPr lang="en-US" altLang="zh-CN" sz="2400" dirty="0">
                <a:latin typeface="FZLanTingHeiS-R-GB" panose="02000000000000000000" pitchFamily="2" charset="-122"/>
                <a:ea typeface="FZLanTingHeiS-R-GB" panose="02000000000000000000" pitchFamily="2" charset="-122"/>
              </a:rPr>
              <a:t>elasticity</a:t>
            </a:r>
            <a:r>
              <a:rPr lang="zh-CN" altLang="en-US" sz="2400" dirty="0">
                <a:latin typeface="FZLanTingHeiS-R-GB" panose="02000000000000000000" pitchFamily="2" charset="-122"/>
                <a:ea typeface="FZLanTingHeiS-R-GB" panose="02000000000000000000" pitchFamily="2" charset="-122"/>
              </a:rPr>
              <a:t>）：</a:t>
            </a:r>
            <a:r>
              <a:rPr lang="zh-CN" altLang="en-US" sz="2400" dirty="0">
                <a:solidFill>
                  <a:srgbClr val="C00000"/>
                </a:solidFill>
                <a:latin typeface="FZLanTingHeiS-R-GB" panose="02000000000000000000" pitchFamily="2" charset="-122"/>
                <a:ea typeface="FZLanTingHeiS-R-GB" panose="02000000000000000000" pitchFamily="2" charset="-122"/>
              </a:rPr>
              <a:t>因变量的相对变化</a:t>
            </a:r>
            <a:r>
              <a:rPr lang="zh-CN" altLang="en-US" sz="2400" dirty="0">
                <a:latin typeface="FZLanTingHeiS-R-GB" panose="02000000000000000000" pitchFamily="2" charset="-122"/>
                <a:ea typeface="FZLanTingHeiS-R-GB" panose="02000000000000000000" pitchFamily="2" charset="-122"/>
              </a:rPr>
              <a:t>对</a:t>
            </a:r>
            <a:r>
              <a:rPr lang="zh-CN" altLang="en-US" sz="2400" dirty="0">
                <a:solidFill>
                  <a:srgbClr val="C00000"/>
                </a:solidFill>
                <a:latin typeface="FZLanTingHeiS-R-GB" panose="02000000000000000000" pitchFamily="2" charset="-122"/>
                <a:ea typeface="FZLanTingHeiS-R-GB" panose="02000000000000000000" pitchFamily="2" charset="-122"/>
              </a:rPr>
              <a:t>自变量相对变化</a:t>
            </a:r>
            <a:r>
              <a:rPr lang="zh-CN" altLang="en-US" sz="2400" dirty="0">
                <a:latin typeface="FZLanTingHeiS-R-GB" panose="02000000000000000000" pitchFamily="2" charset="-122"/>
                <a:ea typeface="FZLanTingHeiS-R-GB" panose="02000000000000000000" pitchFamily="2" charset="-122"/>
              </a:rPr>
              <a:t>的敏感程度。 </a:t>
            </a:r>
          </a:p>
        </p:txBody>
      </p:sp>
      <p:cxnSp>
        <p:nvCxnSpPr>
          <p:cNvPr id="12" name="直线连接符 11">
            <a:extLst>
              <a:ext uri="{FF2B5EF4-FFF2-40B4-BE49-F238E27FC236}">
                <a16:creationId xmlns:a16="http://schemas.microsoft.com/office/drawing/2014/main" id="{1974462A-3FC8-3646-B848-676B78984ED9}"/>
              </a:ext>
            </a:extLst>
          </p:cNvPr>
          <p:cNvCxnSpPr>
            <a:cxnSpLocks/>
          </p:cNvCxnSpPr>
          <p:nvPr/>
        </p:nvCxnSpPr>
        <p:spPr>
          <a:xfrm>
            <a:off x="4364182" y="1173170"/>
            <a:ext cx="0" cy="3759048"/>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线连接符 13">
            <a:extLst>
              <a:ext uri="{FF2B5EF4-FFF2-40B4-BE49-F238E27FC236}">
                <a16:creationId xmlns:a16="http://schemas.microsoft.com/office/drawing/2014/main" id="{09643A91-0B67-F041-B42E-1307905F6223}"/>
              </a:ext>
            </a:extLst>
          </p:cNvPr>
          <p:cNvCxnSpPr/>
          <p:nvPr/>
        </p:nvCxnSpPr>
        <p:spPr>
          <a:xfrm>
            <a:off x="4364182" y="2341419"/>
            <a:ext cx="609600"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直线连接符 14">
            <a:extLst>
              <a:ext uri="{FF2B5EF4-FFF2-40B4-BE49-F238E27FC236}">
                <a16:creationId xmlns:a16="http://schemas.microsoft.com/office/drawing/2014/main" id="{08E2773D-6458-774C-8C7C-2389C806C237}"/>
              </a:ext>
            </a:extLst>
          </p:cNvPr>
          <p:cNvCxnSpPr/>
          <p:nvPr/>
        </p:nvCxnSpPr>
        <p:spPr>
          <a:xfrm>
            <a:off x="4343604" y="4932218"/>
            <a:ext cx="609600"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矩形 15">
            <a:extLst>
              <a:ext uri="{FF2B5EF4-FFF2-40B4-BE49-F238E27FC236}">
                <a16:creationId xmlns:a16="http://schemas.microsoft.com/office/drawing/2014/main" id="{55CDE79B-0F08-2D47-9B92-DC71398898F5}"/>
              </a:ext>
            </a:extLst>
          </p:cNvPr>
          <p:cNvSpPr/>
          <p:nvPr/>
        </p:nvSpPr>
        <p:spPr>
          <a:xfrm>
            <a:off x="4953204" y="2115510"/>
            <a:ext cx="1107996" cy="461665"/>
          </a:xfrm>
          <a:prstGeom prst="rect">
            <a:avLst/>
          </a:prstGeom>
        </p:spPr>
        <p:txBody>
          <a:bodyPr wrap="none">
            <a:spAutoFit/>
          </a:bodyPr>
          <a:lstStyle/>
          <a:p>
            <a:r>
              <a:rPr lang="zh-CN" altLang="en-US" sz="2400" dirty="0">
                <a:solidFill>
                  <a:srgbClr val="C00000"/>
                </a:solidFill>
                <a:latin typeface="FZLanTingHeiS-R-GB" panose="02000000000000000000" pitchFamily="2" charset="-122"/>
                <a:ea typeface="FZLanTingHeiS-R-GB" panose="02000000000000000000" pitchFamily="2" charset="-122"/>
              </a:rPr>
              <a:t>需求量</a:t>
            </a:r>
            <a:endParaRPr lang="zh-CN" altLang="en-US" sz="2400" dirty="0"/>
          </a:p>
        </p:txBody>
      </p:sp>
      <p:sp>
        <p:nvSpPr>
          <p:cNvPr id="17" name="矩形 16">
            <a:extLst>
              <a:ext uri="{FF2B5EF4-FFF2-40B4-BE49-F238E27FC236}">
                <a16:creationId xmlns:a16="http://schemas.microsoft.com/office/drawing/2014/main" id="{E6258374-06D0-6042-B0B9-A55BEED1B9D3}"/>
              </a:ext>
            </a:extLst>
          </p:cNvPr>
          <p:cNvSpPr/>
          <p:nvPr/>
        </p:nvSpPr>
        <p:spPr>
          <a:xfrm>
            <a:off x="4918732" y="4701385"/>
            <a:ext cx="1107996" cy="461665"/>
          </a:xfrm>
          <a:prstGeom prst="rect">
            <a:avLst/>
          </a:prstGeom>
        </p:spPr>
        <p:txBody>
          <a:bodyPr wrap="none">
            <a:spAutoFit/>
          </a:bodyPr>
          <a:lstStyle/>
          <a:p>
            <a:r>
              <a:rPr lang="zh-CN" altLang="en-US" sz="2400" dirty="0">
                <a:solidFill>
                  <a:srgbClr val="C00000"/>
                </a:solidFill>
                <a:latin typeface="FZLanTingHeiS-R-GB" panose="02000000000000000000" pitchFamily="2" charset="-122"/>
                <a:ea typeface="FZLanTingHeiS-R-GB" panose="02000000000000000000" pitchFamily="2" charset="-122"/>
              </a:rPr>
              <a:t>供给量</a:t>
            </a:r>
            <a:endParaRPr lang="zh-CN" altLang="en-US" sz="2400" dirty="0"/>
          </a:p>
        </p:txBody>
      </p:sp>
    </p:spTree>
    <p:extLst>
      <p:ext uri="{BB962C8B-B14F-4D97-AF65-F5344CB8AC3E}">
        <p14:creationId xmlns:p14="http://schemas.microsoft.com/office/powerpoint/2010/main" val="44849417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5228AA02-C9F0-1145-AC6E-410489FDA5DF}"/>
              </a:ext>
            </a:extLst>
          </p:cNvPr>
          <p:cNvSpPr/>
          <p:nvPr/>
        </p:nvSpPr>
        <p:spPr>
          <a:xfrm>
            <a:off x="971277" y="711505"/>
            <a:ext cx="9958175" cy="461665"/>
          </a:xfrm>
          <a:prstGeom prst="rect">
            <a:avLst/>
          </a:prstGeom>
        </p:spPr>
        <p:txBody>
          <a:bodyPr wrap="none">
            <a:spAutoFit/>
          </a:bodyPr>
          <a:lstStyle/>
          <a:p>
            <a:r>
              <a:rPr lang="zh-CN" altLang="en-US" sz="2400" dirty="0">
                <a:latin typeface="FZLanTingHeiS-R-GB" panose="02000000000000000000" pitchFamily="2" charset="-122"/>
                <a:ea typeface="FZLanTingHeiS-R-GB" panose="02000000000000000000" pitchFamily="2" charset="-122"/>
              </a:rPr>
              <a:t>弹性 （</a:t>
            </a:r>
            <a:r>
              <a:rPr lang="en-US" altLang="zh-CN" sz="2400" dirty="0">
                <a:latin typeface="FZLanTingHeiS-R-GB" panose="02000000000000000000" pitchFamily="2" charset="-122"/>
                <a:ea typeface="FZLanTingHeiS-R-GB" panose="02000000000000000000" pitchFamily="2" charset="-122"/>
              </a:rPr>
              <a:t>elasticity</a:t>
            </a:r>
            <a:r>
              <a:rPr lang="zh-CN" altLang="en-US" sz="2400" dirty="0">
                <a:latin typeface="FZLanTingHeiS-R-GB" panose="02000000000000000000" pitchFamily="2" charset="-122"/>
                <a:ea typeface="FZLanTingHeiS-R-GB" panose="02000000000000000000" pitchFamily="2" charset="-122"/>
              </a:rPr>
              <a:t>）：</a:t>
            </a:r>
            <a:r>
              <a:rPr lang="zh-CN" altLang="en-US" sz="2400" dirty="0">
                <a:solidFill>
                  <a:srgbClr val="C00000"/>
                </a:solidFill>
                <a:latin typeface="FZLanTingHeiS-R-GB" panose="02000000000000000000" pitchFamily="2" charset="-122"/>
                <a:ea typeface="FZLanTingHeiS-R-GB" panose="02000000000000000000" pitchFamily="2" charset="-122"/>
              </a:rPr>
              <a:t>因变量的相对变化</a:t>
            </a:r>
            <a:r>
              <a:rPr lang="zh-CN" altLang="en-US" sz="2400" dirty="0">
                <a:latin typeface="FZLanTingHeiS-R-GB" panose="02000000000000000000" pitchFamily="2" charset="-122"/>
                <a:ea typeface="FZLanTingHeiS-R-GB" panose="02000000000000000000" pitchFamily="2" charset="-122"/>
              </a:rPr>
              <a:t>对</a:t>
            </a:r>
            <a:r>
              <a:rPr lang="zh-CN" altLang="en-US" sz="2400" dirty="0">
                <a:solidFill>
                  <a:srgbClr val="C00000"/>
                </a:solidFill>
                <a:latin typeface="FZLanTingHeiS-R-GB" panose="02000000000000000000" pitchFamily="2" charset="-122"/>
                <a:ea typeface="FZLanTingHeiS-R-GB" panose="02000000000000000000" pitchFamily="2" charset="-122"/>
              </a:rPr>
              <a:t>自变量相对变化</a:t>
            </a:r>
            <a:r>
              <a:rPr lang="zh-CN" altLang="en-US" sz="2400" dirty="0">
                <a:latin typeface="FZLanTingHeiS-R-GB" panose="02000000000000000000" pitchFamily="2" charset="-122"/>
                <a:ea typeface="FZLanTingHeiS-R-GB" panose="02000000000000000000" pitchFamily="2" charset="-122"/>
              </a:rPr>
              <a:t>的敏感程度。 </a:t>
            </a:r>
          </a:p>
        </p:txBody>
      </p:sp>
      <p:cxnSp>
        <p:nvCxnSpPr>
          <p:cNvPr id="12" name="直线连接符 11">
            <a:extLst>
              <a:ext uri="{FF2B5EF4-FFF2-40B4-BE49-F238E27FC236}">
                <a16:creationId xmlns:a16="http://schemas.microsoft.com/office/drawing/2014/main" id="{1974462A-3FC8-3646-B848-676B78984ED9}"/>
              </a:ext>
            </a:extLst>
          </p:cNvPr>
          <p:cNvCxnSpPr>
            <a:cxnSpLocks/>
          </p:cNvCxnSpPr>
          <p:nvPr/>
        </p:nvCxnSpPr>
        <p:spPr>
          <a:xfrm>
            <a:off x="4364182" y="1173170"/>
            <a:ext cx="0" cy="3759048"/>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线连接符 13">
            <a:extLst>
              <a:ext uri="{FF2B5EF4-FFF2-40B4-BE49-F238E27FC236}">
                <a16:creationId xmlns:a16="http://schemas.microsoft.com/office/drawing/2014/main" id="{09643A91-0B67-F041-B42E-1307905F6223}"/>
              </a:ext>
            </a:extLst>
          </p:cNvPr>
          <p:cNvCxnSpPr/>
          <p:nvPr/>
        </p:nvCxnSpPr>
        <p:spPr>
          <a:xfrm>
            <a:off x="4364182" y="2341419"/>
            <a:ext cx="609600"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直线连接符 14">
            <a:extLst>
              <a:ext uri="{FF2B5EF4-FFF2-40B4-BE49-F238E27FC236}">
                <a16:creationId xmlns:a16="http://schemas.microsoft.com/office/drawing/2014/main" id="{08E2773D-6458-774C-8C7C-2389C806C237}"/>
              </a:ext>
            </a:extLst>
          </p:cNvPr>
          <p:cNvCxnSpPr/>
          <p:nvPr/>
        </p:nvCxnSpPr>
        <p:spPr>
          <a:xfrm>
            <a:off x="4343604" y="4932218"/>
            <a:ext cx="609600"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矩形 15">
            <a:extLst>
              <a:ext uri="{FF2B5EF4-FFF2-40B4-BE49-F238E27FC236}">
                <a16:creationId xmlns:a16="http://schemas.microsoft.com/office/drawing/2014/main" id="{55CDE79B-0F08-2D47-9B92-DC71398898F5}"/>
              </a:ext>
            </a:extLst>
          </p:cNvPr>
          <p:cNvSpPr/>
          <p:nvPr/>
        </p:nvSpPr>
        <p:spPr>
          <a:xfrm>
            <a:off x="4953204" y="2115510"/>
            <a:ext cx="1107996" cy="461665"/>
          </a:xfrm>
          <a:prstGeom prst="rect">
            <a:avLst/>
          </a:prstGeom>
        </p:spPr>
        <p:txBody>
          <a:bodyPr wrap="none">
            <a:spAutoFit/>
          </a:bodyPr>
          <a:lstStyle/>
          <a:p>
            <a:r>
              <a:rPr lang="zh-CN" altLang="en-US" sz="2400" dirty="0">
                <a:solidFill>
                  <a:srgbClr val="C00000"/>
                </a:solidFill>
                <a:latin typeface="FZLanTingHeiS-R-GB" panose="02000000000000000000" pitchFamily="2" charset="-122"/>
                <a:ea typeface="FZLanTingHeiS-R-GB" panose="02000000000000000000" pitchFamily="2" charset="-122"/>
              </a:rPr>
              <a:t>需求量</a:t>
            </a:r>
            <a:endParaRPr lang="zh-CN" altLang="en-US" sz="2400" dirty="0"/>
          </a:p>
        </p:txBody>
      </p:sp>
      <p:sp>
        <p:nvSpPr>
          <p:cNvPr id="17" name="矩形 16">
            <a:extLst>
              <a:ext uri="{FF2B5EF4-FFF2-40B4-BE49-F238E27FC236}">
                <a16:creationId xmlns:a16="http://schemas.microsoft.com/office/drawing/2014/main" id="{E6258374-06D0-6042-B0B9-A55BEED1B9D3}"/>
              </a:ext>
            </a:extLst>
          </p:cNvPr>
          <p:cNvSpPr/>
          <p:nvPr/>
        </p:nvSpPr>
        <p:spPr>
          <a:xfrm>
            <a:off x="4918732" y="4701385"/>
            <a:ext cx="1107996" cy="461665"/>
          </a:xfrm>
          <a:prstGeom prst="rect">
            <a:avLst/>
          </a:prstGeom>
        </p:spPr>
        <p:txBody>
          <a:bodyPr wrap="none">
            <a:spAutoFit/>
          </a:bodyPr>
          <a:lstStyle/>
          <a:p>
            <a:r>
              <a:rPr lang="zh-CN" altLang="en-US" sz="2400" dirty="0">
                <a:solidFill>
                  <a:srgbClr val="C00000"/>
                </a:solidFill>
                <a:latin typeface="FZLanTingHeiS-R-GB" panose="02000000000000000000" pitchFamily="2" charset="-122"/>
                <a:ea typeface="FZLanTingHeiS-R-GB" panose="02000000000000000000" pitchFamily="2" charset="-122"/>
              </a:rPr>
              <a:t>供给量</a:t>
            </a:r>
            <a:endParaRPr lang="zh-CN" altLang="en-US" sz="2400" dirty="0"/>
          </a:p>
        </p:txBody>
      </p:sp>
      <p:cxnSp>
        <p:nvCxnSpPr>
          <p:cNvPr id="18" name="直线连接符 17">
            <a:extLst>
              <a:ext uri="{FF2B5EF4-FFF2-40B4-BE49-F238E27FC236}">
                <a16:creationId xmlns:a16="http://schemas.microsoft.com/office/drawing/2014/main" id="{A1C1410F-8951-BF44-BD53-320D363E7064}"/>
              </a:ext>
            </a:extLst>
          </p:cNvPr>
          <p:cNvCxnSpPr>
            <a:cxnSpLocks/>
          </p:cNvCxnSpPr>
          <p:nvPr/>
        </p:nvCxnSpPr>
        <p:spPr>
          <a:xfrm>
            <a:off x="6559964" y="1573723"/>
            <a:ext cx="0" cy="1855277"/>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直线连接符 21">
            <a:extLst>
              <a:ext uri="{FF2B5EF4-FFF2-40B4-BE49-F238E27FC236}">
                <a16:creationId xmlns:a16="http://schemas.microsoft.com/office/drawing/2014/main" id="{58CABCE8-1B5C-6E4B-8D9E-256378B9AFDB}"/>
              </a:ext>
            </a:extLst>
          </p:cNvPr>
          <p:cNvCxnSpPr/>
          <p:nvPr/>
        </p:nvCxnSpPr>
        <p:spPr>
          <a:xfrm>
            <a:off x="5950364" y="2332261"/>
            <a:ext cx="609600"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直线连接符 22">
            <a:extLst>
              <a:ext uri="{FF2B5EF4-FFF2-40B4-BE49-F238E27FC236}">
                <a16:creationId xmlns:a16="http://schemas.microsoft.com/office/drawing/2014/main" id="{CBC480CD-EE38-8647-9158-1D88C1E7B0CB}"/>
              </a:ext>
            </a:extLst>
          </p:cNvPr>
          <p:cNvCxnSpPr/>
          <p:nvPr/>
        </p:nvCxnSpPr>
        <p:spPr>
          <a:xfrm>
            <a:off x="6559964" y="1592275"/>
            <a:ext cx="609600"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直线连接符 25">
            <a:extLst>
              <a:ext uri="{FF2B5EF4-FFF2-40B4-BE49-F238E27FC236}">
                <a16:creationId xmlns:a16="http://schemas.microsoft.com/office/drawing/2014/main" id="{DCB43690-73F5-0047-9C65-549A6EC66189}"/>
              </a:ext>
            </a:extLst>
          </p:cNvPr>
          <p:cNvCxnSpPr/>
          <p:nvPr/>
        </p:nvCxnSpPr>
        <p:spPr>
          <a:xfrm>
            <a:off x="6559963" y="2193100"/>
            <a:ext cx="609600"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直线连接符 27">
            <a:extLst>
              <a:ext uri="{FF2B5EF4-FFF2-40B4-BE49-F238E27FC236}">
                <a16:creationId xmlns:a16="http://schemas.microsoft.com/office/drawing/2014/main" id="{5A1E09FA-9606-E246-A047-5E887B94C0B6}"/>
              </a:ext>
            </a:extLst>
          </p:cNvPr>
          <p:cNvCxnSpPr/>
          <p:nvPr/>
        </p:nvCxnSpPr>
        <p:spPr>
          <a:xfrm>
            <a:off x="6559964" y="2810251"/>
            <a:ext cx="609600"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直线连接符 29">
            <a:extLst>
              <a:ext uri="{FF2B5EF4-FFF2-40B4-BE49-F238E27FC236}">
                <a16:creationId xmlns:a16="http://schemas.microsoft.com/office/drawing/2014/main" id="{B6A4D2CD-848C-ED44-AC65-CC3B6C4890A8}"/>
              </a:ext>
            </a:extLst>
          </p:cNvPr>
          <p:cNvCxnSpPr/>
          <p:nvPr/>
        </p:nvCxnSpPr>
        <p:spPr>
          <a:xfrm>
            <a:off x="6559963" y="3411076"/>
            <a:ext cx="609600"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直线连接符 35">
            <a:extLst>
              <a:ext uri="{FF2B5EF4-FFF2-40B4-BE49-F238E27FC236}">
                <a16:creationId xmlns:a16="http://schemas.microsoft.com/office/drawing/2014/main" id="{4D5ADD02-88C7-8A40-8A35-2078ABF9E331}"/>
              </a:ext>
            </a:extLst>
          </p:cNvPr>
          <p:cNvCxnSpPr>
            <a:cxnSpLocks/>
          </p:cNvCxnSpPr>
          <p:nvPr/>
        </p:nvCxnSpPr>
        <p:spPr>
          <a:xfrm>
            <a:off x="6510333" y="4197947"/>
            <a:ext cx="0" cy="1855277"/>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直线连接符 36">
            <a:extLst>
              <a:ext uri="{FF2B5EF4-FFF2-40B4-BE49-F238E27FC236}">
                <a16:creationId xmlns:a16="http://schemas.microsoft.com/office/drawing/2014/main" id="{D36ADC81-453E-164D-BF32-57C979007A9B}"/>
              </a:ext>
            </a:extLst>
          </p:cNvPr>
          <p:cNvCxnSpPr/>
          <p:nvPr/>
        </p:nvCxnSpPr>
        <p:spPr>
          <a:xfrm>
            <a:off x="5900733" y="4956485"/>
            <a:ext cx="609600"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直线连接符 37">
            <a:extLst>
              <a:ext uri="{FF2B5EF4-FFF2-40B4-BE49-F238E27FC236}">
                <a16:creationId xmlns:a16="http://schemas.microsoft.com/office/drawing/2014/main" id="{A6B884FA-2C42-6F45-96AD-1504751F3283}"/>
              </a:ext>
            </a:extLst>
          </p:cNvPr>
          <p:cNvCxnSpPr/>
          <p:nvPr/>
        </p:nvCxnSpPr>
        <p:spPr>
          <a:xfrm>
            <a:off x="6510333" y="4216499"/>
            <a:ext cx="609600"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直线连接符 39">
            <a:extLst>
              <a:ext uri="{FF2B5EF4-FFF2-40B4-BE49-F238E27FC236}">
                <a16:creationId xmlns:a16="http://schemas.microsoft.com/office/drawing/2014/main" id="{C5C17122-4926-934E-A060-7E35DBA25801}"/>
              </a:ext>
            </a:extLst>
          </p:cNvPr>
          <p:cNvCxnSpPr/>
          <p:nvPr/>
        </p:nvCxnSpPr>
        <p:spPr>
          <a:xfrm>
            <a:off x="6510332" y="4817324"/>
            <a:ext cx="609600"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直线连接符 41">
            <a:extLst>
              <a:ext uri="{FF2B5EF4-FFF2-40B4-BE49-F238E27FC236}">
                <a16:creationId xmlns:a16="http://schemas.microsoft.com/office/drawing/2014/main" id="{EFDEA8DC-9949-0A4B-ACE6-4A977C848D17}"/>
              </a:ext>
            </a:extLst>
          </p:cNvPr>
          <p:cNvCxnSpPr/>
          <p:nvPr/>
        </p:nvCxnSpPr>
        <p:spPr>
          <a:xfrm>
            <a:off x="6510333" y="5434475"/>
            <a:ext cx="609600"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直线连接符 43">
            <a:extLst>
              <a:ext uri="{FF2B5EF4-FFF2-40B4-BE49-F238E27FC236}">
                <a16:creationId xmlns:a16="http://schemas.microsoft.com/office/drawing/2014/main" id="{B3F53B23-DF59-ED40-9F94-07865551F1B3}"/>
              </a:ext>
            </a:extLst>
          </p:cNvPr>
          <p:cNvCxnSpPr/>
          <p:nvPr/>
        </p:nvCxnSpPr>
        <p:spPr>
          <a:xfrm>
            <a:off x="6510332" y="6035300"/>
            <a:ext cx="609600"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2528208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5228AA02-C9F0-1145-AC6E-410489FDA5DF}"/>
              </a:ext>
            </a:extLst>
          </p:cNvPr>
          <p:cNvSpPr/>
          <p:nvPr/>
        </p:nvSpPr>
        <p:spPr>
          <a:xfrm>
            <a:off x="971277" y="711505"/>
            <a:ext cx="9958175" cy="461665"/>
          </a:xfrm>
          <a:prstGeom prst="rect">
            <a:avLst/>
          </a:prstGeom>
        </p:spPr>
        <p:txBody>
          <a:bodyPr wrap="none">
            <a:spAutoFit/>
          </a:bodyPr>
          <a:lstStyle/>
          <a:p>
            <a:r>
              <a:rPr lang="zh-CN" altLang="en-US" sz="2400" dirty="0">
                <a:latin typeface="FZLanTingHeiS-R-GB" panose="02000000000000000000" pitchFamily="2" charset="-122"/>
                <a:ea typeface="FZLanTingHeiS-R-GB" panose="02000000000000000000" pitchFamily="2" charset="-122"/>
              </a:rPr>
              <a:t>弹性 （</a:t>
            </a:r>
            <a:r>
              <a:rPr lang="en-US" altLang="zh-CN" sz="2400" dirty="0">
                <a:latin typeface="FZLanTingHeiS-R-GB" panose="02000000000000000000" pitchFamily="2" charset="-122"/>
                <a:ea typeface="FZLanTingHeiS-R-GB" panose="02000000000000000000" pitchFamily="2" charset="-122"/>
              </a:rPr>
              <a:t>elasticity</a:t>
            </a:r>
            <a:r>
              <a:rPr lang="zh-CN" altLang="en-US" sz="2400" dirty="0">
                <a:latin typeface="FZLanTingHeiS-R-GB" panose="02000000000000000000" pitchFamily="2" charset="-122"/>
                <a:ea typeface="FZLanTingHeiS-R-GB" panose="02000000000000000000" pitchFamily="2" charset="-122"/>
              </a:rPr>
              <a:t>）：</a:t>
            </a:r>
            <a:r>
              <a:rPr lang="zh-CN" altLang="en-US" sz="2400" dirty="0">
                <a:solidFill>
                  <a:srgbClr val="C00000"/>
                </a:solidFill>
                <a:latin typeface="FZLanTingHeiS-R-GB" panose="02000000000000000000" pitchFamily="2" charset="-122"/>
                <a:ea typeface="FZLanTingHeiS-R-GB" panose="02000000000000000000" pitchFamily="2" charset="-122"/>
              </a:rPr>
              <a:t>因变量的相对变化</a:t>
            </a:r>
            <a:r>
              <a:rPr lang="zh-CN" altLang="en-US" sz="2400" dirty="0">
                <a:latin typeface="FZLanTingHeiS-R-GB" panose="02000000000000000000" pitchFamily="2" charset="-122"/>
                <a:ea typeface="FZLanTingHeiS-R-GB" panose="02000000000000000000" pitchFamily="2" charset="-122"/>
              </a:rPr>
              <a:t>对</a:t>
            </a:r>
            <a:r>
              <a:rPr lang="zh-CN" altLang="en-US" sz="2400" dirty="0">
                <a:solidFill>
                  <a:srgbClr val="C00000"/>
                </a:solidFill>
                <a:latin typeface="FZLanTingHeiS-R-GB" panose="02000000000000000000" pitchFamily="2" charset="-122"/>
                <a:ea typeface="FZLanTingHeiS-R-GB" panose="02000000000000000000" pitchFamily="2" charset="-122"/>
              </a:rPr>
              <a:t>自变量相对变化</a:t>
            </a:r>
            <a:r>
              <a:rPr lang="zh-CN" altLang="en-US" sz="2400" dirty="0">
                <a:latin typeface="FZLanTingHeiS-R-GB" panose="02000000000000000000" pitchFamily="2" charset="-122"/>
                <a:ea typeface="FZLanTingHeiS-R-GB" panose="02000000000000000000" pitchFamily="2" charset="-122"/>
              </a:rPr>
              <a:t>的敏感程度。 </a:t>
            </a:r>
          </a:p>
        </p:txBody>
      </p:sp>
      <p:cxnSp>
        <p:nvCxnSpPr>
          <p:cNvPr id="12" name="直线连接符 11">
            <a:extLst>
              <a:ext uri="{FF2B5EF4-FFF2-40B4-BE49-F238E27FC236}">
                <a16:creationId xmlns:a16="http://schemas.microsoft.com/office/drawing/2014/main" id="{1974462A-3FC8-3646-B848-676B78984ED9}"/>
              </a:ext>
            </a:extLst>
          </p:cNvPr>
          <p:cNvCxnSpPr>
            <a:cxnSpLocks/>
          </p:cNvCxnSpPr>
          <p:nvPr/>
        </p:nvCxnSpPr>
        <p:spPr>
          <a:xfrm>
            <a:off x="4364182" y="1173170"/>
            <a:ext cx="0" cy="3759048"/>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线连接符 13">
            <a:extLst>
              <a:ext uri="{FF2B5EF4-FFF2-40B4-BE49-F238E27FC236}">
                <a16:creationId xmlns:a16="http://schemas.microsoft.com/office/drawing/2014/main" id="{09643A91-0B67-F041-B42E-1307905F6223}"/>
              </a:ext>
            </a:extLst>
          </p:cNvPr>
          <p:cNvCxnSpPr/>
          <p:nvPr/>
        </p:nvCxnSpPr>
        <p:spPr>
          <a:xfrm>
            <a:off x="4364182" y="2341419"/>
            <a:ext cx="609600"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直线连接符 14">
            <a:extLst>
              <a:ext uri="{FF2B5EF4-FFF2-40B4-BE49-F238E27FC236}">
                <a16:creationId xmlns:a16="http://schemas.microsoft.com/office/drawing/2014/main" id="{08E2773D-6458-774C-8C7C-2389C806C237}"/>
              </a:ext>
            </a:extLst>
          </p:cNvPr>
          <p:cNvCxnSpPr/>
          <p:nvPr/>
        </p:nvCxnSpPr>
        <p:spPr>
          <a:xfrm>
            <a:off x="4343604" y="4932218"/>
            <a:ext cx="609600"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矩形 15">
            <a:extLst>
              <a:ext uri="{FF2B5EF4-FFF2-40B4-BE49-F238E27FC236}">
                <a16:creationId xmlns:a16="http://schemas.microsoft.com/office/drawing/2014/main" id="{55CDE79B-0F08-2D47-9B92-DC71398898F5}"/>
              </a:ext>
            </a:extLst>
          </p:cNvPr>
          <p:cNvSpPr/>
          <p:nvPr/>
        </p:nvSpPr>
        <p:spPr>
          <a:xfrm>
            <a:off x="4953204" y="2115510"/>
            <a:ext cx="1107996" cy="461665"/>
          </a:xfrm>
          <a:prstGeom prst="rect">
            <a:avLst/>
          </a:prstGeom>
        </p:spPr>
        <p:txBody>
          <a:bodyPr wrap="none">
            <a:spAutoFit/>
          </a:bodyPr>
          <a:lstStyle/>
          <a:p>
            <a:r>
              <a:rPr lang="zh-CN" altLang="en-US" sz="2400" dirty="0">
                <a:solidFill>
                  <a:srgbClr val="C00000"/>
                </a:solidFill>
                <a:latin typeface="FZLanTingHeiS-R-GB" panose="02000000000000000000" pitchFamily="2" charset="-122"/>
                <a:ea typeface="FZLanTingHeiS-R-GB" panose="02000000000000000000" pitchFamily="2" charset="-122"/>
              </a:rPr>
              <a:t>需求量</a:t>
            </a:r>
            <a:endParaRPr lang="zh-CN" altLang="en-US" sz="2400" dirty="0"/>
          </a:p>
        </p:txBody>
      </p:sp>
      <p:sp>
        <p:nvSpPr>
          <p:cNvPr id="17" name="矩形 16">
            <a:extLst>
              <a:ext uri="{FF2B5EF4-FFF2-40B4-BE49-F238E27FC236}">
                <a16:creationId xmlns:a16="http://schemas.microsoft.com/office/drawing/2014/main" id="{E6258374-06D0-6042-B0B9-A55BEED1B9D3}"/>
              </a:ext>
            </a:extLst>
          </p:cNvPr>
          <p:cNvSpPr/>
          <p:nvPr/>
        </p:nvSpPr>
        <p:spPr>
          <a:xfrm>
            <a:off x="4918732" y="4701385"/>
            <a:ext cx="1107996" cy="461665"/>
          </a:xfrm>
          <a:prstGeom prst="rect">
            <a:avLst/>
          </a:prstGeom>
        </p:spPr>
        <p:txBody>
          <a:bodyPr wrap="none">
            <a:spAutoFit/>
          </a:bodyPr>
          <a:lstStyle/>
          <a:p>
            <a:r>
              <a:rPr lang="zh-CN" altLang="en-US" sz="2400" dirty="0">
                <a:solidFill>
                  <a:srgbClr val="C00000"/>
                </a:solidFill>
                <a:latin typeface="FZLanTingHeiS-R-GB" panose="02000000000000000000" pitchFamily="2" charset="-122"/>
                <a:ea typeface="FZLanTingHeiS-R-GB" panose="02000000000000000000" pitchFamily="2" charset="-122"/>
              </a:rPr>
              <a:t>供给量</a:t>
            </a:r>
            <a:endParaRPr lang="zh-CN" altLang="en-US" sz="2400" dirty="0"/>
          </a:p>
        </p:txBody>
      </p:sp>
      <p:cxnSp>
        <p:nvCxnSpPr>
          <p:cNvPr id="18" name="直线连接符 17">
            <a:extLst>
              <a:ext uri="{FF2B5EF4-FFF2-40B4-BE49-F238E27FC236}">
                <a16:creationId xmlns:a16="http://schemas.microsoft.com/office/drawing/2014/main" id="{A1C1410F-8951-BF44-BD53-320D363E7064}"/>
              </a:ext>
            </a:extLst>
          </p:cNvPr>
          <p:cNvCxnSpPr>
            <a:cxnSpLocks/>
          </p:cNvCxnSpPr>
          <p:nvPr/>
        </p:nvCxnSpPr>
        <p:spPr>
          <a:xfrm>
            <a:off x="6559964" y="1573723"/>
            <a:ext cx="0" cy="1855277"/>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直线连接符 21">
            <a:extLst>
              <a:ext uri="{FF2B5EF4-FFF2-40B4-BE49-F238E27FC236}">
                <a16:creationId xmlns:a16="http://schemas.microsoft.com/office/drawing/2014/main" id="{58CABCE8-1B5C-6E4B-8D9E-256378B9AFDB}"/>
              </a:ext>
            </a:extLst>
          </p:cNvPr>
          <p:cNvCxnSpPr/>
          <p:nvPr/>
        </p:nvCxnSpPr>
        <p:spPr>
          <a:xfrm>
            <a:off x="5950364" y="2332261"/>
            <a:ext cx="609600"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直线连接符 22">
            <a:extLst>
              <a:ext uri="{FF2B5EF4-FFF2-40B4-BE49-F238E27FC236}">
                <a16:creationId xmlns:a16="http://schemas.microsoft.com/office/drawing/2014/main" id="{CBC480CD-EE38-8647-9158-1D88C1E7B0CB}"/>
              </a:ext>
            </a:extLst>
          </p:cNvPr>
          <p:cNvCxnSpPr/>
          <p:nvPr/>
        </p:nvCxnSpPr>
        <p:spPr>
          <a:xfrm>
            <a:off x="6559964" y="1592275"/>
            <a:ext cx="609600"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矩形 23">
            <a:extLst>
              <a:ext uri="{FF2B5EF4-FFF2-40B4-BE49-F238E27FC236}">
                <a16:creationId xmlns:a16="http://schemas.microsoft.com/office/drawing/2014/main" id="{E568CBA0-2F7F-FF4D-934C-F38C5CA72F3D}"/>
              </a:ext>
            </a:extLst>
          </p:cNvPr>
          <p:cNvSpPr/>
          <p:nvPr/>
        </p:nvSpPr>
        <p:spPr>
          <a:xfrm>
            <a:off x="7169564" y="1369826"/>
            <a:ext cx="1415772" cy="461665"/>
          </a:xfrm>
          <a:prstGeom prst="rect">
            <a:avLst/>
          </a:prstGeom>
        </p:spPr>
        <p:txBody>
          <a:bodyPr wrap="none">
            <a:spAutoFit/>
          </a:bodyPr>
          <a:lstStyle/>
          <a:p>
            <a:r>
              <a:rPr lang="zh-CN" altLang="en-US" sz="2400" dirty="0">
                <a:latin typeface="FZLanTingHeiS-R-GB" panose="02000000000000000000" pitchFamily="2" charset="-122"/>
                <a:ea typeface="FZLanTingHeiS-R-GB" panose="02000000000000000000" pitchFamily="2" charset="-122"/>
              </a:rPr>
              <a:t>商品价格</a:t>
            </a:r>
            <a:endParaRPr lang="zh-CN" altLang="en-US" sz="2400" dirty="0"/>
          </a:p>
        </p:txBody>
      </p:sp>
      <p:cxnSp>
        <p:nvCxnSpPr>
          <p:cNvPr id="26" name="直线连接符 25">
            <a:extLst>
              <a:ext uri="{FF2B5EF4-FFF2-40B4-BE49-F238E27FC236}">
                <a16:creationId xmlns:a16="http://schemas.microsoft.com/office/drawing/2014/main" id="{DCB43690-73F5-0047-9C65-549A6EC66189}"/>
              </a:ext>
            </a:extLst>
          </p:cNvPr>
          <p:cNvCxnSpPr/>
          <p:nvPr/>
        </p:nvCxnSpPr>
        <p:spPr>
          <a:xfrm>
            <a:off x="6559963" y="2193100"/>
            <a:ext cx="609600"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矩形 26">
            <a:extLst>
              <a:ext uri="{FF2B5EF4-FFF2-40B4-BE49-F238E27FC236}">
                <a16:creationId xmlns:a16="http://schemas.microsoft.com/office/drawing/2014/main" id="{F83B05F8-24C6-FF41-9CA3-1B9A09165D3D}"/>
              </a:ext>
            </a:extLst>
          </p:cNvPr>
          <p:cNvSpPr/>
          <p:nvPr/>
        </p:nvSpPr>
        <p:spPr>
          <a:xfrm>
            <a:off x="7169563" y="1970651"/>
            <a:ext cx="2015996" cy="461665"/>
          </a:xfrm>
          <a:prstGeom prst="rect">
            <a:avLst/>
          </a:prstGeom>
        </p:spPr>
        <p:txBody>
          <a:bodyPr wrap="square">
            <a:spAutoFit/>
          </a:bodyPr>
          <a:lstStyle/>
          <a:p>
            <a:r>
              <a:rPr lang="zh-CN" altLang="en-US" sz="2400" dirty="0">
                <a:latin typeface="FZLanTingHeiS-R-GB" panose="02000000000000000000" pitchFamily="2" charset="-122"/>
                <a:ea typeface="FZLanTingHeiS-R-GB" panose="02000000000000000000" pitchFamily="2" charset="-122"/>
              </a:rPr>
              <a:t>消费者收入</a:t>
            </a:r>
            <a:endParaRPr lang="zh-CN" altLang="en-US" sz="2400" dirty="0"/>
          </a:p>
        </p:txBody>
      </p:sp>
      <p:cxnSp>
        <p:nvCxnSpPr>
          <p:cNvPr id="28" name="直线连接符 27">
            <a:extLst>
              <a:ext uri="{FF2B5EF4-FFF2-40B4-BE49-F238E27FC236}">
                <a16:creationId xmlns:a16="http://schemas.microsoft.com/office/drawing/2014/main" id="{5A1E09FA-9606-E246-A047-5E887B94C0B6}"/>
              </a:ext>
            </a:extLst>
          </p:cNvPr>
          <p:cNvCxnSpPr/>
          <p:nvPr/>
        </p:nvCxnSpPr>
        <p:spPr>
          <a:xfrm>
            <a:off x="6559964" y="2810251"/>
            <a:ext cx="609600"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矩形 28">
            <a:extLst>
              <a:ext uri="{FF2B5EF4-FFF2-40B4-BE49-F238E27FC236}">
                <a16:creationId xmlns:a16="http://schemas.microsoft.com/office/drawing/2014/main" id="{81077DB6-AC3D-FD40-A906-5ED3B8588E26}"/>
              </a:ext>
            </a:extLst>
          </p:cNvPr>
          <p:cNvSpPr/>
          <p:nvPr/>
        </p:nvSpPr>
        <p:spPr>
          <a:xfrm>
            <a:off x="7169564" y="2587802"/>
            <a:ext cx="2031325" cy="461665"/>
          </a:xfrm>
          <a:prstGeom prst="rect">
            <a:avLst/>
          </a:prstGeom>
        </p:spPr>
        <p:txBody>
          <a:bodyPr wrap="none">
            <a:spAutoFit/>
          </a:bodyPr>
          <a:lstStyle/>
          <a:p>
            <a:r>
              <a:rPr lang="zh-CN" altLang="en-US" sz="2400" dirty="0">
                <a:latin typeface="FZLanTingHeiS-R-GB" panose="02000000000000000000" pitchFamily="2" charset="-122"/>
                <a:ea typeface="FZLanTingHeiS-R-GB" panose="02000000000000000000" pitchFamily="2" charset="-122"/>
              </a:rPr>
              <a:t>相关商品价格</a:t>
            </a:r>
            <a:endParaRPr lang="zh-CN" altLang="en-US" sz="2400" dirty="0"/>
          </a:p>
        </p:txBody>
      </p:sp>
      <p:cxnSp>
        <p:nvCxnSpPr>
          <p:cNvPr id="30" name="直线连接符 29">
            <a:extLst>
              <a:ext uri="{FF2B5EF4-FFF2-40B4-BE49-F238E27FC236}">
                <a16:creationId xmlns:a16="http://schemas.microsoft.com/office/drawing/2014/main" id="{B6A4D2CD-848C-ED44-AC65-CC3B6C4890A8}"/>
              </a:ext>
            </a:extLst>
          </p:cNvPr>
          <p:cNvCxnSpPr/>
          <p:nvPr/>
        </p:nvCxnSpPr>
        <p:spPr>
          <a:xfrm>
            <a:off x="6559963" y="3411076"/>
            <a:ext cx="609600"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31" name="矩形 30">
            <a:extLst>
              <a:ext uri="{FF2B5EF4-FFF2-40B4-BE49-F238E27FC236}">
                <a16:creationId xmlns:a16="http://schemas.microsoft.com/office/drawing/2014/main" id="{F3FA74DB-7D4D-B042-BC8A-C13B1C1982AF}"/>
              </a:ext>
            </a:extLst>
          </p:cNvPr>
          <p:cNvSpPr/>
          <p:nvPr/>
        </p:nvSpPr>
        <p:spPr>
          <a:xfrm>
            <a:off x="7169563" y="3188627"/>
            <a:ext cx="2015996" cy="461665"/>
          </a:xfrm>
          <a:prstGeom prst="rect">
            <a:avLst/>
          </a:prstGeom>
        </p:spPr>
        <p:txBody>
          <a:bodyPr wrap="square">
            <a:spAutoFit/>
          </a:bodyPr>
          <a:lstStyle/>
          <a:p>
            <a:r>
              <a:rPr lang="zh-CN" altLang="en-US" sz="2400" dirty="0">
                <a:latin typeface="FZLanTingHeiS-R-GB" panose="02000000000000000000" pitchFamily="2" charset="-122"/>
                <a:ea typeface="FZLanTingHeiS-R-GB" panose="02000000000000000000" pitchFamily="2" charset="-122"/>
              </a:rPr>
              <a:t>消费者偏好</a:t>
            </a:r>
            <a:endParaRPr lang="zh-CN" altLang="en-US" sz="2400" dirty="0"/>
          </a:p>
        </p:txBody>
      </p:sp>
      <p:cxnSp>
        <p:nvCxnSpPr>
          <p:cNvPr id="36" name="直线连接符 35">
            <a:extLst>
              <a:ext uri="{FF2B5EF4-FFF2-40B4-BE49-F238E27FC236}">
                <a16:creationId xmlns:a16="http://schemas.microsoft.com/office/drawing/2014/main" id="{4D5ADD02-88C7-8A40-8A35-2078ABF9E331}"/>
              </a:ext>
            </a:extLst>
          </p:cNvPr>
          <p:cNvCxnSpPr>
            <a:cxnSpLocks/>
          </p:cNvCxnSpPr>
          <p:nvPr/>
        </p:nvCxnSpPr>
        <p:spPr>
          <a:xfrm>
            <a:off x="6510333" y="4197947"/>
            <a:ext cx="0" cy="1855277"/>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直线连接符 36">
            <a:extLst>
              <a:ext uri="{FF2B5EF4-FFF2-40B4-BE49-F238E27FC236}">
                <a16:creationId xmlns:a16="http://schemas.microsoft.com/office/drawing/2014/main" id="{D36ADC81-453E-164D-BF32-57C979007A9B}"/>
              </a:ext>
            </a:extLst>
          </p:cNvPr>
          <p:cNvCxnSpPr/>
          <p:nvPr/>
        </p:nvCxnSpPr>
        <p:spPr>
          <a:xfrm>
            <a:off x="5900733" y="4956485"/>
            <a:ext cx="609600"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直线连接符 37">
            <a:extLst>
              <a:ext uri="{FF2B5EF4-FFF2-40B4-BE49-F238E27FC236}">
                <a16:creationId xmlns:a16="http://schemas.microsoft.com/office/drawing/2014/main" id="{A6B884FA-2C42-6F45-96AD-1504751F3283}"/>
              </a:ext>
            </a:extLst>
          </p:cNvPr>
          <p:cNvCxnSpPr/>
          <p:nvPr/>
        </p:nvCxnSpPr>
        <p:spPr>
          <a:xfrm>
            <a:off x="6510333" y="4216499"/>
            <a:ext cx="609600"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直线连接符 39">
            <a:extLst>
              <a:ext uri="{FF2B5EF4-FFF2-40B4-BE49-F238E27FC236}">
                <a16:creationId xmlns:a16="http://schemas.microsoft.com/office/drawing/2014/main" id="{C5C17122-4926-934E-A060-7E35DBA25801}"/>
              </a:ext>
            </a:extLst>
          </p:cNvPr>
          <p:cNvCxnSpPr/>
          <p:nvPr/>
        </p:nvCxnSpPr>
        <p:spPr>
          <a:xfrm>
            <a:off x="6510332" y="4817324"/>
            <a:ext cx="609600"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直线连接符 41">
            <a:extLst>
              <a:ext uri="{FF2B5EF4-FFF2-40B4-BE49-F238E27FC236}">
                <a16:creationId xmlns:a16="http://schemas.microsoft.com/office/drawing/2014/main" id="{EFDEA8DC-9949-0A4B-ACE6-4A977C848D17}"/>
              </a:ext>
            </a:extLst>
          </p:cNvPr>
          <p:cNvCxnSpPr/>
          <p:nvPr/>
        </p:nvCxnSpPr>
        <p:spPr>
          <a:xfrm>
            <a:off x="6510333" y="5434475"/>
            <a:ext cx="609600"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直线连接符 43">
            <a:extLst>
              <a:ext uri="{FF2B5EF4-FFF2-40B4-BE49-F238E27FC236}">
                <a16:creationId xmlns:a16="http://schemas.microsoft.com/office/drawing/2014/main" id="{B3F53B23-DF59-ED40-9F94-07865551F1B3}"/>
              </a:ext>
            </a:extLst>
          </p:cNvPr>
          <p:cNvCxnSpPr/>
          <p:nvPr/>
        </p:nvCxnSpPr>
        <p:spPr>
          <a:xfrm>
            <a:off x="6510332" y="6035300"/>
            <a:ext cx="609600"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618041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文本框 5"/>
              <p:cNvSpPr txBox="1"/>
              <p:nvPr/>
            </p:nvSpPr>
            <p:spPr>
              <a:xfrm>
                <a:off x="225887" y="863299"/>
                <a:ext cx="11740226" cy="4652299"/>
              </a:xfrm>
              <a:prstGeom prst="rect">
                <a:avLst/>
              </a:prstGeom>
              <a:noFill/>
            </p:spPr>
            <p:txBody>
              <a:bodyPr wrap="square" rtlCol="0">
                <a:spAutoFit/>
              </a:bodyPr>
              <a:lstStyle/>
              <a:p>
                <a:pPr>
                  <a:lnSpc>
                    <a:spcPct val="150000"/>
                  </a:lnSpc>
                </a:pPr>
                <a:r>
                  <a:rPr kumimoji="1" lang="zh-CN" altLang="en-US" sz="2000" dirty="0">
                    <a:latin typeface="FZLanTingHeiS-R-GB" panose="02000000000000000000" pitchFamily="2" charset="-122"/>
                    <a:ea typeface="FZLanTingHeiS-R-GB" panose="02000000000000000000" pitchFamily="2" charset="-122"/>
                    <a:cs typeface="Microsoft YaHei" charset="-122"/>
                  </a:rPr>
                  <a:t>例题：小明现在预备用</a:t>
                </a:r>
                <a:r>
                  <a:rPr kumimoji="1" lang="en-US" altLang="zh-CN" sz="2000" dirty="0">
                    <a:latin typeface="FZLanTingHeiS-R-GB" panose="02000000000000000000" pitchFamily="2" charset="-122"/>
                    <a:ea typeface="FZLanTingHeiS-R-GB" panose="02000000000000000000" pitchFamily="2" charset="-122"/>
                    <a:cs typeface="Microsoft YaHei" charset="-122"/>
                  </a:rPr>
                  <a:t>1000</a:t>
                </a:r>
                <a:r>
                  <a:rPr kumimoji="1" lang="zh-CN" altLang="en-US" sz="2000" dirty="0">
                    <a:latin typeface="FZLanTingHeiS-R-GB" panose="02000000000000000000" pitchFamily="2" charset="-122"/>
                    <a:ea typeface="FZLanTingHeiS-R-GB" panose="02000000000000000000" pitchFamily="2" charset="-122"/>
                    <a:cs typeface="Microsoft YaHei" charset="-122"/>
                  </a:rPr>
                  <a:t>元来购买牛肉和大米，牛肉的价格为每斤</a:t>
                </a:r>
                <a:r>
                  <a:rPr kumimoji="1" lang="en-US" altLang="zh-CN" sz="2000" dirty="0">
                    <a:latin typeface="FZLanTingHeiS-R-GB" panose="02000000000000000000" pitchFamily="2" charset="-122"/>
                    <a:ea typeface="FZLanTingHeiS-R-GB" panose="02000000000000000000" pitchFamily="2" charset="-122"/>
                    <a:cs typeface="Microsoft YaHei" charset="-122"/>
                  </a:rPr>
                  <a:t>20</a:t>
                </a:r>
                <a:r>
                  <a:rPr kumimoji="1" lang="zh-CN" altLang="en-US" sz="2000" dirty="0">
                    <a:latin typeface="FZLanTingHeiS-R-GB" panose="02000000000000000000" pitchFamily="2" charset="-122"/>
                    <a:ea typeface="FZLanTingHeiS-R-GB" panose="02000000000000000000" pitchFamily="2" charset="-122"/>
                    <a:cs typeface="Microsoft YaHei" charset="-122"/>
                  </a:rPr>
                  <a:t>元，大米的价格为每斤</a:t>
                </a:r>
                <a:r>
                  <a:rPr kumimoji="1" lang="en-US" altLang="zh-CN" sz="2000" dirty="0">
                    <a:latin typeface="FZLanTingHeiS-R-GB" panose="02000000000000000000" pitchFamily="2" charset="-122"/>
                    <a:ea typeface="FZLanTingHeiS-R-GB" panose="02000000000000000000" pitchFamily="2" charset="-122"/>
                    <a:cs typeface="Microsoft YaHei" charset="-122"/>
                  </a:rPr>
                  <a:t>5</a:t>
                </a:r>
                <a:r>
                  <a:rPr kumimoji="1" lang="zh-CN" altLang="en-US" sz="2000" dirty="0">
                    <a:latin typeface="FZLanTingHeiS-R-GB" panose="02000000000000000000" pitchFamily="2" charset="-122"/>
                    <a:ea typeface="FZLanTingHeiS-R-GB" panose="02000000000000000000" pitchFamily="2" charset="-122"/>
                    <a:cs typeface="Microsoft YaHei" charset="-122"/>
                  </a:rPr>
                  <a:t>元。</a:t>
                </a:r>
              </a:p>
              <a:p>
                <a:pPr>
                  <a:lnSpc>
                    <a:spcPct val="150000"/>
                  </a:lnSpc>
                </a:pPr>
                <a:r>
                  <a:rPr kumimoji="1" lang="zh-CN" altLang="en-US" sz="2000" dirty="0">
                    <a:latin typeface="FZLanTingHeiS-R-GB" panose="02000000000000000000" pitchFamily="2" charset="-122"/>
                    <a:ea typeface="FZLanTingHeiS-R-GB" panose="02000000000000000000" pitchFamily="2" charset="-122"/>
                    <a:cs typeface="Microsoft YaHei" charset="-122"/>
                  </a:rPr>
                  <a:t>（</a:t>
                </a:r>
                <a:r>
                  <a:rPr kumimoji="1" lang="en-US" altLang="zh-CN" sz="2000" dirty="0">
                    <a:latin typeface="FZLanTingHeiS-R-GB" panose="02000000000000000000" pitchFamily="2" charset="-122"/>
                    <a:ea typeface="FZLanTingHeiS-R-GB" panose="02000000000000000000" pitchFamily="2" charset="-122"/>
                    <a:cs typeface="Microsoft YaHei" charset="-122"/>
                  </a:rPr>
                  <a:t>1</a:t>
                </a:r>
                <a:r>
                  <a:rPr kumimoji="1" lang="zh-CN" altLang="en-US" sz="2000" dirty="0">
                    <a:latin typeface="FZLanTingHeiS-R-GB" panose="02000000000000000000" pitchFamily="2" charset="-122"/>
                    <a:ea typeface="FZLanTingHeiS-R-GB" panose="02000000000000000000" pitchFamily="2" charset="-122"/>
                    <a:cs typeface="Microsoft YaHei" charset="-122"/>
                  </a:rPr>
                  <a:t>）请写出小明购买牛肉和大米的预算线方程。</a:t>
                </a:r>
              </a:p>
              <a:p>
                <a:pPr>
                  <a:lnSpc>
                    <a:spcPct val="150000"/>
                  </a:lnSpc>
                </a:pPr>
                <a:r>
                  <a:rPr kumimoji="1" lang="zh-CN" altLang="en-US" sz="2000" dirty="0">
                    <a:latin typeface="FZLanTingHeiS-R-GB" panose="02000000000000000000" pitchFamily="2" charset="-122"/>
                    <a:ea typeface="FZLanTingHeiS-R-GB" panose="02000000000000000000" pitchFamily="2" charset="-122"/>
                    <a:cs typeface="Microsoft YaHei" charset="-122"/>
                  </a:rPr>
                  <a:t>（</a:t>
                </a:r>
                <a:r>
                  <a:rPr kumimoji="1" lang="en-US" altLang="zh-CN" sz="2000" dirty="0">
                    <a:latin typeface="FZLanTingHeiS-R-GB" panose="02000000000000000000" pitchFamily="2" charset="-122"/>
                    <a:ea typeface="FZLanTingHeiS-R-GB" panose="02000000000000000000" pitchFamily="2" charset="-122"/>
                    <a:cs typeface="Microsoft YaHei" charset="-122"/>
                  </a:rPr>
                  <a:t>2</a:t>
                </a:r>
                <a:r>
                  <a:rPr kumimoji="1" lang="zh-CN" altLang="en-US" sz="2000" dirty="0">
                    <a:latin typeface="FZLanTingHeiS-R-GB" panose="02000000000000000000" pitchFamily="2" charset="-122"/>
                    <a:ea typeface="FZLanTingHeiS-R-GB" panose="02000000000000000000" pitchFamily="2" charset="-122"/>
                    <a:cs typeface="Microsoft YaHei" charset="-122"/>
                  </a:rPr>
                  <a:t>）如果以牛肉的购买量为纵轴，大米的购买量为横轴，预算线的斜率为多少？</a:t>
                </a:r>
              </a:p>
              <a:p>
                <a:pPr>
                  <a:lnSpc>
                    <a:spcPct val="150000"/>
                  </a:lnSpc>
                </a:pPr>
                <a:r>
                  <a:rPr kumimoji="1" lang="zh-CN" altLang="en-US" sz="2000" dirty="0">
                    <a:latin typeface="FZLanTingHeiS-R-GB" panose="02000000000000000000" pitchFamily="2" charset="-122"/>
                    <a:ea typeface="FZLanTingHeiS-R-GB" panose="02000000000000000000" pitchFamily="2" charset="-122"/>
                    <a:cs typeface="Microsoft YaHei" charset="-122"/>
                  </a:rPr>
                  <a:t>（</a:t>
                </a:r>
                <a:r>
                  <a:rPr kumimoji="1" lang="en-US" altLang="zh-CN" sz="2000" dirty="0">
                    <a:latin typeface="FZLanTingHeiS-R-GB" panose="02000000000000000000" pitchFamily="2" charset="-122"/>
                    <a:ea typeface="FZLanTingHeiS-R-GB" panose="02000000000000000000" pitchFamily="2" charset="-122"/>
                    <a:cs typeface="Microsoft YaHei" charset="-122"/>
                  </a:rPr>
                  <a:t>3</a:t>
                </a:r>
                <a:r>
                  <a:rPr kumimoji="1" lang="zh-CN" altLang="en-US" sz="2000" dirty="0">
                    <a:latin typeface="FZLanTingHeiS-R-GB" panose="02000000000000000000" pitchFamily="2" charset="-122"/>
                    <a:ea typeface="FZLanTingHeiS-R-GB" panose="02000000000000000000" pitchFamily="2" charset="-122"/>
                    <a:cs typeface="Microsoft YaHei" charset="-122"/>
                  </a:rPr>
                  <a:t>）如果大米的价格降低到每斤</a:t>
                </a:r>
                <a:r>
                  <a:rPr kumimoji="1" lang="en-US" altLang="zh-CN" sz="2000" dirty="0">
                    <a:latin typeface="FZLanTingHeiS-R-GB" panose="02000000000000000000" pitchFamily="2" charset="-122"/>
                    <a:ea typeface="FZLanTingHeiS-R-GB" panose="02000000000000000000" pitchFamily="2" charset="-122"/>
                    <a:cs typeface="Microsoft YaHei" charset="-122"/>
                  </a:rPr>
                  <a:t>4</a:t>
                </a:r>
                <a:r>
                  <a:rPr kumimoji="1" lang="zh-CN" altLang="en-US" sz="2000" dirty="0">
                    <a:latin typeface="FZLanTingHeiS-R-GB" panose="02000000000000000000" pitchFamily="2" charset="-122"/>
                    <a:ea typeface="FZLanTingHeiS-R-GB" panose="02000000000000000000" pitchFamily="2" charset="-122"/>
                    <a:cs typeface="Microsoft YaHei" charset="-122"/>
                  </a:rPr>
                  <a:t>元，请写出新的预算线方程。</a:t>
                </a:r>
                <a:endParaRPr kumimoji="1" lang="en-US" altLang="zh-CN" sz="2000" dirty="0">
                  <a:latin typeface="FZLanTingHeiS-R-GB" panose="02000000000000000000" pitchFamily="2" charset="-122"/>
                  <a:ea typeface="FZLanTingHeiS-R-GB" panose="02000000000000000000" pitchFamily="2" charset="-122"/>
                  <a:cs typeface="Microsoft YaHei" charset="-122"/>
                </a:endParaRPr>
              </a:p>
              <a:p>
                <a:pPr>
                  <a:lnSpc>
                    <a:spcPct val="150000"/>
                  </a:lnSpc>
                </a:pPr>
                <a:r>
                  <a:rPr kumimoji="1" lang="zh-CN" altLang="en-US" sz="2000" dirty="0">
                    <a:latin typeface="FZLanTingHeiS-R-GB" panose="02000000000000000000" pitchFamily="2" charset="-122"/>
                    <a:ea typeface="FZLanTingHeiS-R-GB" panose="02000000000000000000" pitchFamily="2" charset="-122"/>
                    <a:cs typeface="Microsoft YaHei" charset="-122"/>
                  </a:rPr>
                  <a:t>解：</a:t>
                </a:r>
              </a:p>
              <a:p>
                <a:pPr>
                  <a:lnSpc>
                    <a:spcPct val="150000"/>
                  </a:lnSpc>
                </a:pPr>
                <a:r>
                  <a:rPr kumimoji="1" lang="zh-CN" altLang="en-US" sz="2000" dirty="0">
                    <a:solidFill>
                      <a:schemeClr val="bg1"/>
                    </a:solidFill>
                    <a:latin typeface="FZLanTingHeiS-R-GB" panose="02000000000000000000" pitchFamily="2" charset="-122"/>
                    <a:ea typeface="FZLanTingHeiS-R-GB" panose="02000000000000000000" pitchFamily="2" charset="-122"/>
                    <a:cs typeface="Microsoft YaHei" charset="-122"/>
                  </a:rPr>
                  <a:t>（</a:t>
                </a:r>
                <a:r>
                  <a:rPr kumimoji="1" lang="en-US" altLang="zh-CN" sz="2000" dirty="0">
                    <a:solidFill>
                      <a:schemeClr val="bg1"/>
                    </a:solidFill>
                    <a:latin typeface="FZLanTingHeiS-R-GB" panose="02000000000000000000" pitchFamily="2" charset="-122"/>
                    <a:ea typeface="FZLanTingHeiS-R-GB" panose="02000000000000000000" pitchFamily="2" charset="-122"/>
                    <a:cs typeface="Microsoft YaHei" charset="-122"/>
                  </a:rPr>
                  <a:t>1</a:t>
                </a:r>
                <a:r>
                  <a:rPr kumimoji="1" lang="zh-CN" altLang="en-US" sz="2000" dirty="0">
                    <a:solidFill>
                      <a:schemeClr val="bg1"/>
                    </a:solidFill>
                    <a:latin typeface="FZLanTingHeiS-R-GB" panose="02000000000000000000" pitchFamily="2" charset="-122"/>
                    <a:ea typeface="FZLanTingHeiS-R-GB" panose="02000000000000000000" pitchFamily="2" charset="-122"/>
                    <a:cs typeface="Microsoft YaHei" charset="-122"/>
                  </a:rPr>
                  <a:t>）假设大米的购买量为</a:t>
                </a:r>
                <a:r>
                  <a:rPr kumimoji="1" lang="en-US" altLang="zh-CN" sz="2000" dirty="0">
                    <a:solidFill>
                      <a:schemeClr val="bg1"/>
                    </a:solidFill>
                    <a:latin typeface="FZLanTingHeiS-R-GB" panose="02000000000000000000" pitchFamily="2" charset="-122"/>
                    <a:ea typeface="FZLanTingHeiS-R-GB" panose="02000000000000000000" pitchFamily="2" charset="-122"/>
                    <a:cs typeface="Microsoft YaHei" charset="-122"/>
                  </a:rPr>
                  <a:t>X</a:t>
                </a:r>
                <a:r>
                  <a:rPr kumimoji="1" lang="zh-CN" altLang="en-US" sz="2000" dirty="0">
                    <a:solidFill>
                      <a:schemeClr val="bg1"/>
                    </a:solidFill>
                    <a:latin typeface="FZLanTingHeiS-R-GB" panose="02000000000000000000" pitchFamily="2" charset="-122"/>
                    <a:ea typeface="FZLanTingHeiS-R-GB" panose="02000000000000000000" pitchFamily="2" charset="-122"/>
                    <a:cs typeface="Microsoft YaHei" charset="-122"/>
                  </a:rPr>
                  <a:t>，牛肉的购买量为</a:t>
                </a:r>
                <a:r>
                  <a:rPr kumimoji="1" lang="en-US" altLang="zh-CN" sz="2000" dirty="0">
                    <a:solidFill>
                      <a:schemeClr val="bg1"/>
                    </a:solidFill>
                    <a:latin typeface="FZLanTingHeiS-R-GB" panose="02000000000000000000" pitchFamily="2" charset="-122"/>
                    <a:ea typeface="FZLanTingHeiS-R-GB" panose="02000000000000000000" pitchFamily="2" charset="-122"/>
                    <a:cs typeface="Microsoft YaHei" charset="-122"/>
                  </a:rPr>
                  <a:t>Y</a:t>
                </a:r>
                <a:r>
                  <a:rPr kumimoji="1" lang="zh-CN" altLang="en-US" sz="2000" dirty="0">
                    <a:solidFill>
                      <a:schemeClr val="bg1"/>
                    </a:solidFill>
                    <a:latin typeface="FZLanTingHeiS-R-GB" panose="02000000000000000000" pitchFamily="2" charset="-122"/>
                    <a:ea typeface="FZLanTingHeiS-R-GB" panose="02000000000000000000" pitchFamily="2" charset="-122"/>
                    <a:cs typeface="Microsoft YaHei" charset="-122"/>
                  </a:rPr>
                  <a:t>，则预算线方程为：</a:t>
                </a:r>
                <a:r>
                  <a:rPr kumimoji="1" lang="en-US" altLang="zh-CN" sz="2000" dirty="0">
                    <a:solidFill>
                      <a:schemeClr val="bg1"/>
                    </a:solidFill>
                    <a:latin typeface="FZLanTingHeiS-R-GB" panose="02000000000000000000" pitchFamily="2" charset="-122"/>
                    <a:ea typeface="FZLanTingHeiS-R-GB" panose="02000000000000000000" pitchFamily="2" charset="-122"/>
                    <a:cs typeface="Microsoft YaHei" charset="-122"/>
                  </a:rPr>
                  <a:t>1000=5X+20Y</a:t>
                </a:r>
              </a:p>
              <a:p>
                <a:pPr>
                  <a:lnSpc>
                    <a:spcPct val="150000"/>
                  </a:lnSpc>
                </a:pPr>
                <a:r>
                  <a:rPr kumimoji="1" lang="zh-CN" altLang="en-US" sz="2000" dirty="0">
                    <a:solidFill>
                      <a:schemeClr val="bg1"/>
                    </a:solidFill>
                    <a:latin typeface="FZLanTingHeiS-R-GB" panose="02000000000000000000" pitchFamily="2" charset="-122"/>
                    <a:ea typeface="FZLanTingHeiS-R-GB" panose="02000000000000000000" pitchFamily="2" charset="-122"/>
                    <a:cs typeface="Microsoft YaHei" charset="-122"/>
                  </a:rPr>
                  <a:t>（</a:t>
                </a:r>
                <a:r>
                  <a:rPr kumimoji="1" lang="en-US" altLang="zh-CN" sz="2000" dirty="0">
                    <a:solidFill>
                      <a:schemeClr val="bg1"/>
                    </a:solidFill>
                    <a:latin typeface="FZLanTingHeiS-R-GB" panose="02000000000000000000" pitchFamily="2" charset="-122"/>
                    <a:ea typeface="FZLanTingHeiS-R-GB" panose="02000000000000000000" pitchFamily="2" charset="-122"/>
                    <a:cs typeface="Microsoft YaHei" charset="-122"/>
                  </a:rPr>
                  <a:t>2</a:t>
                </a:r>
                <a:r>
                  <a:rPr kumimoji="1" lang="zh-CN" altLang="en-US" sz="2000" dirty="0">
                    <a:solidFill>
                      <a:schemeClr val="bg1"/>
                    </a:solidFill>
                    <a:latin typeface="FZLanTingHeiS-R-GB" panose="02000000000000000000" pitchFamily="2" charset="-122"/>
                    <a:ea typeface="FZLanTingHeiS-R-GB" panose="02000000000000000000" pitchFamily="2" charset="-122"/>
                    <a:cs typeface="Microsoft YaHei" charset="-122"/>
                  </a:rPr>
                  <a:t>）如果以牛肉的购买量为纵轴，大米的购买量为横轴，以上预算线可以改写为：</a:t>
                </a:r>
                <a:endParaRPr kumimoji="1" lang="en-US" altLang="zh-CN" sz="2000" dirty="0">
                  <a:solidFill>
                    <a:schemeClr val="bg1"/>
                  </a:solidFill>
                  <a:latin typeface="FZLanTingHeiS-R-GB" panose="02000000000000000000" pitchFamily="2" charset="-122"/>
                  <a:ea typeface="FZLanTingHeiS-R-GB" panose="02000000000000000000" pitchFamily="2" charset="-122"/>
                  <a:cs typeface="Microsoft YaHei" charset="-122"/>
                </a:endParaRPr>
              </a:p>
              <a:p>
                <a:pPr>
                  <a:lnSpc>
                    <a:spcPct val="150000"/>
                  </a:lnSpc>
                </a:pPr>
                <a:r>
                  <a:rPr kumimoji="1" lang="zh-CN" altLang="en-US" sz="2000" dirty="0">
                    <a:latin typeface="FZLanTingHeiS-R-GB" panose="02000000000000000000" pitchFamily="2" charset="-122"/>
                    <a:ea typeface="FZLanTingHeiS-R-GB" panose="02000000000000000000" pitchFamily="2" charset="-122"/>
                    <a:cs typeface="Microsoft YaHei" charset="-122"/>
                  </a:rPr>
                  <a:t>         </a:t>
                </a:r>
                <a:r>
                  <a:rPr kumimoji="1" lang="zh-CN" altLang="en-US" sz="2000" dirty="0">
                    <a:solidFill>
                      <a:schemeClr val="bg1"/>
                    </a:solidFill>
                    <a:latin typeface="FZLanTingHeiS-R-GB" panose="02000000000000000000" pitchFamily="2" charset="-122"/>
                    <a:ea typeface="FZLanTingHeiS-R-GB" panose="02000000000000000000" pitchFamily="2" charset="-122"/>
                    <a:cs typeface="Microsoft YaHei" charset="-122"/>
                  </a:rPr>
                  <a:t>预算线的斜率为：</a:t>
                </a:r>
                <a:r>
                  <a:rPr kumimoji="1" lang="en-US" altLang="zh-CN" sz="2800" dirty="0">
                    <a:solidFill>
                      <a:schemeClr val="bg1"/>
                    </a:solidFill>
                    <a:latin typeface="FZLanTingHeiS-R-GB" panose="02000000000000000000" pitchFamily="2" charset="-122"/>
                    <a:ea typeface="FZLanTingHeiS-R-GB" panose="02000000000000000000" pitchFamily="2" charset="-122"/>
                    <a:cs typeface="Microsoft YaHei" charset="-122"/>
                  </a:rPr>
                  <a:t>-</a:t>
                </a:r>
                <a:r>
                  <a:rPr kumimoji="1" lang="zh-CN" altLang="en-US" sz="2800" dirty="0">
                    <a:solidFill>
                      <a:schemeClr val="bg1"/>
                    </a:solidFill>
                    <a:latin typeface="FZLanTingHeiS-R-GB" panose="02000000000000000000" pitchFamily="2" charset="-122"/>
                    <a:ea typeface="FZLanTingHeiS-R-GB" panose="02000000000000000000" pitchFamily="2" charset="-122"/>
                    <a:cs typeface="Microsoft YaHei" charset="-122"/>
                  </a:rPr>
                  <a:t> </a:t>
                </a:r>
                <a14:m>
                  <m:oMath xmlns:m="http://schemas.openxmlformats.org/officeDocument/2006/math">
                    <m:f>
                      <m:fPr>
                        <m:ctrlPr>
                          <a:rPr kumimoji="1" lang="mr-IN" altLang="zh-CN" sz="2800" i="1" smtClean="0">
                            <a:solidFill>
                              <a:schemeClr val="bg1"/>
                            </a:solidFill>
                            <a:latin typeface="Cambria Math" panose="02040503050406030204" pitchFamily="18" charset="0"/>
                            <a:ea typeface="Microsoft YaHei" charset="-122"/>
                            <a:cs typeface="Microsoft YaHei" charset="-122"/>
                          </a:rPr>
                        </m:ctrlPr>
                      </m:fPr>
                      <m:num>
                        <m:r>
                          <a:rPr kumimoji="1" lang="en-US" altLang="zh-CN" sz="2800" smtClean="0">
                            <a:solidFill>
                              <a:schemeClr val="bg1"/>
                            </a:solidFill>
                            <a:latin typeface="Cambria Math"/>
                            <a:ea typeface="Microsoft YaHei" charset="-122"/>
                            <a:cs typeface="Microsoft YaHei" charset="-122"/>
                          </a:rPr>
                          <m:t>1</m:t>
                        </m:r>
                      </m:num>
                      <m:den>
                        <m:r>
                          <a:rPr kumimoji="1" lang="en-US" altLang="zh-CN" sz="2800" smtClean="0">
                            <a:solidFill>
                              <a:schemeClr val="bg1"/>
                            </a:solidFill>
                            <a:latin typeface="Cambria Math"/>
                            <a:ea typeface="Microsoft YaHei" charset="-122"/>
                            <a:cs typeface="Microsoft YaHei" charset="-122"/>
                          </a:rPr>
                          <m:t>4</m:t>
                        </m:r>
                      </m:den>
                    </m:f>
                  </m:oMath>
                </a14:m>
                <a:endParaRPr kumimoji="1" lang="en-US" altLang="zh-CN" sz="2000" dirty="0">
                  <a:latin typeface="FZLanTingHeiS-R-GB" panose="02000000000000000000" pitchFamily="2" charset="-122"/>
                  <a:ea typeface="FZLanTingHeiS-R-GB" panose="02000000000000000000" pitchFamily="2" charset="-122"/>
                  <a:cs typeface="Microsoft YaHei" charset="-122"/>
                </a:endParaRPr>
              </a:p>
              <a:p>
                <a:pPr>
                  <a:lnSpc>
                    <a:spcPct val="150000"/>
                  </a:lnSpc>
                </a:pPr>
                <a:r>
                  <a:rPr kumimoji="1" lang="zh-CN" altLang="en-US" sz="2000" dirty="0">
                    <a:solidFill>
                      <a:schemeClr val="bg1"/>
                    </a:solidFill>
                    <a:latin typeface="FZLanTingHeiS-R-GB" panose="02000000000000000000" pitchFamily="2" charset="-122"/>
                    <a:ea typeface="FZLanTingHeiS-R-GB" panose="02000000000000000000" pitchFamily="2" charset="-122"/>
                    <a:cs typeface="Microsoft YaHei" charset="-122"/>
                  </a:rPr>
                  <a:t>（</a:t>
                </a:r>
                <a:r>
                  <a:rPr kumimoji="1" lang="en-US" altLang="zh-CN" sz="2000" dirty="0">
                    <a:solidFill>
                      <a:schemeClr val="bg1"/>
                    </a:solidFill>
                    <a:latin typeface="FZLanTingHeiS-R-GB" panose="02000000000000000000" pitchFamily="2" charset="-122"/>
                    <a:ea typeface="FZLanTingHeiS-R-GB" panose="02000000000000000000" pitchFamily="2" charset="-122"/>
                    <a:cs typeface="Microsoft YaHei" charset="-122"/>
                  </a:rPr>
                  <a:t>3</a:t>
                </a:r>
                <a:r>
                  <a:rPr kumimoji="1" lang="zh-CN" altLang="en-US" sz="2000" dirty="0">
                    <a:solidFill>
                      <a:schemeClr val="bg1"/>
                    </a:solidFill>
                    <a:latin typeface="FZLanTingHeiS-R-GB" panose="02000000000000000000" pitchFamily="2" charset="-122"/>
                    <a:ea typeface="FZLanTingHeiS-R-GB" panose="02000000000000000000" pitchFamily="2" charset="-122"/>
                    <a:cs typeface="Microsoft YaHei" charset="-122"/>
                  </a:rPr>
                  <a:t>）如果大米的价格降低到每斤</a:t>
                </a:r>
                <a:r>
                  <a:rPr kumimoji="1" lang="en-US" altLang="zh-CN" sz="2000" dirty="0">
                    <a:solidFill>
                      <a:schemeClr val="bg1"/>
                    </a:solidFill>
                    <a:latin typeface="FZLanTingHeiS-R-GB" panose="02000000000000000000" pitchFamily="2" charset="-122"/>
                    <a:ea typeface="FZLanTingHeiS-R-GB" panose="02000000000000000000" pitchFamily="2" charset="-122"/>
                    <a:cs typeface="Microsoft YaHei" charset="-122"/>
                  </a:rPr>
                  <a:t>4</a:t>
                </a:r>
                <a:r>
                  <a:rPr kumimoji="1" lang="zh-CN" altLang="en-US" sz="2000" dirty="0">
                    <a:solidFill>
                      <a:schemeClr val="bg1"/>
                    </a:solidFill>
                    <a:latin typeface="FZLanTingHeiS-R-GB" panose="02000000000000000000" pitchFamily="2" charset="-122"/>
                    <a:ea typeface="FZLanTingHeiS-R-GB" panose="02000000000000000000" pitchFamily="2" charset="-122"/>
                    <a:cs typeface="Microsoft YaHei" charset="-122"/>
                  </a:rPr>
                  <a:t>元，新的预算线方程为：</a:t>
                </a:r>
                <a:r>
                  <a:rPr kumimoji="1" lang="en-US" altLang="zh-CN" sz="2000" dirty="0">
                    <a:solidFill>
                      <a:schemeClr val="bg1"/>
                    </a:solidFill>
                    <a:latin typeface="FZLanTingHeiS-R-GB" panose="02000000000000000000" pitchFamily="2" charset="-122"/>
                    <a:ea typeface="FZLanTingHeiS-R-GB" panose="02000000000000000000" pitchFamily="2" charset="-122"/>
                    <a:cs typeface="Microsoft YaHei" charset="-122"/>
                  </a:rPr>
                  <a:t>1000=4X+20Y</a:t>
                </a:r>
              </a:p>
            </p:txBody>
          </p:sp>
        </mc:Choice>
        <mc:Fallback xmlns="">
          <p:sp>
            <p:nvSpPr>
              <p:cNvPr id="6" name="文本框 5"/>
              <p:cNvSpPr txBox="1">
                <a:spLocks noRot="1" noChangeAspect="1" noMove="1" noResize="1" noEditPoints="1" noAdjustHandles="1" noChangeArrowheads="1" noChangeShapeType="1" noTextEdit="1"/>
              </p:cNvSpPr>
              <p:nvPr/>
            </p:nvSpPr>
            <p:spPr>
              <a:xfrm>
                <a:off x="225887" y="863299"/>
                <a:ext cx="11740226" cy="4652299"/>
              </a:xfrm>
              <a:prstGeom prst="rect">
                <a:avLst/>
              </a:prstGeom>
              <a:blipFill>
                <a:blip r:embed="rId3"/>
                <a:stretch>
                  <a:fillRect l="-540" b="-109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88419214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5228AA02-C9F0-1145-AC6E-410489FDA5DF}"/>
              </a:ext>
            </a:extLst>
          </p:cNvPr>
          <p:cNvSpPr/>
          <p:nvPr/>
        </p:nvSpPr>
        <p:spPr>
          <a:xfrm>
            <a:off x="971277" y="711505"/>
            <a:ext cx="9958175" cy="461665"/>
          </a:xfrm>
          <a:prstGeom prst="rect">
            <a:avLst/>
          </a:prstGeom>
        </p:spPr>
        <p:txBody>
          <a:bodyPr wrap="none">
            <a:spAutoFit/>
          </a:bodyPr>
          <a:lstStyle/>
          <a:p>
            <a:r>
              <a:rPr lang="zh-CN" altLang="en-US" sz="2400" dirty="0">
                <a:latin typeface="FZLanTingHeiS-R-GB" panose="02000000000000000000" pitchFamily="2" charset="-122"/>
                <a:ea typeface="FZLanTingHeiS-R-GB" panose="02000000000000000000" pitchFamily="2" charset="-122"/>
              </a:rPr>
              <a:t>弹性 （</a:t>
            </a:r>
            <a:r>
              <a:rPr lang="en-US" altLang="zh-CN" sz="2400" dirty="0">
                <a:latin typeface="FZLanTingHeiS-R-GB" panose="02000000000000000000" pitchFamily="2" charset="-122"/>
                <a:ea typeface="FZLanTingHeiS-R-GB" panose="02000000000000000000" pitchFamily="2" charset="-122"/>
              </a:rPr>
              <a:t>elasticity</a:t>
            </a:r>
            <a:r>
              <a:rPr lang="zh-CN" altLang="en-US" sz="2400" dirty="0">
                <a:latin typeface="FZLanTingHeiS-R-GB" panose="02000000000000000000" pitchFamily="2" charset="-122"/>
                <a:ea typeface="FZLanTingHeiS-R-GB" panose="02000000000000000000" pitchFamily="2" charset="-122"/>
              </a:rPr>
              <a:t>）：</a:t>
            </a:r>
            <a:r>
              <a:rPr lang="zh-CN" altLang="en-US" sz="2400" dirty="0">
                <a:solidFill>
                  <a:srgbClr val="C00000"/>
                </a:solidFill>
                <a:latin typeface="FZLanTingHeiS-R-GB" panose="02000000000000000000" pitchFamily="2" charset="-122"/>
                <a:ea typeface="FZLanTingHeiS-R-GB" panose="02000000000000000000" pitchFamily="2" charset="-122"/>
              </a:rPr>
              <a:t>因变量的相对变化</a:t>
            </a:r>
            <a:r>
              <a:rPr lang="zh-CN" altLang="en-US" sz="2400" dirty="0">
                <a:latin typeface="FZLanTingHeiS-R-GB" panose="02000000000000000000" pitchFamily="2" charset="-122"/>
                <a:ea typeface="FZLanTingHeiS-R-GB" panose="02000000000000000000" pitchFamily="2" charset="-122"/>
              </a:rPr>
              <a:t>对</a:t>
            </a:r>
            <a:r>
              <a:rPr lang="zh-CN" altLang="en-US" sz="2400" dirty="0">
                <a:solidFill>
                  <a:srgbClr val="C00000"/>
                </a:solidFill>
                <a:latin typeface="FZLanTingHeiS-R-GB" panose="02000000000000000000" pitchFamily="2" charset="-122"/>
                <a:ea typeface="FZLanTingHeiS-R-GB" panose="02000000000000000000" pitchFamily="2" charset="-122"/>
              </a:rPr>
              <a:t>自变量相对变化</a:t>
            </a:r>
            <a:r>
              <a:rPr lang="zh-CN" altLang="en-US" sz="2400" dirty="0">
                <a:latin typeface="FZLanTingHeiS-R-GB" panose="02000000000000000000" pitchFamily="2" charset="-122"/>
                <a:ea typeface="FZLanTingHeiS-R-GB" panose="02000000000000000000" pitchFamily="2" charset="-122"/>
              </a:rPr>
              <a:t>的敏感程度。 </a:t>
            </a:r>
          </a:p>
        </p:txBody>
      </p:sp>
      <p:cxnSp>
        <p:nvCxnSpPr>
          <p:cNvPr id="12" name="直线连接符 11">
            <a:extLst>
              <a:ext uri="{FF2B5EF4-FFF2-40B4-BE49-F238E27FC236}">
                <a16:creationId xmlns:a16="http://schemas.microsoft.com/office/drawing/2014/main" id="{1974462A-3FC8-3646-B848-676B78984ED9}"/>
              </a:ext>
            </a:extLst>
          </p:cNvPr>
          <p:cNvCxnSpPr>
            <a:cxnSpLocks/>
          </p:cNvCxnSpPr>
          <p:nvPr/>
        </p:nvCxnSpPr>
        <p:spPr>
          <a:xfrm>
            <a:off x="4364182" y="1173170"/>
            <a:ext cx="0" cy="3759048"/>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线连接符 13">
            <a:extLst>
              <a:ext uri="{FF2B5EF4-FFF2-40B4-BE49-F238E27FC236}">
                <a16:creationId xmlns:a16="http://schemas.microsoft.com/office/drawing/2014/main" id="{09643A91-0B67-F041-B42E-1307905F6223}"/>
              </a:ext>
            </a:extLst>
          </p:cNvPr>
          <p:cNvCxnSpPr/>
          <p:nvPr/>
        </p:nvCxnSpPr>
        <p:spPr>
          <a:xfrm>
            <a:off x="4364182" y="2341419"/>
            <a:ext cx="609600"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直线连接符 14">
            <a:extLst>
              <a:ext uri="{FF2B5EF4-FFF2-40B4-BE49-F238E27FC236}">
                <a16:creationId xmlns:a16="http://schemas.microsoft.com/office/drawing/2014/main" id="{08E2773D-6458-774C-8C7C-2389C806C237}"/>
              </a:ext>
            </a:extLst>
          </p:cNvPr>
          <p:cNvCxnSpPr/>
          <p:nvPr/>
        </p:nvCxnSpPr>
        <p:spPr>
          <a:xfrm>
            <a:off x="4343604" y="4932218"/>
            <a:ext cx="609600"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矩形 15">
            <a:extLst>
              <a:ext uri="{FF2B5EF4-FFF2-40B4-BE49-F238E27FC236}">
                <a16:creationId xmlns:a16="http://schemas.microsoft.com/office/drawing/2014/main" id="{55CDE79B-0F08-2D47-9B92-DC71398898F5}"/>
              </a:ext>
            </a:extLst>
          </p:cNvPr>
          <p:cNvSpPr/>
          <p:nvPr/>
        </p:nvSpPr>
        <p:spPr>
          <a:xfrm>
            <a:off x="4953204" y="2115510"/>
            <a:ext cx="1107996" cy="461665"/>
          </a:xfrm>
          <a:prstGeom prst="rect">
            <a:avLst/>
          </a:prstGeom>
        </p:spPr>
        <p:txBody>
          <a:bodyPr wrap="none">
            <a:spAutoFit/>
          </a:bodyPr>
          <a:lstStyle/>
          <a:p>
            <a:r>
              <a:rPr lang="zh-CN" altLang="en-US" sz="2400" dirty="0">
                <a:solidFill>
                  <a:srgbClr val="C00000"/>
                </a:solidFill>
                <a:latin typeface="FZLanTingHeiS-R-GB" panose="02000000000000000000" pitchFamily="2" charset="-122"/>
                <a:ea typeface="FZLanTingHeiS-R-GB" panose="02000000000000000000" pitchFamily="2" charset="-122"/>
              </a:rPr>
              <a:t>需求量</a:t>
            </a:r>
            <a:endParaRPr lang="zh-CN" altLang="en-US" sz="2400" dirty="0"/>
          </a:p>
        </p:txBody>
      </p:sp>
      <p:sp>
        <p:nvSpPr>
          <p:cNvPr id="17" name="矩形 16">
            <a:extLst>
              <a:ext uri="{FF2B5EF4-FFF2-40B4-BE49-F238E27FC236}">
                <a16:creationId xmlns:a16="http://schemas.microsoft.com/office/drawing/2014/main" id="{E6258374-06D0-6042-B0B9-A55BEED1B9D3}"/>
              </a:ext>
            </a:extLst>
          </p:cNvPr>
          <p:cNvSpPr/>
          <p:nvPr/>
        </p:nvSpPr>
        <p:spPr>
          <a:xfrm>
            <a:off x="4918732" y="4701385"/>
            <a:ext cx="1107996" cy="461665"/>
          </a:xfrm>
          <a:prstGeom prst="rect">
            <a:avLst/>
          </a:prstGeom>
        </p:spPr>
        <p:txBody>
          <a:bodyPr wrap="none">
            <a:spAutoFit/>
          </a:bodyPr>
          <a:lstStyle/>
          <a:p>
            <a:r>
              <a:rPr lang="zh-CN" altLang="en-US" sz="2400" dirty="0">
                <a:solidFill>
                  <a:srgbClr val="C00000"/>
                </a:solidFill>
                <a:latin typeface="FZLanTingHeiS-R-GB" panose="02000000000000000000" pitchFamily="2" charset="-122"/>
                <a:ea typeface="FZLanTingHeiS-R-GB" panose="02000000000000000000" pitchFamily="2" charset="-122"/>
              </a:rPr>
              <a:t>供给量</a:t>
            </a:r>
            <a:endParaRPr lang="zh-CN" altLang="en-US" sz="2400" dirty="0"/>
          </a:p>
        </p:txBody>
      </p:sp>
      <p:cxnSp>
        <p:nvCxnSpPr>
          <p:cNvPr id="18" name="直线连接符 17">
            <a:extLst>
              <a:ext uri="{FF2B5EF4-FFF2-40B4-BE49-F238E27FC236}">
                <a16:creationId xmlns:a16="http://schemas.microsoft.com/office/drawing/2014/main" id="{A1C1410F-8951-BF44-BD53-320D363E7064}"/>
              </a:ext>
            </a:extLst>
          </p:cNvPr>
          <p:cNvCxnSpPr>
            <a:cxnSpLocks/>
          </p:cNvCxnSpPr>
          <p:nvPr/>
        </p:nvCxnSpPr>
        <p:spPr>
          <a:xfrm>
            <a:off x="6559964" y="1573723"/>
            <a:ext cx="0" cy="1855277"/>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直线连接符 21">
            <a:extLst>
              <a:ext uri="{FF2B5EF4-FFF2-40B4-BE49-F238E27FC236}">
                <a16:creationId xmlns:a16="http://schemas.microsoft.com/office/drawing/2014/main" id="{58CABCE8-1B5C-6E4B-8D9E-256378B9AFDB}"/>
              </a:ext>
            </a:extLst>
          </p:cNvPr>
          <p:cNvCxnSpPr/>
          <p:nvPr/>
        </p:nvCxnSpPr>
        <p:spPr>
          <a:xfrm>
            <a:off x="5950364" y="2332261"/>
            <a:ext cx="609600"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直线连接符 22">
            <a:extLst>
              <a:ext uri="{FF2B5EF4-FFF2-40B4-BE49-F238E27FC236}">
                <a16:creationId xmlns:a16="http://schemas.microsoft.com/office/drawing/2014/main" id="{CBC480CD-EE38-8647-9158-1D88C1E7B0CB}"/>
              </a:ext>
            </a:extLst>
          </p:cNvPr>
          <p:cNvCxnSpPr/>
          <p:nvPr/>
        </p:nvCxnSpPr>
        <p:spPr>
          <a:xfrm>
            <a:off x="6559964" y="1592275"/>
            <a:ext cx="609600"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矩形 23">
            <a:extLst>
              <a:ext uri="{FF2B5EF4-FFF2-40B4-BE49-F238E27FC236}">
                <a16:creationId xmlns:a16="http://schemas.microsoft.com/office/drawing/2014/main" id="{E568CBA0-2F7F-FF4D-934C-F38C5CA72F3D}"/>
              </a:ext>
            </a:extLst>
          </p:cNvPr>
          <p:cNvSpPr/>
          <p:nvPr/>
        </p:nvSpPr>
        <p:spPr>
          <a:xfrm>
            <a:off x="7169564" y="1369826"/>
            <a:ext cx="1415772" cy="461665"/>
          </a:xfrm>
          <a:prstGeom prst="rect">
            <a:avLst/>
          </a:prstGeom>
        </p:spPr>
        <p:txBody>
          <a:bodyPr wrap="none">
            <a:spAutoFit/>
          </a:bodyPr>
          <a:lstStyle/>
          <a:p>
            <a:r>
              <a:rPr lang="zh-CN" altLang="en-US" sz="2400" dirty="0">
                <a:latin typeface="FZLanTingHeiS-R-GB" panose="02000000000000000000" pitchFamily="2" charset="-122"/>
                <a:ea typeface="FZLanTingHeiS-R-GB" panose="02000000000000000000" pitchFamily="2" charset="-122"/>
              </a:rPr>
              <a:t>商品价格</a:t>
            </a:r>
            <a:endParaRPr lang="zh-CN" altLang="en-US" sz="2400" dirty="0"/>
          </a:p>
        </p:txBody>
      </p:sp>
      <p:cxnSp>
        <p:nvCxnSpPr>
          <p:cNvPr id="26" name="直线连接符 25">
            <a:extLst>
              <a:ext uri="{FF2B5EF4-FFF2-40B4-BE49-F238E27FC236}">
                <a16:creationId xmlns:a16="http://schemas.microsoft.com/office/drawing/2014/main" id="{DCB43690-73F5-0047-9C65-549A6EC66189}"/>
              </a:ext>
            </a:extLst>
          </p:cNvPr>
          <p:cNvCxnSpPr/>
          <p:nvPr/>
        </p:nvCxnSpPr>
        <p:spPr>
          <a:xfrm>
            <a:off x="6559963" y="2193100"/>
            <a:ext cx="609600"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矩形 26">
            <a:extLst>
              <a:ext uri="{FF2B5EF4-FFF2-40B4-BE49-F238E27FC236}">
                <a16:creationId xmlns:a16="http://schemas.microsoft.com/office/drawing/2014/main" id="{F83B05F8-24C6-FF41-9CA3-1B9A09165D3D}"/>
              </a:ext>
            </a:extLst>
          </p:cNvPr>
          <p:cNvSpPr/>
          <p:nvPr/>
        </p:nvSpPr>
        <p:spPr>
          <a:xfrm>
            <a:off x="7169563" y="1970651"/>
            <a:ext cx="2015996" cy="461665"/>
          </a:xfrm>
          <a:prstGeom prst="rect">
            <a:avLst/>
          </a:prstGeom>
        </p:spPr>
        <p:txBody>
          <a:bodyPr wrap="square">
            <a:spAutoFit/>
          </a:bodyPr>
          <a:lstStyle/>
          <a:p>
            <a:r>
              <a:rPr lang="zh-CN" altLang="en-US" sz="2400" dirty="0">
                <a:latin typeface="FZLanTingHeiS-R-GB" panose="02000000000000000000" pitchFamily="2" charset="-122"/>
                <a:ea typeface="FZLanTingHeiS-R-GB" panose="02000000000000000000" pitchFamily="2" charset="-122"/>
              </a:rPr>
              <a:t>消费者收入</a:t>
            </a:r>
            <a:endParaRPr lang="zh-CN" altLang="en-US" sz="2400" dirty="0"/>
          </a:p>
        </p:txBody>
      </p:sp>
      <p:cxnSp>
        <p:nvCxnSpPr>
          <p:cNvPr id="28" name="直线连接符 27">
            <a:extLst>
              <a:ext uri="{FF2B5EF4-FFF2-40B4-BE49-F238E27FC236}">
                <a16:creationId xmlns:a16="http://schemas.microsoft.com/office/drawing/2014/main" id="{5A1E09FA-9606-E246-A047-5E887B94C0B6}"/>
              </a:ext>
            </a:extLst>
          </p:cNvPr>
          <p:cNvCxnSpPr/>
          <p:nvPr/>
        </p:nvCxnSpPr>
        <p:spPr>
          <a:xfrm>
            <a:off x="6559964" y="2810251"/>
            <a:ext cx="609600"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矩形 28">
            <a:extLst>
              <a:ext uri="{FF2B5EF4-FFF2-40B4-BE49-F238E27FC236}">
                <a16:creationId xmlns:a16="http://schemas.microsoft.com/office/drawing/2014/main" id="{81077DB6-AC3D-FD40-A906-5ED3B8588E26}"/>
              </a:ext>
            </a:extLst>
          </p:cNvPr>
          <p:cNvSpPr/>
          <p:nvPr/>
        </p:nvSpPr>
        <p:spPr>
          <a:xfrm>
            <a:off x="7169564" y="2587802"/>
            <a:ext cx="2031325" cy="461665"/>
          </a:xfrm>
          <a:prstGeom prst="rect">
            <a:avLst/>
          </a:prstGeom>
        </p:spPr>
        <p:txBody>
          <a:bodyPr wrap="none">
            <a:spAutoFit/>
          </a:bodyPr>
          <a:lstStyle/>
          <a:p>
            <a:r>
              <a:rPr lang="zh-CN" altLang="en-US" sz="2400" dirty="0">
                <a:latin typeface="FZLanTingHeiS-R-GB" panose="02000000000000000000" pitchFamily="2" charset="-122"/>
                <a:ea typeface="FZLanTingHeiS-R-GB" panose="02000000000000000000" pitchFamily="2" charset="-122"/>
              </a:rPr>
              <a:t>相关商品价格</a:t>
            </a:r>
            <a:endParaRPr lang="zh-CN" altLang="en-US" sz="2400" dirty="0"/>
          </a:p>
        </p:txBody>
      </p:sp>
      <p:cxnSp>
        <p:nvCxnSpPr>
          <p:cNvPr id="30" name="直线连接符 29">
            <a:extLst>
              <a:ext uri="{FF2B5EF4-FFF2-40B4-BE49-F238E27FC236}">
                <a16:creationId xmlns:a16="http://schemas.microsoft.com/office/drawing/2014/main" id="{B6A4D2CD-848C-ED44-AC65-CC3B6C4890A8}"/>
              </a:ext>
            </a:extLst>
          </p:cNvPr>
          <p:cNvCxnSpPr/>
          <p:nvPr/>
        </p:nvCxnSpPr>
        <p:spPr>
          <a:xfrm>
            <a:off x="6559963" y="3411076"/>
            <a:ext cx="609600"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31" name="矩形 30">
            <a:extLst>
              <a:ext uri="{FF2B5EF4-FFF2-40B4-BE49-F238E27FC236}">
                <a16:creationId xmlns:a16="http://schemas.microsoft.com/office/drawing/2014/main" id="{F3FA74DB-7D4D-B042-BC8A-C13B1C1982AF}"/>
              </a:ext>
            </a:extLst>
          </p:cNvPr>
          <p:cNvSpPr/>
          <p:nvPr/>
        </p:nvSpPr>
        <p:spPr>
          <a:xfrm>
            <a:off x="7169563" y="3188627"/>
            <a:ext cx="2015996" cy="461665"/>
          </a:xfrm>
          <a:prstGeom prst="rect">
            <a:avLst/>
          </a:prstGeom>
        </p:spPr>
        <p:txBody>
          <a:bodyPr wrap="square">
            <a:spAutoFit/>
          </a:bodyPr>
          <a:lstStyle/>
          <a:p>
            <a:r>
              <a:rPr lang="zh-CN" altLang="en-US" sz="2400" dirty="0">
                <a:latin typeface="FZLanTingHeiS-R-GB" panose="02000000000000000000" pitchFamily="2" charset="-122"/>
                <a:ea typeface="FZLanTingHeiS-R-GB" panose="02000000000000000000" pitchFamily="2" charset="-122"/>
              </a:rPr>
              <a:t>消费者偏好</a:t>
            </a:r>
            <a:endParaRPr lang="zh-CN" altLang="en-US" sz="2400" dirty="0"/>
          </a:p>
        </p:txBody>
      </p:sp>
      <p:sp>
        <p:nvSpPr>
          <p:cNvPr id="32" name="矩形 31">
            <a:extLst>
              <a:ext uri="{FF2B5EF4-FFF2-40B4-BE49-F238E27FC236}">
                <a16:creationId xmlns:a16="http://schemas.microsoft.com/office/drawing/2014/main" id="{05B89658-E0BB-C24D-A0BF-935E7B28AEBC}"/>
              </a:ext>
            </a:extLst>
          </p:cNvPr>
          <p:cNvSpPr/>
          <p:nvPr/>
        </p:nvSpPr>
        <p:spPr>
          <a:xfrm>
            <a:off x="9267057" y="1361442"/>
            <a:ext cx="2031325" cy="461665"/>
          </a:xfrm>
          <a:prstGeom prst="rect">
            <a:avLst/>
          </a:prstGeom>
          <a:ln>
            <a:solidFill>
              <a:schemeClr val="tx1"/>
            </a:solidFill>
          </a:ln>
        </p:spPr>
        <p:txBody>
          <a:bodyPr wrap="none">
            <a:spAutoFit/>
          </a:bodyPr>
          <a:lstStyle/>
          <a:p>
            <a:r>
              <a:rPr lang="zh-CN" altLang="en-US" sz="2400" dirty="0">
                <a:latin typeface="FZLanTingHeiS-R-GB" panose="02000000000000000000" pitchFamily="2" charset="-122"/>
                <a:ea typeface="FZLanTingHeiS-R-GB" panose="02000000000000000000" pitchFamily="2" charset="-122"/>
              </a:rPr>
              <a:t>需求价格弹性</a:t>
            </a:r>
            <a:endParaRPr lang="zh-CN" altLang="en-US" sz="2400" dirty="0"/>
          </a:p>
        </p:txBody>
      </p:sp>
      <p:cxnSp>
        <p:nvCxnSpPr>
          <p:cNvPr id="36" name="直线连接符 35">
            <a:extLst>
              <a:ext uri="{FF2B5EF4-FFF2-40B4-BE49-F238E27FC236}">
                <a16:creationId xmlns:a16="http://schemas.microsoft.com/office/drawing/2014/main" id="{4D5ADD02-88C7-8A40-8A35-2078ABF9E331}"/>
              </a:ext>
            </a:extLst>
          </p:cNvPr>
          <p:cNvCxnSpPr>
            <a:cxnSpLocks/>
          </p:cNvCxnSpPr>
          <p:nvPr/>
        </p:nvCxnSpPr>
        <p:spPr>
          <a:xfrm>
            <a:off x="6510333" y="4197947"/>
            <a:ext cx="0" cy="1855277"/>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直线连接符 36">
            <a:extLst>
              <a:ext uri="{FF2B5EF4-FFF2-40B4-BE49-F238E27FC236}">
                <a16:creationId xmlns:a16="http://schemas.microsoft.com/office/drawing/2014/main" id="{D36ADC81-453E-164D-BF32-57C979007A9B}"/>
              </a:ext>
            </a:extLst>
          </p:cNvPr>
          <p:cNvCxnSpPr/>
          <p:nvPr/>
        </p:nvCxnSpPr>
        <p:spPr>
          <a:xfrm>
            <a:off x="5900733" y="4956485"/>
            <a:ext cx="609600"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直线连接符 37">
            <a:extLst>
              <a:ext uri="{FF2B5EF4-FFF2-40B4-BE49-F238E27FC236}">
                <a16:creationId xmlns:a16="http://schemas.microsoft.com/office/drawing/2014/main" id="{A6B884FA-2C42-6F45-96AD-1504751F3283}"/>
              </a:ext>
            </a:extLst>
          </p:cNvPr>
          <p:cNvCxnSpPr/>
          <p:nvPr/>
        </p:nvCxnSpPr>
        <p:spPr>
          <a:xfrm>
            <a:off x="6510333" y="4216499"/>
            <a:ext cx="609600"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直线连接符 39">
            <a:extLst>
              <a:ext uri="{FF2B5EF4-FFF2-40B4-BE49-F238E27FC236}">
                <a16:creationId xmlns:a16="http://schemas.microsoft.com/office/drawing/2014/main" id="{C5C17122-4926-934E-A060-7E35DBA25801}"/>
              </a:ext>
            </a:extLst>
          </p:cNvPr>
          <p:cNvCxnSpPr/>
          <p:nvPr/>
        </p:nvCxnSpPr>
        <p:spPr>
          <a:xfrm>
            <a:off x="6510332" y="4817324"/>
            <a:ext cx="609600"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直线连接符 41">
            <a:extLst>
              <a:ext uri="{FF2B5EF4-FFF2-40B4-BE49-F238E27FC236}">
                <a16:creationId xmlns:a16="http://schemas.microsoft.com/office/drawing/2014/main" id="{EFDEA8DC-9949-0A4B-ACE6-4A977C848D17}"/>
              </a:ext>
            </a:extLst>
          </p:cNvPr>
          <p:cNvCxnSpPr/>
          <p:nvPr/>
        </p:nvCxnSpPr>
        <p:spPr>
          <a:xfrm>
            <a:off x="6510333" y="5434475"/>
            <a:ext cx="609600"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直线连接符 43">
            <a:extLst>
              <a:ext uri="{FF2B5EF4-FFF2-40B4-BE49-F238E27FC236}">
                <a16:creationId xmlns:a16="http://schemas.microsoft.com/office/drawing/2014/main" id="{B3F53B23-DF59-ED40-9F94-07865551F1B3}"/>
              </a:ext>
            </a:extLst>
          </p:cNvPr>
          <p:cNvCxnSpPr/>
          <p:nvPr/>
        </p:nvCxnSpPr>
        <p:spPr>
          <a:xfrm>
            <a:off x="6510332" y="6035300"/>
            <a:ext cx="609600"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4232116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5228AA02-C9F0-1145-AC6E-410489FDA5DF}"/>
              </a:ext>
            </a:extLst>
          </p:cNvPr>
          <p:cNvSpPr/>
          <p:nvPr/>
        </p:nvSpPr>
        <p:spPr>
          <a:xfrm>
            <a:off x="971277" y="711505"/>
            <a:ext cx="9958175" cy="461665"/>
          </a:xfrm>
          <a:prstGeom prst="rect">
            <a:avLst/>
          </a:prstGeom>
        </p:spPr>
        <p:txBody>
          <a:bodyPr wrap="none">
            <a:spAutoFit/>
          </a:bodyPr>
          <a:lstStyle/>
          <a:p>
            <a:r>
              <a:rPr lang="zh-CN" altLang="en-US" sz="2400" dirty="0">
                <a:latin typeface="FZLanTingHeiS-R-GB" panose="02000000000000000000" pitchFamily="2" charset="-122"/>
                <a:ea typeface="FZLanTingHeiS-R-GB" panose="02000000000000000000" pitchFamily="2" charset="-122"/>
              </a:rPr>
              <a:t>弹性 （</a:t>
            </a:r>
            <a:r>
              <a:rPr lang="en-US" altLang="zh-CN" sz="2400" dirty="0">
                <a:latin typeface="FZLanTingHeiS-R-GB" panose="02000000000000000000" pitchFamily="2" charset="-122"/>
                <a:ea typeface="FZLanTingHeiS-R-GB" panose="02000000000000000000" pitchFamily="2" charset="-122"/>
              </a:rPr>
              <a:t>elasticity</a:t>
            </a:r>
            <a:r>
              <a:rPr lang="zh-CN" altLang="en-US" sz="2400" dirty="0">
                <a:latin typeface="FZLanTingHeiS-R-GB" panose="02000000000000000000" pitchFamily="2" charset="-122"/>
                <a:ea typeface="FZLanTingHeiS-R-GB" panose="02000000000000000000" pitchFamily="2" charset="-122"/>
              </a:rPr>
              <a:t>）：</a:t>
            </a:r>
            <a:r>
              <a:rPr lang="zh-CN" altLang="en-US" sz="2400" dirty="0">
                <a:solidFill>
                  <a:srgbClr val="C00000"/>
                </a:solidFill>
                <a:latin typeface="FZLanTingHeiS-R-GB" panose="02000000000000000000" pitchFamily="2" charset="-122"/>
                <a:ea typeface="FZLanTingHeiS-R-GB" panose="02000000000000000000" pitchFamily="2" charset="-122"/>
              </a:rPr>
              <a:t>因变量的相对变化</a:t>
            </a:r>
            <a:r>
              <a:rPr lang="zh-CN" altLang="en-US" sz="2400" dirty="0">
                <a:latin typeface="FZLanTingHeiS-R-GB" panose="02000000000000000000" pitchFamily="2" charset="-122"/>
                <a:ea typeface="FZLanTingHeiS-R-GB" panose="02000000000000000000" pitchFamily="2" charset="-122"/>
              </a:rPr>
              <a:t>对</a:t>
            </a:r>
            <a:r>
              <a:rPr lang="zh-CN" altLang="en-US" sz="2400" dirty="0">
                <a:solidFill>
                  <a:srgbClr val="C00000"/>
                </a:solidFill>
                <a:latin typeface="FZLanTingHeiS-R-GB" panose="02000000000000000000" pitchFamily="2" charset="-122"/>
                <a:ea typeface="FZLanTingHeiS-R-GB" panose="02000000000000000000" pitchFamily="2" charset="-122"/>
              </a:rPr>
              <a:t>自变量相对变化</a:t>
            </a:r>
            <a:r>
              <a:rPr lang="zh-CN" altLang="en-US" sz="2400" dirty="0">
                <a:latin typeface="FZLanTingHeiS-R-GB" panose="02000000000000000000" pitchFamily="2" charset="-122"/>
                <a:ea typeface="FZLanTingHeiS-R-GB" panose="02000000000000000000" pitchFamily="2" charset="-122"/>
              </a:rPr>
              <a:t>的敏感程度。 </a:t>
            </a:r>
          </a:p>
        </p:txBody>
      </p:sp>
      <p:cxnSp>
        <p:nvCxnSpPr>
          <p:cNvPr id="12" name="直线连接符 11">
            <a:extLst>
              <a:ext uri="{FF2B5EF4-FFF2-40B4-BE49-F238E27FC236}">
                <a16:creationId xmlns:a16="http://schemas.microsoft.com/office/drawing/2014/main" id="{1974462A-3FC8-3646-B848-676B78984ED9}"/>
              </a:ext>
            </a:extLst>
          </p:cNvPr>
          <p:cNvCxnSpPr>
            <a:cxnSpLocks/>
          </p:cNvCxnSpPr>
          <p:nvPr/>
        </p:nvCxnSpPr>
        <p:spPr>
          <a:xfrm>
            <a:off x="4364182" y="1173170"/>
            <a:ext cx="0" cy="3759048"/>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线连接符 13">
            <a:extLst>
              <a:ext uri="{FF2B5EF4-FFF2-40B4-BE49-F238E27FC236}">
                <a16:creationId xmlns:a16="http://schemas.microsoft.com/office/drawing/2014/main" id="{09643A91-0B67-F041-B42E-1307905F6223}"/>
              </a:ext>
            </a:extLst>
          </p:cNvPr>
          <p:cNvCxnSpPr/>
          <p:nvPr/>
        </p:nvCxnSpPr>
        <p:spPr>
          <a:xfrm>
            <a:off x="4364182" y="2341419"/>
            <a:ext cx="609600"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直线连接符 14">
            <a:extLst>
              <a:ext uri="{FF2B5EF4-FFF2-40B4-BE49-F238E27FC236}">
                <a16:creationId xmlns:a16="http://schemas.microsoft.com/office/drawing/2014/main" id="{08E2773D-6458-774C-8C7C-2389C806C237}"/>
              </a:ext>
            </a:extLst>
          </p:cNvPr>
          <p:cNvCxnSpPr/>
          <p:nvPr/>
        </p:nvCxnSpPr>
        <p:spPr>
          <a:xfrm>
            <a:off x="4343604" y="4932218"/>
            <a:ext cx="609600"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矩形 15">
            <a:extLst>
              <a:ext uri="{FF2B5EF4-FFF2-40B4-BE49-F238E27FC236}">
                <a16:creationId xmlns:a16="http://schemas.microsoft.com/office/drawing/2014/main" id="{55CDE79B-0F08-2D47-9B92-DC71398898F5}"/>
              </a:ext>
            </a:extLst>
          </p:cNvPr>
          <p:cNvSpPr/>
          <p:nvPr/>
        </p:nvSpPr>
        <p:spPr>
          <a:xfrm>
            <a:off x="4953204" y="2115510"/>
            <a:ext cx="1107996" cy="461665"/>
          </a:xfrm>
          <a:prstGeom prst="rect">
            <a:avLst/>
          </a:prstGeom>
        </p:spPr>
        <p:txBody>
          <a:bodyPr wrap="none">
            <a:spAutoFit/>
          </a:bodyPr>
          <a:lstStyle/>
          <a:p>
            <a:r>
              <a:rPr lang="zh-CN" altLang="en-US" sz="2400" dirty="0">
                <a:solidFill>
                  <a:srgbClr val="C00000"/>
                </a:solidFill>
                <a:latin typeface="FZLanTingHeiS-R-GB" panose="02000000000000000000" pitchFamily="2" charset="-122"/>
                <a:ea typeface="FZLanTingHeiS-R-GB" panose="02000000000000000000" pitchFamily="2" charset="-122"/>
              </a:rPr>
              <a:t>需求量</a:t>
            </a:r>
            <a:endParaRPr lang="zh-CN" altLang="en-US" sz="2400" dirty="0"/>
          </a:p>
        </p:txBody>
      </p:sp>
      <p:sp>
        <p:nvSpPr>
          <p:cNvPr id="17" name="矩形 16">
            <a:extLst>
              <a:ext uri="{FF2B5EF4-FFF2-40B4-BE49-F238E27FC236}">
                <a16:creationId xmlns:a16="http://schemas.microsoft.com/office/drawing/2014/main" id="{E6258374-06D0-6042-B0B9-A55BEED1B9D3}"/>
              </a:ext>
            </a:extLst>
          </p:cNvPr>
          <p:cNvSpPr/>
          <p:nvPr/>
        </p:nvSpPr>
        <p:spPr>
          <a:xfrm>
            <a:off x="4918732" y="4701385"/>
            <a:ext cx="1107996" cy="461665"/>
          </a:xfrm>
          <a:prstGeom prst="rect">
            <a:avLst/>
          </a:prstGeom>
        </p:spPr>
        <p:txBody>
          <a:bodyPr wrap="none">
            <a:spAutoFit/>
          </a:bodyPr>
          <a:lstStyle/>
          <a:p>
            <a:r>
              <a:rPr lang="zh-CN" altLang="en-US" sz="2400" dirty="0">
                <a:solidFill>
                  <a:srgbClr val="C00000"/>
                </a:solidFill>
                <a:latin typeface="FZLanTingHeiS-R-GB" panose="02000000000000000000" pitchFamily="2" charset="-122"/>
                <a:ea typeface="FZLanTingHeiS-R-GB" panose="02000000000000000000" pitchFamily="2" charset="-122"/>
              </a:rPr>
              <a:t>供给量</a:t>
            </a:r>
            <a:endParaRPr lang="zh-CN" altLang="en-US" sz="2400" dirty="0"/>
          </a:p>
        </p:txBody>
      </p:sp>
      <p:cxnSp>
        <p:nvCxnSpPr>
          <p:cNvPr id="18" name="直线连接符 17">
            <a:extLst>
              <a:ext uri="{FF2B5EF4-FFF2-40B4-BE49-F238E27FC236}">
                <a16:creationId xmlns:a16="http://schemas.microsoft.com/office/drawing/2014/main" id="{A1C1410F-8951-BF44-BD53-320D363E7064}"/>
              </a:ext>
            </a:extLst>
          </p:cNvPr>
          <p:cNvCxnSpPr>
            <a:cxnSpLocks/>
          </p:cNvCxnSpPr>
          <p:nvPr/>
        </p:nvCxnSpPr>
        <p:spPr>
          <a:xfrm>
            <a:off x="6559964" y="1573723"/>
            <a:ext cx="0" cy="1855277"/>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直线连接符 21">
            <a:extLst>
              <a:ext uri="{FF2B5EF4-FFF2-40B4-BE49-F238E27FC236}">
                <a16:creationId xmlns:a16="http://schemas.microsoft.com/office/drawing/2014/main" id="{58CABCE8-1B5C-6E4B-8D9E-256378B9AFDB}"/>
              </a:ext>
            </a:extLst>
          </p:cNvPr>
          <p:cNvCxnSpPr/>
          <p:nvPr/>
        </p:nvCxnSpPr>
        <p:spPr>
          <a:xfrm>
            <a:off x="5950364" y="2332261"/>
            <a:ext cx="609600"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直线连接符 22">
            <a:extLst>
              <a:ext uri="{FF2B5EF4-FFF2-40B4-BE49-F238E27FC236}">
                <a16:creationId xmlns:a16="http://schemas.microsoft.com/office/drawing/2014/main" id="{CBC480CD-EE38-8647-9158-1D88C1E7B0CB}"/>
              </a:ext>
            </a:extLst>
          </p:cNvPr>
          <p:cNvCxnSpPr/>
          <p:nvPr/>
        </p:nvCxnSpPr>
        <p:spPr>
          <a:xfrm>
            <a:off x="6559964" y="1592275"/>
            <a:ext cx="609600"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矩形 23">
            <a:extLst>
              <a:ext uri="{FF2B5EF4-FFF2-40B4-BE49-F238E27FC236}">
                <a16:creationId xmlns:a16="http://schemas.microsoft.com/office/drawing/2014/main" id="{E568CBA0-2F7F-FF4D-934C-F38C5CA72F3D}"/>
              </a:ext>
            </a:extLst>
          </p:cNvPr>
          <p:cNvSpPr/>
          <p:nvPr/>
        </p:nvSpPr>
        <p:spPr>
          <a:xfrm>
            <a:off x="7169564" y="1369826"/>
            <a:ext cx="1415772" cy="461665"/>
          </a:xfrm>
          <a:prstGeom prst="rect">
            <a:avLst/>
          </a:prstGeom>
        </p:spPr>
        <p:txBody>
          <a:bodyPr wrap="none">
            <a:spAutoFit/>
          </a:bodyPr>
          <a:lstStyle/>
          <a:p>
            <a:r>
              <a:rPr lang="zh-CN" altLang="en-US" sz="2400" dirty="0">
                <a:latin typeface="FZLanTingHeiS-R-GB" panose="02000000000000000000" pitchFamily="2" charset="-122"/>
                <a:ea typeface="FZLanTingHeiS-R-GB" panose="02000000000000000000" pitchFamily="2" charset="-122"/>
              </a:rPr>
              <a:t>商品价格</a:t>
            </a:r>
            <a:endParaRPr lang="zh-CN" altLang="en-US" sz="2400" dirty="0"/>
          </a:p>
        </p:txBody>
      </p:sp>
      <p:cxnSp>
        <p:nvCxnSpPr>
          <p:cNvPr id="26" name="直线连接符 25">
            <a:extLst>
              <a:ext uri="{FF2B5EF4-FFF2-40B4-BE49-F238E27FC236}">
                <a16:creationId xmlns:a16="http://schemas.microsoft.com/office/drawing/2014/main" id="{DCB43690-73F5-0047-9C65-549A6EC66189}"/>
              </a:ext>
            </a:extLst>
          </p:cNvPr>
          <p:cNvCxnSpPr/>
          <p:nvPr/>
        </p:nvCxnSpPr>
        <p:spPr>
          <a:xfrm>
            <a:off x="6559963" y="2193100"/>
            <a:ext cx="609600"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矩形 26">
            <a:extLst>
              <a:ext uri="{FF2B5EF4-FFF2-40B4-BE49-F238E27FC236}">
                <a16:creationId xmlns:a16="http://schemas.microsoft.com/office/drawing/2014/main" id="{F83B05F8-24C6-FF41-9CA3-1B9A09165D3D}"/>
              </a:ext>
            </a:extLst>
          </p:cNvPr>
          <p:cNvSpPr/>
          <p:nvPr/>
        </p:nvSpPr>
        <p:spPr>
          <a:xfrm>
            <a:off x="7169563" y="1970651"/>
            <a:ext cx="2015996" cy="461665"/>
          </a:xfrm>
          <a:prstGeom prst="rect">
            <a:avLst/>
          </a:prstGeom>
        </p:spPr>
        <p:txBody>
          <a:bodyPr wrap="square">
            <a:spAutoFit/>
          </a:bodyPr>
          <a:lstStyle/>
          <a:p>
            <a:r>
              <a:rPr lang="zh-CN" altLang="en-US" sz="2400" dirty="0">
                <a:latin typeface="FZLanTingHeiS-R-GB" panose="02000000000000000000" pitchFamily="2" charset="-122"/>
                <a:ea typeface="FZLanTingHeiS-R-GB" panose="02000000000000000000" pitchFamily="2" charset="-122"/>
              </a:rPr>
              <a:t>消费者收入</a:t>
            </a:r>
            <a:endParaRPr lang="zh-CN" altLang="en-US" sz="2400" dirty="0"/>
          </a:p>
        </p:txBody>
      </p:sp>
      <p:cxnSp>
        <p:nvCxnSpPr>
          <p:cNvPr id="28" name="直线连接符 27">
            <a:extLst>
              <a:ext uri="{FF2B5EF4-FFF2-40B4-BE49-F238E27FC236}">
                <a16:creationId xmlns:a16="http://schemas.microsoft.com/office/drawing/2014/main" id="{5A1E09FA-9606-E246-A047-5E887B94C0B6}"/>
              </a:ext>
            </a:extLst>
          </p:cNvPr>
          <p:cNvCxnSpPr/>
          <p:nvPr/>
        </p:nvCxnSpPr>
        <p:spPr>
          <a:xfrm>
            <a:off x="6559964" y="2810251"/>
            <a:ext cx="609600"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矩形 28">
            <a:extLst>
              <a:ext uri="{FF2B5EF4-FFF2-40B4-BE49-F238E27FC236}">
                <a16:creationId xmlns:a16="http://schemas.microsoft.com/office/drawing/2014/main" id="{81077DB6-AC3D-FD40-A906-5ED3B8588E26}"/>
              </a:ext>
            </a:extLst>
          </p:cNvPr>
          <p:cNvSpPr/>
          <p:nvPr/>
        </p:nvSpPr>
        <p:spPr>
          <a:xfrm>
            <a:off x="7169564" y="2587802"/>
            <a:ext cx="2031325" cy="461665"/>
          </a:xfrm>
          <a:prstGeom prst="rect">
            <a:avLst/>
          </a:prstGeom>
        </p:spPr>
        <p:txBody>
          <a:bodyPr wrap="none">
            <a:spAutoFit/>
          </a:bodyPr>
          <a:lstStyle/>
          <a:p>
            <a:r>
              <a:rPr lang="zh-CN" altLang="en-US" sz="2400" dirty="0">
                <a:latin typeface="FZLanTingHeiS-R-GB" panose="02000000000000000000" pitchFamily="2" charset="-122"/>
                <a:ea typeface="FZLanTingHeiS-R-GB" panose="02000000000000000000" pitchFamily="2" charset="-122"/>
              </a:rPr>
              <a:t>相关商品价格</a:t>
            </a:r>
            <a:endParaRPr lang="zh-CN" altLang="en-US" sz="2400" dirty="0"/>
          </a:p>
        </p:txBody>
      </p:sp>
      <p:cxnSp>
        <p:nvCxnSpPr>
          <p:cNvPr id="30" name="直线连接符 29">
            <a:extLst>
              <a:ext uri="{FF2B5EF4-FFF2-40B4-BE49-F238E27FC236}">
                <a16:creationId xmlns:a16="http://schemas.microsoft.com/office/drawing/2014/main" id="{B6A4D2CD-848C-ED44-AC65-CC3B6C4890A8}"/>
              </a:ext>
            </a:extLst>
          </p:cNvPr>
          <p:cNvCxnSpPr/>
          <p:nvPr/>
        </p:nvCxnSpPr>
        <p:spPr>
          <a:xfrm>
            <a:off x="6559963" y="3411076"/>
            <a:ext cx="609600"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31" name="矩形 30">
            <a:extLst>
              <a:ext uri="{FF2B5EF4-FFF2-40B4-BE49-F238E27FC236}">
                <a16:creationId xmlns:a16="http://schemas.microsoft.com/office/drawing/2014/main" id="{F3FA74DB-7D4D-B042-BC8A-C13B1C1982AF}"/>
              </a:ext>
            </a:extLst>
          </p:cNvPr>
          <p:cNvSpPr/>
          <p:nvPr/>
        </p:nvSpPr>
        <p:spPr>
          <a:xfrm>
            <a:off x="7169563" y="3188627"/>
            <a:ext cx="2015996" cy="461665"/>
          </a:xfrm>
          <a:prstGeom prst="rect">
            <a:avLst/>
          </a:prstGeom>
        </p:spPr>
        <p:txBody>
          <a:bodyPr wrap="square">
            <a:spAutoFit/>
          </a:bodyPr>
          <a:lstStyle/>
          <a:p>
            <a:r>
              <a:rPr lang="zh-CN" altLang="en-US" sz="2400" dirty="0">
                <a:latin typeface="FZLanTingHeiS-R-GB" panose="02000000000000000000" pitchFamily="2" charset="-122"/>
                <a:ea typeface="FZLanTingHeiS-R-GB" panose="02000000000000000000" pitchFamily="2" charset="-122"/>
              </a:rPr>
              <a:t>消费者偏好</a:t>
            </a:r>
            <a:endParaRPr lang="zh-CN" altLang="en-US" sz="2400" dirty="0"/>
          </a:p>
        </p:txBody>
      </p:sp>
      <p:sp>
        <p:nvSpPr>
          <p:cNvPr id="32" name="矩形 31">
            <a:extLst>
              <a:ext uri="{FF2B5EF4-FFF2-40B4-BE49-F238E27FC236}">
                <a16:creationId xmlns:a16="http://schemas.microsoft.com/office/drawing/2014/main" id="{05B89658-E0BB-C24D-A0BF-935E7B28AEBC}"/>
              </a:ext>
            </a:extLst>
          </p:cNvPr>
          <p:cNvSpPr/>
          <p:nvPr/>
        </p:nvSpPr>
        <p:spPr>
          <a:xfrm>
            <a:off x="9267057" y="1361442"/>
            <a:ext cx="2031325" cy="461665"/>
          </a:xfrm>
          <a:prstGeom prst="rect">
            <a:avLst/>
          </a:prstGeom>
          <a:ln>
            <a:solidFill>
              <a:schemeClr val="tx1"/>
            </a:solidFill>
          </a:ln>
        </p:spPr>
        <p:txBody>
          <a:bodyPr wrap="none">
            <a:spAutoFit/>
          </a:bodyPr>
          <a:lstStyle/>
          <a:p>
            <a:r>
              <a:rPr lang="zh-CN" altLang="en-US" sz="2400" dirty="0">
                <a:latin typeface="FZLanTingHeiS-R-GB" panose="02000000000000000000" pitchFamily="2" charset="-122"/>
                <a:ea typeface="FZLanTingHeiS-R-GB" panose="02000000000000000000" pitchFamily="2" charset="-122"/>
              </a:rPr>
              <a:t>需求价格弹性</a:t>
            </a:r>
            <a:endParaRPr lang="zh-CN" altLang="en-US" sz="2400" dirty="0"/>
          </a:p>
        </p:txBody>
      </p:sp>
      <p:sp>
        <p:nvSpPr>
          <p:cNvPr id="33" name="矩形 32">
            <a:extLst>
              <a:ext uri="{FF2B5EF4-FFF2-40B4-BE49-F238E27FC236}">
                <a16:creationId xmlns:a16="http://schemas.microsoft.com/office/drawing/2014/main" id="{54D19F47-4BF1-014A-98FD-9EF8EFDC2C87}"/>
              </a:ext>
            </a:extLst>
          </p:cNvPr>
          <p:cNvSpPr/>
          <p:nvPr/>
        </p:nvSpPr>
        <p:spPr>
          <a:xfrm>
            <a:off x="9267056" y="1962267"/>
            <a:ext cx="2015996" cy="461665"/>
          </a:xfrm>
          <a:prstGeom prst="rect">
            <a:avLst/>
          </a:prstGeom>
          <a:ln>
            <a:solidFill>
              <a:schemeClr val="tx1"/>
            </a:solidFill>
          </a:ln>
        </p:spPr>
        <p:txBody>
          <a:bodyPr wrap="square">
            <a:spAutoFit/>
          </a:bodyPr>
          <a:lstStyle/>
          <a:p>
            <a:r>
              <a:rPr lang="zh-CN" altLang="en-US" sz="2400" dirty="0">
                <a:latin typeface="FZLanTingHeiS-R-GB" panose="02000000000000000000" pitchFamily="2" charset="-122"/>
                <a:ea typeface="FZLanTingHeiS-R-GB" panose="02000000000000000000" pitchFamily="2" charset="-122"/>
              </a:rPr>
              <a:t>需求收入弹性</a:t>
            </a:r>
            <a:endParaRPr lang="zh-CN" altLang="en-US" sz="2400" dirty="0"/>
          </a:p>
        </p:txBody>
      </p:sp>
      <p:cxnSp>
        <p:nvCxnSpPr>
          <p:cNvPr id="36" name="直线连接符 35">
            <a:extLst>
              <a:ext uri="{FF2B5EF4-FFF2-40B4-BE49-F238E27FC236}">
                <a16:creationId xmlns:a16="http://schemas.microsoft.com/office/drawing/2014/main" id="{4D5ADD02-88C7-8A40-8A35-2078ABF9E331}"/>
              </a:ext>
            </a:extLst>
          </p:cNvPr>
          <p:cNvCxnSpPr>
            <a:cxnSpLocks/>
          </p:cNvCxnSpPr>
          <p:nvPr/>
        </p:nvCxnSpPr>
        <p:spPr>
          <a:xfrm>
            <a:off x="6510333" y="4197947"/>
            <a:ext cx="0" cy="1855277"/>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直线连接符 36">
            <a:extLst>
              <a:ext uri="{FF2B5EF4-FFF2-40B4-BE49-F238E27FC236}">
                <a16:creationId xmlns:a16="http://schemas.microsoft.com/office/drawing/2014/main" id="{D36ADC81-453E-164D-BF32-57C979007A9B}"/>
              </a:ext>
            </a:extLst>
          </p:cNvPr>
          <p:cNvCxnSpPr/>
          <p:nvPr/>
        </p:nvCxnSpPr>
        <p:spPr>
          <a:xfrm>
            <a:off x="5900733" y="4956485"/>
            <a:ext cx="609600"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直线连接符 37">
            <a:extLst>
              <a:ext uri="{FF2B5EF4-FFF2-40B4-BE49-F238E27FC236}">
                <a16:creationId xmlns:a16="http://schemas.microsoft.com/office/drawing/2014/main" id="{A6B884FA-2C42-6F45-96AD-1504751F3283}"/>
              </a:ext>
            </a:extLst>
          </p:cNvPr>
          <p:cNvCxnSpPr/>
          <p:nvPr/>
        </p:nvCxnSpPr>
        <p:spPr>
          <a:xfrm>
            <a:off x="6510333" y="4216499"/>
            <a:ext cx="609600"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直线连接符 39">
            <a:extLst>
              <a:ext uri="{FF2B5EF4-FFF2-40B4-BE49-F238E27FC236}">
                <a16:creationId xmlns:a16="http://schemas.microsoft.com/office/drawing/2014/main" id="{C5C17122-4926-934E-A060-7E35DBA25801}"/>
              </a:ext>
            </a:extLst>
          </p:cNvPr>
          <p:cNvCxnSpPr/>
          <p:nvPr/>
        </p:nvCxnSpPr>
        <p:spPr>
          <a:xfrm>
            <a:off x="6510332" y="4817324"/>
            <a:ext cx="609600"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直线连接符 41">
            <a:extLst>
              <a:ext uri="{FF2B5EF4-FFF2-40B4-BE49-F238E27FC236}">
                <a16:creationId xmlns:a16="http://schemas.microsoft.com/office/drawing/2014/main" id="{EFDEA8DC-9949-0A4B-ACE6-4A977C848D17}"/>
              </a:ext>
            </a:extLst>
          </p:cNvPr>
          <p:cNvCxnSpPr/>
          <p:nvPr/>
        </p:nvCxnSpPr>
        <p:spPr>
          <a:xfrm>
            <a:off x="6510333" y="5434475"/>
            <a:ext cx="609600"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直线连接符 43">
            <a:extLst>
              <a:ext uri="{FF2B5EF4-FFF2-40B4-BE49-F238E27FC236}">
                <a16:creationId xmlns:a16="http://schemas.microsoft.com/office/drawing/2014/main" id="{B3F53B23-DF59-ED40-9F94-07865551F1B3}"/>
              </a:ext>
            </a:extLst>
          </p:cNvPr>
          <p:cNvCxnSpPr/>
          <p:nvPr/>
        </p:nvCxnSpPr>
        <p:spPr>
          <a:xfrm>
            <a:off x="6510332" y="6035300"/>
            <a:ext cx="609600"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9361883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5228AA02-C9F0-1145-AC6E-410489FDA5DF}"/>
              </a:ext>
            </a:extLst>
          </p:cNvPr>
          <p:cNvSpPr/>
          <p:nvPr/>
        </p:nvSpPr>
        <p:spPr>
          <a:xfrm>
            <a:off x="971277" y="711505"/>
            <a:ext cx="9958175" cy="461665"/>
          </a:xfrm>
          <a:prstGeom prst="rect">
            <a:avLst/>
          </a:prstGeom>
        </p:spPr>
        <p:txBody>
          <a:bodyPr wrap="none">
            <a:spAutoFit/>
          </a:bodyPr>
          <a:lstStyle/>
          <a:p>
            <a:r>
              <a:rPr lang="zh-CN" altLang="en-US" sz="2400" dirty="0">
                <a:latin typeface="FZLanTingHeiS-R-GB" panose="02000000000000000000" pitchFamily="2" charset="-122"/>
                <a:ea typeface="FZLanTingHeiS-R-GB" panose="02000000000000000000" pitchFamily="2" charset="-122"/>
              </a:rPr>
              <a:t>弹性 （</a:t>
            </a:r>
            <a:r>
              <a:rPr lang="en-US" altLang="zh-CN" sz="2400" dirty="0">
                <a:latin typeface="FZLanTingHeiS-R-GB" panose="02000000000000000000" pitchFamily="2" charset="-122"/>
                <a:ea typeface="FZLanTingHeiS-R-GB" panose="02000000000000000000" pitchFamily="2" charset="-122"/>
              </a:rPr>
              <a:t>elasticity</a:t>
            </a:r>
            <a:r>
              <a:rPr lang="zh-CN" altLang="en-US" sz="2400" dirty="0">
                <a:latin typeface="FZLanTingHeiS-R-GB" panose="02000000000000000000" pitchFamily="2" charset="-122"/>
                <a:ea typeface="FZLanTingHeiS-R-GB" panose="02000000000000000000" pitchFamily="2" charset="-122"/>
              </a:rPr>
              <a:t>）：</a:t>
            </a:r>
            <a:r>
              <a:rPr lang="zh-CN" altLang="en-US" sz="2400" dirty="0">
                <a:solidFill>
                  <a:srgbClr val="C00000"/>
                </a:solidFill>
                <a:latin typeface="FZLanTingHeiS-R-GB" panose="02000000000000000000" pitchFamily="2" charset="-122"/>
                <a:ea typeface="FZLanTingHeiS-R-GB" panose="02000000000000000000" pitchFamily="2" charset="-122"/>
              </a:rPr>
              <a:t>因变量的相对变化</a:t>
            </a:r>
            <a:r>
              <a:rPr lang="zh-CN" altLang="en-US" sz="2400" dirty="0">
                <a:latin typeface="FZLanTingHeiS-R-GB" panose="02000000000000000000" pitchFamily="2" charset="-122"/>
                <a:ea typeface="FZLanTingHeiS-R-GB" panose="02000000000000000000" pitchFamily="2" charset="-122"/>
              </a:rPr>
              <a:t>对</a:t>
            </a:r>
            <a:r>
              <a:rPr lang="zh-CN" altLang="en-US" sz="2400" dirty="0">
                <a:solidFill>
                  <a:srgbClr val="C00000"/>
                </a:solidFill>
                <a:latin typeface="FZLanTingHeiS-R-GB" panose="02000000000000000000" pitchFamily="2" charset="-122"/>
                <a:ea typeface="FZLanTingHeiS-R-GB" panose="02000000000000000000" pitchFamily="2" charset="-122"/>
              </a:rPr>
              <a:t>自变量相对变化</a:t>
            </a:r>
            <a:r>
              <a:rPr lang="zh-CN" altLang="en-US" sz="2400" dirty="0">
                <a:latin typeface="FZLanTingHeiS-R-GB" panose="02000000000000000000" pitchFamily="2" charset="-122"/>
                <a:ea typeface="FZLanTingHeiS-R-GB" panose="02000000000000000000" pitchFamily="2" charset="-122"/>
              </a:rPr>
              <a:t>的敏感程度。 </a:t>
            </a:r>
          </a:p>
        </p:txBody>
      </p:sp>
      <p:cxnSp>
        <p:nvCxnSpPr>
          <p:cNvPr id="12" name="直线连接符 11">
            <a:extLst>
              <a:ext uri="{FF2B5EF4-FFF2-40B4-BE49-F238E27FC236}">
                <a16:creationId xmlns:a16="http://schemas.microsoft.com/office/drawing/2014/main" id="{1974462A-3FC8-3646-B848-676B78984ED9}"/>
              </a:ext>
            </a:extLst>
          </p:cNvPr>
          <p:cNvCxnSpPr>
            <a:cxnSpLocks/>
          </p:cNvCxnSpPr>
          <p:nvPr/>
        </p:nvCxnSpPr>
        <p:spPr>
          <a:xfrm>
            <a:off x="4364182" y="1173170"/>
            <a:ext cx="0" cy="3759048"/>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线连接符 13">
            <a:extLst>
              <a:ext uri="{FF2B5EF4-FFF2-40B4-BE49-F238E27FC236}">
                <a16:creationId xmlns:a16="http://schemas.microsoft.com/office/drawing/2014/main" id="{09643A91-0B67-F041-B42E-1307905F6223}"/>
              </a:ext>
            </a:extLst>
          </p:cNvPr>
          <p:cNvCxnSpPr/>
          <p:nvPr/>
        </p:nvCxnSpPr>
        <p:spPr>
          <a:xfrm>
            <a:off x="4364182" y="2341419"/>
            <a:ext cx="609600"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直线连接符 14">
            <a:extLst>
              <a:ext uri="{FF2B5EF4-FFF2-40B4-BE49-F238E27FC236}">
                <a16:creationId xmlns:a16="http://schemas.microsoft.com/office/drawing/2014/main" id="{08E2773D-6458-774C-8C7C-2389C806C237}"/>
              </a:ext>
            </a:extLst>
          </p:cNvPr>
          <p:cNvCxnSpPr/>
          <p:nvPr/>
        </p:nvCxnSpPr>
        <p:spPr>
          <a:xfrm>
            <a:off x="4343604" y="4932218"/>
            <a:ext cx="609600"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矩形 15">
            <a:extLst>
              <a:ext uri="{FF2B5EF4-FFF2-40B4-BE49-F238E27FC236}">
                <a16:creationId xmlns:a16="http://schemas.microsoft.com/office/drawing/2014/main" id="{55CDE79B-0F08-2D47-9B92-DC71398898F5}"/>
              </a:ext>
            </a:extLst>
          </p:cNvPr>
          <p:cNvSpPr/>
          <p:nvPr/>
        </p:nvSpPr>
        <p:spPr>
          <a:xfrm>
            <a:off x="4953204" y="2115510"/>
            <a:ext cx="1107996" cy="461665"/>
          </a:xfrm>
          <a:prstGeom prst="rect">
            <a:avLst/>
          </a:prstGeom>
        </p:spPr>
        <p:txBody>
          <a:bodyPr wrap="none">
            <a:spAutoFit/>
          </a:bodyPr>
          <a:lstStyle/>
          <a:p>
            <a:r>
              <a:rPr lang="zh-CN" altLang="en-US" sz="2400" dirty="0">
                <a:solidFill>
                  <a:srgbClr val="C00000"/>
                </a:solidFill>
                <a:latin typeface="FZLanTingHeiS-R-GB" panose="02000000000000000000" pitchFamily="2" charset="-122"/>
                <a:ea typeface="FZLanTingHeiS-R-GB" panose="02000000000000000000" pitchFamily="2" charset="-122"/>
              </a:rPr>
              <a:t>需求量</a:t>
            </a:r>
            <a:endParaRPr lang="zh-CN" altLang="en-US" sz="2400" dirty="0"/>
          </a:p>
        </p:txBody>
      </p:sp>
      <p:sp>
        <p:nvSpPr>
          <p:cNvPr id="17" name="矩形 16">
            <a:extLst>
              <a:ext uri="{FF2B5EF4-FFF2-40B4-BE49-F238E27FC236}">
                <a16:creationId xmlns:a16="http://schemas.microsoft.com/office/drawing/2014/main" id="{E6258374-06D0-6042-B0B9-A55BEED1B9D3}"/>
              </a:ext>
            </a:extLst>
          </p:cNvPr>
          <p:cNvSpPr/>
          <p:nvPr/>
        </p:nvSpPr>
        <p:spPr>
          <a:xfrm>
            <a:off x="4918732" y="4701385"/>
            <a:ext cx="1107996" cy="461665"/>
          </a:xfrm>
          <a:prstGeom prst="rect">
            <a:avLst/>
          </a:prstGeom>
        </p:spPr>
        <p:txBody>
          <a:bodyPr wrap="none">
            <a:spAutoFit/>
          </a:bodyPr>
          <a:lstStyle/>
          <a:p>
            <a:r>
              <a:rPr lang="zh-CN" altLang="en-US" sz="2400" dirty="0">
                <a:solidFill>
                  <a:srgbClr val="C00000"/>
                </a:solidFill>
                <a:latin typeface="FZLanTingHeiS-R-GB" panose="02000000000000000000" pitchFamily="2" charset="-122"/>
                <a:ea typeface="FZLanTingHeiS-R-GB" panose="02000000000000000000" pitchFamily="2" charset="-122"/>
              </a:rPr>
              <a:t>供给量</a:t>
            </a:r>
            <a:endParaRPr lang="zh-CN" altLang="en-US" sz="2400" dirty="0"/>
          </a:p>
        </p:txBody>
      </p:sp>
      <p:cxnSp>
        <p:nvCxnSpPr>
          <p:cNvPr id="18" name="直线连接符 17">
            <a:extLst>
              <a:ext uri="{FF2B5EF4-FFF2-40B4-BE49-F238E27FC236}">
                <a16:creationId xmlns:a16="http://schemas.microsoft.com/office/drawing/2014/main" id="{A1C1410F-8951-BF44-BD53-320D363E7064}"/>
              </a:ext>
            </a:extLst>
          </p:cNvPr>
          <p:cNvCxnSpPr>
            <a:cxnSpLocks/>
          </p:cNvCxnSpPr>
          <p:nvPr/>
        </p:nvCxnSpPr>
        <p:spPr>
          <a:xfrm>
            <a:off x="6559964" y="1573723"/>
            <a:ext cx="0" cy="1855277"/>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直线连接符 21">
            <a:extLst>
              <a:ext uri="{FF2B5EF4-FFF2-40B4-BE49-F238E27FC236}">
                <a16:creationId xmlns:a16="http://schemas.microsoft.com/office/drawing/2014/main" id="{58CABCE8-1B5C-6E4B-8D9E-256378B9AFDB}"/>
              </a:ext>
            </a:extLst>
          </p:cNvPr>
          <p:cNvCxnSpPr/>
          <p:nvPr/>
        </p:nvCxnSpPr>
        <p:spPr>
          <a:xfrm>
            <a:off x="5950364" y="2332261"/>
            <a:ext cx="609600"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直线连接符 22">
            <a:extLst>
              <a:ext uri="{FF2B5EF4-FFF2-40B4-BE49-F238E27FC236}">
                <a16:creationId xmlns:a16="http://schemas.microsoft.com/office/drawing/2014/main" id="{CBC480CD-EE38-8647-9158-1D88C1E7B0CB}"/>
              </a:ext>
            </a:extLst>
          </p:cNvPr>
          <p:cNvCxnSpPr/>
          <p:nvPr/>
        </p:nvCxnSpPr>
        <p:spPr>
          <a:xfrm>
            <a:off x="6559964" y="1592275"/>
            <a:ext cx="609600"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矩形 23">
            <a:extLst>
              <a:ext uri="{FF2B5EF4-FFF2-40B4-BE49-F238E27FC236}">
                <a16:creationId xmlns:a16="http://schemas.microsoft.com/office/drawing/2014/main" id="{E568CBA0-2F7F-FF4D-934C-F38C5CA72F3D}"/>
              </a:ext>
            </a:extLst>
          </p:cNvPr>
          <p:cNvSpPr/>
          <p:nvPr/>
        </p:nvSpPr>
        <p:spPr>
          <a:xfrm>
            <a:off x="7169564" y="1369826"/>
            <a:ext cx="1415772" cy="461665"/>
          </a:xfrm>
          <a:prstGeom prst="rect">
            <a:avLst/>
          </a:prstGeom>
        </p:spPr>
        <p:txBody>
          <a:bodyPr wrap="none">
            <a:spAutoFit/>
          </a:bodyPr>
          <a:lstStyle/>
          <a:p>
            <a:r>
              <a:rPr lang="zh-CN" altLang="en-US" sz="2400" dirty="0">
                <a:latin typeface="FZLanTingHeiS-R-GB" panose="02000000000000000000" pitchFamily="2" charset="-122"/>
                <a:ea typeface="FZLanTingHeiS-R-GB" panose="02000000000000000000" pitchFamily="2" charset="-122"/>
              </a:rPr>
              <a:t>商品价格</a:t>
            </a:r>
            <a:endParaRPr lang="zh-CN" altLang="en-US" sz="2400" dirty="0"/>
          </a:p>
        </p:txBody>
      </p:sp>
      <p:cxnSp>
        <p:nvCxnSpPr>
          <p:cNvPr id="26" name="直线连接符 25">
            <a:extLst>
              <a:ext uri="{FF2B5EF4-FFF2-40B4-BE49-F238E27FC236}">
                <a16:creationId xmlns:a16="http://schemas.microsoft.com/office/drawing/2014/main" id="{DCB43690-73F5-0047-9C65-549A6EC66189}"/>
              </a:ext>
            </a:extLst>
          </p:cNvPr>
          <p:cNvCxnSpPr/>
          <p:nvPr/>
        </p:nvCxnSpPr>
        <p:spPr>
          <a:xfrm>
            <a:off x="6559963" y="2193100"/>
            <a:ext cx="609600"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矩形 26">
            <a:extLst>
              <a:ext uri="{FF2B5EF4-FFF2-40B4-BE49-F238E27FC236}">
                <a16:creationId xmlns:a16="http://schemas.microsoft.com/office/drawing/2014/main" id="{F83B05F8-24C6-FF41-9CA3-1B9A09165D3D}"/>
              </a:ext>
            </a:extLst>
          </p:cNvPr>
          <p:cNvSpPr/>
          <p:nvPr/>
        </p:nvSpPr>
        <p:spPr>
          <a:xfrm>
            <a:off x="7169563" y="1970651"/>
            <a:ext cx="2015996" cy="461665"/>
          </a:xfrm>
          <a:prstGeom prst="rect">
            <a:avLst/>
          </a:prstGeom>
        </p:spPr>
        <p:txBody>
          <a:bodyPr wrap="square">
            <a:spAutoFit/>
          </a:bodyPr>
          <a:lstStyle/>
          <a:p>
            <a:r>
              <a:rPr lang="zh-CN" altLang="en-US" sz="2400" dirty="0">
                <a:latin typeface="FZLanTingHeiS-R-GB" panose="02000000000000000000" pitchFamily="2" charset="-122"/>
                <a:ea typeface="FZLanTingHeiS-R-GB" panose="02000000000000000000" pitchFamily="2" charset="-122"/>
              </a:rPr>
              <a:t>消费者收入</a:t>
            </a:r>
            <a:endParaRPr lang="zh-CN" altLang="en-US" sz="2400" dirty="0"/>
          </a:p>
        </p:txBody>
      </p:sp>
      <p:cxnSp>
        <p:nvCxnSpPr>
          <p:cNvPr id="28" name="直线连接符 27">
            <a:extLst>
              <a:ext uri="{FF2B5EF4-FFF2-40B4-BE49-F238E27FC236}">
                <a16:creationId xmlns:a16="http://schemas.microsoft.com/office/drawing/2014/main" id="{5A1E09FA-9606-E246-A047-5E887B94C0B6}"/>
              </a:ext>
            </a:extLst>
          </p:cNvPr>
          <p:cNvCxnSpPr/>
          <p:nvPr/>
        </p:nvCxnSpPr>
        <p:spPr>
          <a:xfrm>
            <a:off x="6559964" y="2810251"/>
            <a:ext cx="609600"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矩形 28">
            <a:extLst>
              <a:ext uri="{FF2B5EF4-FFF2-40B4-BE49-F238E27FC236}">
                <a16:creationId xmlns:a16="http://schemas.microsoft.com/office/drawing/2014/main" id="{81077DB6-AC3D-FD40-A906-5ED3B8588E26}"/>
              </a:ext>
            </a:extLst>
          </p:cNvPr>
          <p:cNvSpPr/>
          <p:nvPr/>
        </p:nvSpPr>
        <p:spPr>
          <a:xfrm>
            <a:off x="7169564" y="2587802"/>
            <a:ext cx="2031325" cy="461665"/>
          </a:xfrm>
          <a:prstGeom prst="rect">
            <a:avLst/>
          </a:prstGeom>
        </p:spPr>
        <p:txBody>
          <a:bodyPr wrap="none">
            <a:spAutoFit/>
          </a:bodyPr>
          <a:lstStyle/>
          <a:p>
            <a:r>
              <a:rPr lang="zh-CN" altLang="en-US" sz="2400" dirty="0">
                <a:latin typeface="FZLanTingHeiS-R-GB" panose="02000000000000000000" pitchFamily="2" charset="-122"/>
                <a:ea typeface="FZLanTingHeiS-R-GB" panose="02000000000000000000" pitchFamily="2" charset="-122"/>
              </a:rPr>
              <a:t>相关商品价格</a:t>
            </a:r>
            <a:endParaRPr lang="zh-CN" altLang="en-US" sz="2400" dirty="0"/>
          </a:p>
        </p:txBody>
      </p:sp>
      <p:cxnSp>
        <p:nvCxnSpPr>
          <p:cNvPr id="30" name="直线连接符 29">
            <a:extLst>
              <a:ext uri="{FF2B5EF4-FFF2-40B4-BE49-F238E27FC236}">
                <a16:creationId xmlns:a16="http://schemas.microsoft.com/office/drawing/2014/main" id="{B6A4D2CD-848C-ED44-AC65-CC3B6C4890A8}"/>
              </a:ext>
            </a:extLst>
          </p:cNvPr>
          <p:cNvCxnSpPr/>
          <p:nvPr/>
        </p:nvCxnSpPr>
        <p:spPr>
          <a:xfrm>
            <a:off x="6559963" y="3411076"/>
            <a:ext cx="609600"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31" name="矩形 30">
            <a:extLst>
              <a:ext uri="{FF2B5EF4-FFF2-40B4-BE49-F238E27FC236}">
                <a16:creationId xmlns:a16="http://schemas.microsoft.com/office/drawing/2014/main" id="{F3FA74DB-7D4D-B042-BC8A-C13B1C1982AF}"/>
              </a:ext>
            </a:extLst>
          </p:cNvPr>
          <p:cNvSpPr/>
          <p:nvPr/>
        </p:nvSpPr>
        <p:spPr>
          <a:xfrm>
            <a:off x="7169563" y="3188627"/>
            <a:ext cx="2015996" cy="461665"/>
          </a:xfrm>
          <a:prstGeom prst="rect">
            <a:avLst/>
          </a:prstGeom>
        </p:spPr>
        <p:txBody>
          <a:bodyPr wrap="square">
            <a:spAutoFit/>
          </a:bodyPr>
          <a:lstStyle/>
          <a:p>
            <a:r>
              <a:rPr lang="zh-CN" altLang="en-US" sz="2400" dirty="0">
                <a:latin typeface="FZLanTingHeiS-R-GB" panose="02000000000000000000" pitchFamily="2" charset="-122"/>
                <a:ea typeface="FZLanTingHeiS-R-GB" panose="02000000000000000000" pitchFamily="2" charset="-122"/>
              </a:rPr>
              <a:t>消费者偏好</a:t>
            </a:r>
            <a:endParaRPr lang="zh-CN" altLang="en-US" sz="2400" dirty="0"/>
          </a:p>
        </p:txBody>
      </p:sp>
      <p:sp>
        <p:nvSpPr>
          <p:cNvPr id="32" name="矩形 31">
            <a:extLst>
              <a:ext uri="{FF2B5EF4-FFF2-40B4-BE49-F238E27FC236}">
                <a16:creationId xmlns:a16="http://schemas.microsoft.com/office/drawing/2014/main" id="{05B89658-E0BB-C24D-A0BF-935E7B28AEBC}"/>
              </a:ext>
            </a:extLst>
          </p:cNvPr>
          <p:cNvSpPr/>
          <p:nvPr/>
        </p:nvSpPr>
        <p:spPr>
          <a:xfrm>
            <a:off x="9267057" y="1361442"/>
            <a:ext cx="2031325" cy="461665"/>
          </a:xfrm>
          <a:prstGeom prst="rect">
            <a:avLst/>
          </a:prstGeom>
          <a:ln>
            <a:solidFill>
              <a:schemeClr val="tx1"/>
            </a:solidFill>
          </a:ln>
        </p:spPr>
        <p:txBody>
          <a:bodyPr wrap="none">
            <a:spAutoFit/>
          </a:bodyPr>
          <a:lstStyle/>
          <a:p>
            <a:r>
              <a:rPr lang="zh-CN" altLang="en-US" sz="2400" dirty="0">
                <a:latin typeface="FZLanTingHeiS-R-GB" panose="02000000000000000000" pitchFamily="2" charset="-122"/>
                <a:ea typeface="FZLanTingHeiS-R-GB" panose="02000000000000000000" pitchFamily="2" charset="-122"/>
              </a:rPr>
              <a:t>需求价格弹性</a:t>
            </a:r>
            <a:endParaRPr lang="zh-CN" altLang="en-US" sz="2400" dirty="0"/>
          </a:p>
        </p:txBody>
      </p:sp>
      <p:sp>
        <p:nvSpPr>
          <p:cNvPr id="33" name="矩形 32">
            <a:extLst>
              <a:ext uri="{FF2B5EF4-FFF2-40B4-BE49-F238E27FC236}">
                <a16:creationId xmlns:a16="http://schemas.microsoft.com/office/drawing/2014/main" id="{54D19F47-4BF1-014A-98FD-9EF8EFDC2C87}"/>
              </a:ext>
            </a:extLst>
          </p:cNvPr>
          <p:cNvSpPr/>
          <p:nvPr/>
        </p:nvSpPr>
        <p:spPr>
          <a:xfrm>
            <a:off x="9267056" y="1962267"/>
            <a:ext cx="2015996" cy="461665"/>
          </a:xfrm>
          <a:prstGeom prst="rect">
            <a:avLst/>
          </a:prstGeom>
          <a:ln>
            <a:solidFill>
              <a:schemeClr val="tx1"/>
            </a:solidFill>
          </a:ln>
        </p:spPr>
        <p:txBody>
          <a:bodyPr wrap="square">
            <a:spAutoFit/>
          </a:bodyPr>
          <a:lstStyle/>
          <a:p>
            <a:r>
              <a:rPr lang="zh-CN" altLang="en-US" sz="2400" dirty="0">
                <a:latin typeface="FZLanTingHeiS-R-GB" panose="02000000000000000000" pitchFamily="2" charset="-122"/>
                <a:ea typeface="FZLanTingHeiS-R-GB" panose="02000000000000000000" pitchFamily="2" charset="-122"/>
              </a:rPr>
              <a:t>需求收入弹性</a:t>
            </a:r>
            <a:endParaRPr lang="zh-CN" altLang="en-US" sz="2400" dirty="0"/>
          </a:p>
        </p:txBody>
      </p:sp>
      <p:sp>
        <p:nvSpPr>
          <p:cNvPr id="34" name="矩形 33">
            <a:extLst>
              <a:ext uri="{FF2B5EF4-FFF2-40B4-BE49-F238E27FC236}">
                <a16:creationId xmlns:a16="http://schemas.microsoft.com/office/drawing/2014/main" id="{450C57C1-8A10-6249-AF36-CA42E895CE1B}"/>
              </a:ext>
            </a:extLst>
          </p:cNvPr>
          <p:cNvSpPr/>
          <p:nvPr/>
        </p:nvSpPr>
        <p:spPr>
          <a:xfrm>
            <a:off x="9267057" y="2579418"/>
            <a:ext cx="2031325" cy="461665"/>
          </a:xfrm>
          <a:prstGeom prst="rect">
            <a:avLst/>
          </a:prstGeom>
          <a:ln>
            <a:solidFill>
              <a:schemeClr val="tx1"/>
            </a:solidFill>
          </a:ln>
        </p:spPr>
        <p:txBody>
          <a:bodyPr wrap="none">
            <a:spAutoFit/>
          </a:bodyPr>
          <a:lstStyle/>
          <a:p>
            <a:r>
              <a:rPr lang="zh-CN" altLang="en-US" sz="2400" dirty="0">
                <a:latin typeface="FZLanTingHeiS-R-GB" panose="02000000000000000000" pitchFamily="2" charset="-122"/>
                <a:ea typeface="FZLanTingHeiS-R-GB" panose="02000000000000000000" pitchFamily="2" charset="-122"/>
              </a:rPr>
              <a:t>需求交叉弹性</a:t>
            </a:r>
            <a:endParaRPr lang="zh-CN" altLang="en-US" sz="2400" dirty="0"/>
          </a:p>
        </p:txBody>
      </p:sp>
      <p:cxnSp>
        <p:nvCxnSpPr>
          <p:cNvPr id="36" name="直线连接符 35">
            <a:extLst>
              <a:ext uri="{FF2B5EF4-FFF2-40B4-BE49-F238E27FC236}">
                <a16:creationId xmlns:a16="http://schemas.microsoft.com/office/drawing/2014/main" id="{4D5ADD02-88C7-8A40-8A35-2078ABF9E331}"/>
              </a:ext>
            </a:extLst>
          </p:cNvPr>
          <p:cNvCxnSpPr>
            <a:cxnSpLocks/>
          </p:cNvCxnSpPr>
          <p:nvPr/>
        </p:nvCxnSpPr>
        <p:spPr>
          <a:xfrm>
            <a:off x="6510333" y="4197947"/>
            <a:ext cx="0" cy="1855277"/>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直线连接符 36">
            <a:extLst>
              <a:ext uri="{FF2B5EF4-FFF2-40B4-BE49-F238E27FC236}">
                <a16:creationId xmlns:a16="http://schemas.microsoft.com/office/drawing/2014/main" id="{D36ADC81-453E-164D-BF32-57C979007A9B}"/>
              </a:ext>
            </a:extLst>
          </p:cNvPr>
          <p:cNvCxnSpPr/>
          <p:nvPr/>
        </p:nvCxnSpPr>
        <p:spPr>
          <a:xfrm>
            <a:off x="5900733" y="4956485"/>
            <a:ext cx="609600"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直线连接符 37">
            <a:extLst>
              <a:ext uri="{FF2B5EF4-FFF2-40B4-BE49-F238E27FC236}">
                <a16:creationId xmlns:a16="http://schemas.microsoft.com/office/drawing/2014/main" id="{A6B884FA-2C42-6F45-96AD-1504751F3283}"/>
              </a:ext>
            </a:extLst>
          </p:cNvPr>
          <p:cNvCxnSpPr/>
          <p:nvPr/>
        </p:nvCxnSpPr>
        <p:spPr>
          <a:xfrm>
            <a:off x="6510333" y="4216499"/>
            <a:ext cx="609600"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直线连接符 39">
            <a:extLst>
              <a:ext uri="{FF2B5EF4-FFF2-40B4-BE49-F238E27FC236}">
                <a16:creationId xmlns:a16="http://schemas.microsoft.com/office/drawing/2014/main" id="{C5C17122-4926-934E-A060-7E35DBA25801}"/>
              </a:ext>
            </a:extLst>
          </p:cNvPr>
          <p:cNvCxnSpPr/>
          <p:nvPr/>
        </p:nvCxnSpPr>
        <p:spPr>
          <a:xfrm>
            <a:off x="6510332" y="4817324"/>
            <a:ext cx="609600"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直线连接符 41">
            <a:extLst>
              <a:ext uri="{FF2B5EF4-FFF2-40B4-BE49-F238E27FC236}">
                <a16:creationId xmlns:a16="http://schemas.microsoft.com/office/drawing/2014/main" id="{EFDEA8DC-9949-0A4B-ACE6-4A977C848D17}"/>
              </a:ext>
            </a:extLst>
          </p:cNvPr>
          <p:cNvCxnSpPr/>
          <p:nvPr/>
        </p:nvCxnSpPr>
        <p:spPr>
          <a:xfrm>
            <a:off x="6510333" y="5434475"/>
            <a:ext cx="609600"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直线连接符 43">
            <a:extLst>
              <a:ext uri="{FF2B5EF4-FFF2-40B4-BE49-F238E27FC236}">
                <a16:creationId xmlns:a16="http://schemas.microsoft.com/office/drawing/2014/main" id="{B3F53B23-DF59-ED40-9F94-07865551F1B3}"/>
              </a:ext>
            </a:extLst>
          </p:cNvPr>
          <p:cNvCxnSpPr/>
          <p:nvPr/>
        </p:nvCxnSpPr>
        <p:spPr>
          <a:xfrm>
            <a:off x="6510332" y="6035300"/>
            <a:ext cx="609600"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268751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5228AA02-C9F0-1145-AC6E-410489FDA5DF}"/>
              </a:ext>
            </a:extLst>
          </p:cNvPr>
          <p:cNvSpPr/>
          <p:nvPr/>
        </p:nvSpPr>
        <p:spPr>
          <a:xfrm>
            <a:off x="971277" y="711505"/>
            <a:ext cx="9958175" cy="461665"/>
          </a:xfrm>
          <a:prstGeom prst="rect">
            <a:avLst/>
          </a:prstGeom>
        </p:spPr>
        <p:txBody>
          <a:bodyPr wrap="none">
            <a:spAutoFit/>
          </a:bodyPr>
          <a:lstStyle/>
          <a:p>
            <a:r>
              <a:rPr lang="zh-CN" altLang="en-US" sz="2400" dirty="0">
                <a:latin typeface="FZLanTingHeiS-R-GB" panose="02000000000000000000" pitchFamily="2" charset="-122"/>
                <a:ea typeface="FZLanTingHeiS-R-GB" panose="02000000000000000000" pitchFamily="2" charset="-122"/>
              </a:rPr>
              <a:t>弹性 （</a:t>
            </a:r>
            <a:r>
              <a:rPr lang="en-US" altLang="zh-CN" sz="2400" dirty="0">
                <a:latin typeface="FZLanTingHeiS-R-GB" panose="02000000000000000000" pitchFamily="2" charset="-122"/>
                <a:ea typeface="FZLanTingHeiS-R-GB" panose="02000000000000000000" pitchFamily="2" charset="-122"/>
              </a:rPr>
              <a:t>elasticity</a:t>
            </a:r>
            <a:r>
              <a:rPr lang="zh-CN" altLang="en-US" sz="2400" dirty="0">
                <a:latin typeface="FZLanTingHeiS-R-GB" panose="02000000000000000000" pitchFamily="2" charset="-122"/>
                <a:ea typeface="FZLanTingHeiS-R-GB" panose="02000000000000000000" pitchFamily="2" charset="-122"/>
              </a:rPr>
              <a:t>）：</a:t>
            </a:r>
            <a:r>
              <a:rPr lang="zh-CN" altLang="en-US" sz="2400" dirty="0">
                <a:solidFill>
                  <a:srgbClr val="C00000"/>
                </a:solidFill>
                <a:latin typeface="FZLanTingHeiS-R-GB" panose="02000000000000000000" pitchFamily="2" charset="-122"/>
                <a:ea typeface="FZLanTingHeiS-R-GB" panose="02000000000000000000" pitchFamily="2" charset="-122"/>
              </a:rPr>
              <a:t>因变量的相对变化</a:t>
            </a:r>
            <a:r>
              <a:rPr lang="zh-CN" altLang="en-US" sz="2400" dirty="0">
                <a:latin typeface="FZLanTingHeiS-R-GB" panose="02000000000000000000" pitchFamily="2" charset="-122"/>
                <a:ea typeface="FZLanTingHeiS-R-GB" panose="02000000000000000000" pitchFamily="2" charset="-122"/>
              </a:rPr>
              <a:t>对</a:t>
            </a:r>
            <a:r>
              <a:rPr lang="zh-CN" altLang="en-US" sz="2400" dirty="0">
                <a:solidFill>
                  <a:srgbClr val="C00000"/>
                </a:solidFill>
                <a:latin typeface="FZLanTingHeiS-R-GB" panose="02000000000000000000" pitchFamily="2" charset="-122"/>
                <a:ea typeface="FZLanTingHeiS-R-GB" panose="02000000000000000000" pitchFamily="2" charset="-122"/>
              </a:rPr>
              <a:t>自变量相对变化</a:t>
            </a:r>
            <a:r>
              <a:rPr lang="zh-CN" altLang="en-US" sz="2400" dirty="0">
                <a:latin typeface="FZLanTingHeiS-R-GB" panose="02000000000000000000" pitchFamily="2" charset="-122"/>
                <a:ea typeface="FZLanTingHeiS-R-GB" panose="02000000000000000000" pitchFamily="2" charset="-122"/>
              </a:rPr>
              <a:t>的敏感程度。 </a:t>
            </a:r>
          </a:p>
        </p:txBody>
      </p:sp>
      <p:cxnSp>
        <p:nvCxnSpPr>
          <p:cNvPr id="12" name="直线连接符 11">
            <a:extLst>
              <a:ext uri="{FF2B5EF4-FFF2-40B4-BE49-F238E27FC236}">
                <a16:creationId xmlns:a16="http://schemas.microsoft.com/office/drawing/2014/main" id="{1974462A-3FC8-3646-B848-676B78984ED9}"/>
              </a:ext>
            </a:extLst>
          </p:cNvPr>
          <p:cNvCxnSpPr>
            <a:cxnSpLocks/>
          </p:cNvCxnSpPr>
          <p:nvPr/>
        </p:nvCxnSpPr>
        <p:spPr>
          <a:xfrm>
            <a:off x="4364182" y="1173170"/>
            <a:ext cx="0" cy="3759048"/>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线连接符 13">
            <a:extLst>
              <a:ext uri="{FF2B5EF4-FFF2-40B4-BE49-F238E27FC236}">
                <a16:creationId xmlns:a16="http://schemas.microsoft.com/office/drawing/2014/main" id="{09643A91-0B67-F041-B42E-1307905F6223}"/>
              </a:ext>
            </a:extLst>
          </p:cNvPr>
          <p:cNvCxnSpPr/>
          <p:nvPr/>
        </p:nvCxnSpPr>
        <p:spPr>
          <a:xfrm>
            <a:off x="4364182" y="2341419"/>
            <a:ext cx="609600"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直线连接符 14">
            <a:extLst>
              <a:ext uri="{FF2B5EF4-FFF2-40B4-BE49-F238E27FC236}">
                <a16:creationId xmlns:a16="http://schemas.microsoft.com/office/drawing/2014/main" id="{08E2773D-6458-774C-8C7C-2389C806C237}"/>
              </a:ext>
            </a:extLst>
          </p:cNvPr>
          <p:cNvCxnSpPr/>
          <p:nvPr/>
        </p:nvCxnSpPr>
        <p:spPr>
          <a:xfrm>
            <a:off x="4343604" y="4932218"/>
            <a:ext cx="609600"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矩形 15">
            <a:extLst>
              <a:ext uri="{FF2B5EF4-FFF2-40B4-BE49-F238E27FC236}">
                <a16:creationId xmlns:a16="http://schemas.microsoft.com/office/drawing/2014/main" id="{55CDE79B-0F08-2D47-9B92-DC71398898F5}"/>
              </a:ext>
            </a:extLst>
          </p:cNvPr>
          <p:cNvSpPr/>
          <p:nvPr/>
        </p:nvSpPr>
        <p:spPr>
          <a:xfrm>
            <a:off x="4953204" y="2115510"/>
            <a:ext cx="1107996" cy="461665"/>
          </a:xfrm>
          <a:prstGeom prst="rect">
            <a:avLst/>
          </a:prstGeom>
        </p:spPr>
        <p:txBody>
          <a:bodyPr wrap="none">
            <a:spAutoFit/>
          </a:bodyPr>
          <a:lstStyle/>
          <a:p>
            <a:r>
              <a:rPr lang="zh-CN" altLang="en-US" sz="2400" dirty="0">
                <a:solidFill>
                  <a:srgbClr val="C00000"/>
                </a:solidFill>
                <a:latin typeface="FZLanTingHeiS-R-GB" panose="02000000000000000000" pitchFamily="2" charset="-122"/>
                <a:ea typeface="FZLanTingHeiS-R-GB" panose="02000000000000000000" pitchFamily="2" charset="-122"/>
              </a:rPr>
              <a:t>需求量</a:t>
            </a:r>
            <a:endParaRPr lang="zh-CN" altLang="en-US" sz="2400" dirty="0"/>
          </a:p>
        </p:txBody>
      </p:sp>
      <p:sp>
        <p:nvSpPr>
          <p:cNvPr id="17" name="矩形 16">
            <a:extLst>
              <a:ext uri="{FF2B5EF4-FFF2-40B4-BE49-F238E27FC236}">
                <a16:creationId xmlns:a16="http://schemas.microsoft.com/office/drawing/2014/main" id="{E6258374-06D0-6042-B0B9-A55BEED1B9D3}"/>
              </a:ext>
            </a:extLst>
          </p:cNvPr>
          <p:cNvSpPr/>
          <p:nvPr/>
        </p:nvSpPr>
        <p:spPr>
          <a:xfrm>
            <a:off x="4918732" y="4701385"/>
            <a:ext cx="1107996" cy="461665"/>
          </a:xfrm>
          <a:prstGeom prst="rect">
            <a:avLst/>
          </a:prstGeom>
        </p:spPr>
        <p:txBody>
          <a:bodyPr wrap="none">
            <a:spAutoFit/>
          </a:bodyPr>
          <a:lstStyle/>
          <a:p>
            <a:r>
              <a:rPr lang="zh-CN" altLang="en-US" sz="2400" dirty="0">
                <a:solidFill>
                  <a:srgbClr val="C00000"/>
                </a:solidFill>
                <a:latin typeface="FZLanTingHeiS-R-GB" panose="02000000000000000000" pitchFamily="2" charset="-122"/>
                <a:ea typeface="FZLanTingHeiS-R-GB" panose="02000000000000000000" pitchFamily="2" charset="-122"/>
              </a:rPr>
              <a:t>供给量</a:t>
            </a:r>
            <a:endParaRPr lang="zh-CN" altLang="en-US" sz="2400" dirty="0"/>
          </a:p>
        </p:txBody>
      </p:sp>
      <p:cxnSp>
        <p:nvCxnSpPr>
          <p:cNvPr id="18" name="直线连接符 17">
            <a:extLst>
              <a:ext uri="{FF2B5EF4-FFF2-40B4-BE49-F238E27FC236}">
                <a16:creationId xmlns:a16="http://schemas.microsoft.com/office/drawing/2014/main" id="{A1C1410F-8951-BF44-BD53-320D363E7064}"/>
              </a:ext>
            </a:extLst>
          </p:cNvPr>
          <p:cNvCxnSpPr>
            <a:cxnSpLocks/>
          </p:cNvCxnSpPr>
          <p:nvPr/>
        </p:nvCxnSpPr>
        <p:spPr>
          <a:xfrm>
            <a:off x="6559964" y="1573723"/>
            <a:ext cx="0" cy="1855277"/>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直线连接符 21">
            <a:extLst>
              <a:ext uri="{FF2B5EF4-FFF2-40B4-BE49-F238E27FC236}">
                <a16:creationId xmlns:a16="http://schemas.microsoft.com/office/drawing/2014/main" id="{58CABCE8-1B5C-6E4B-8D9E-256378B9AFDB}"/>
              </a:ext>
            </a:extLst>
          </p:cNvPr>
          <p:cNvCxnSpPr/>
          <p:nvPr/>
        </p:nvCxnSpPr>
        <p:spPr>
          <a:xfrm>
            <a:off x="5950364" y="2332261"/>
            <a:ext cx="609600"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直线连接符 22">
            <a:extLst>
              <a:ext uri="{FF2B5EF4-FFF2-40B4-BE49-F238E27FC236}">
                <a16:creationId xmlns:a16="http://schemas.microsoft.com/office/drawing/2014/main" id="{CBC480CD-EE38-8647-9158-1D88C1E7B0CB}"/>
              </a:ext>
            </a:extLst>
          </p:cNvPr>
          <p:cNvCxnSpPr/>
          <p:nvPr/>
        </p:nvCxnSpPr>
        <p:spPr>
          <a:xfrm>
            <a:off x="6559964" y="1592275"/>
            <a:ext cx="609600"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矩形 23">
            <a:extLst>
              <a:ext uri="{FF2B5EF4-FFF2-40B4-BE49-F238E27FC236}">
                <a16:creationId xmlns:a16="http://schemas.microsoft.com/office/drawing/2014/main" id="{E568CBA0-2F7F-FF4D-934C-F38C5CA72F3D}"/>
              </a:ext>
            </a:extLst>
          </p:cNvPr>
          <p:cNvSpPr/>
          <p:nvPr/>
        </p:nvSpPr>
        <p:spPr>
          <a:xfrm>
            <a:off x="7169564" y="1369826"/>
            <a:ext cx="1415772" cy="461665"/>
          </a:xfrm>
          <a:prstGeom prst="rect">
            <a:avLst/>
          </a:prstGeom>
        </p:spPr>
        <p:txBody>
          <a:bodyPr wrap="none">
            <a:spAutoFit/>
          </a:bodyPr>
          <a:lstStyle/>
          <a:p>
            <a:r>
              <a:rPr lang="zh-CN" altLang="en-US" sz="2400" dirty="0">
                <a:latin typeface="FZLanTingHeiS-R-GB" panose="02000000000000000000" pitchFamily="2" charset="-122"/>
                <a:ea typeface="FZLanTingHeiS-R-GB" panose="02000000000000000000" pitchFamily="2" charset="-122"/>
              </a:rPr>
              <a:t>商品价格</a:t>
            </a:r>
            <a:endParaRPr lang="zh-CN" altLang="en-US" sz="2400" dirty="0"/>
          </a:p>
        </p:txBody>
      </p:sp>
      <p:cxnSp>
        <p:nvCxnSpPr>
          <p:cNvPr id="26" name="直线连接符 25">
            <a:extLst>
              <a:ext uri="{FF2B5EF4-FFF2-40B4-BE49-F238E27FC236}">
                <a16:creationId xmlns:a16="http://schemas.microsoft.com/office/drawing/2014/main" id="{DCB43690-73F5-0047-9C65-549A6EC66189}"/>
              </a:ext>
            </a:extLst>
          </p:cNvPr>
          <p:cNvCxnSpPr/>
          <p:nvPr/>
        </p:nvCxnSpPr>
        <p:spPr>
          <a:xfrm>
            <a:off x="6559963" y="2193100"/>
            <a:ext cx="609600"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矩形 26">
            <a:extLst>
              <a:ext uri="{FF2B5EF4-FFF2-40B4-BE49-F238E27FC236}">
                <a16:creationId xmlns:a16="http://schemas.microsoft.com/office/drawing/2014/main" id="{F83B05F8-24C6-FF41-9CA3-1B9A09165D3D}"/>
              </a:ext>
            </a:extLst>
          </p:cNvPr>
          <p:cNvSpPr/>
          <p:nvPr/>
        </p:nvSpPr>
        <p:spPr>
          <a:xfrm>
            <a:off x="7169563" y="1970651"/>
            <a:ext cx="2015996" cy="461665"/>
          </a:xfrm>
          <a:prstGeom prst="rect">
            <a:avLst/>
          </a:prstGeom>
        </p:spPr>
        <p:txBody>
          <a:bodyPr wrap="square">
            <a:spAutoFit/>
          </a:bodyPr>
          <a:lstStyle/>
          <a:p>
            <a:r>
              <a:rPr lang="zh-CN" altLang="en-US" sz="2400" dirty="0">
                <a:latin typeface="FZLanTingHeiS-R-GB" panose="02000000000000000000" pitchFamily="2" charset="-122"/>
                <a:ea typeface="FZLanTingHeiS-R-GB" panose="02000000000000000000" pitchFamily="2" charset="-122"/>
              </a:rPr>
              <a:t>消费者收入</a:t>
            </a:r>
            <a:endParaRPr lang="zh-CN" altLang="en-US" sz="2400" dirty="0"/>
          </a:p>
        </p:txBody>
      </p:sp>
      <p:cxnSp>
        <p:nvCxnSpPr>
          <p:cNvPr id="28" name="直线连接符 27">
            <a:extLst>
              <a:ext uri="{FF2B5EF4-FFF2-40B4-BE49-F238E27FC236}">
                <a16:creationId xmlns:a16="http://schemas.microsoft.com/office/drawing/2014/main" id="{5A1E09FA-9606-E246-A047-5E887B94C0B6}"/>
              </a:ext>
            </a:extLst>
          </p:cNvPr>
          <p:cNvCxnSpPr/>
          <p:nvPr/>
        </p:nvCxnSpPr>
        <p:spPr>
          <a:xfrm>
            <a:off x="6559964" y="2810251"/>
            <a:ext cx="609600"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矩形 28">
            <a:extLst>
              <a:ext uri="{FF2B5EF4-FFF2-40B4-BE49-F238E27FC236}">
                <a16:creationId xmlns:a16="http://schemas.microsoft.com/office/drawing/2014/main" id="{81077DB6-AC3D-FD40-A906-5ED3B8588E26}"/>
              </a:ext>
            </a:extLst>
          </p:cNvPr>
          <p:cNvSpPr/>
          <p:nvPr/>
        </p:nvSpPr>
        <p:spPr>
          <a:xfrm>
            <a:off x="7169564" y="2587802"/>
            <a:ext cx="2031325" cy="461665"/>
          </a:xfrm>
          <a:prstGeom prst="rect">
            <a:avLst/>
          </a:prstGeom>
        </p:spPr>
        <p:txBody>
          <a:bodyPr wrap="none">
            <a:spAutoFit/>
          </a:bodyPr>
          <a:lstStyle/>
          <a:p>
            <a:r>
              <a:rPr lang="zh-CN" altLang="en-US" sz="2400" dirty="0">
                <a:latin typeface="FZLanTingHeiS-R-GB" panose="02000000000000000000" pitchFamily="2" charset="-122"/>
                <a:ea typeface="FZLanTingHeiS-R-GB" panose="02000000000000000000" pitchFamily="2" charset="-122"/>
              </a:rPr>
              <a:t>相关商品价格</a:t>
            </a:r>
            <a:endParaRPr lang="zh-CN" altLang="en-US" sz="2400" dirty="0"/>
          </a:p>
        </p:txBody>
      </p:sp>
      <p:cxnSp>
        <p:nvCxnSpPr>
          <p:cNvPr id="30" name="直线连接符 29">
            <a:extLst>
              <a:ext uri="{FF2B5EF4-FFF2-40B4-BE49-F238E27FC236}">
                <a16:creationId xmlns:a16="http://schemas.microsoft.com/office/drawing/2014/main" id="{B6A4D2CD-848C-ED44-AC65-CC3B6C4890A8}"/>
              </a:ext>
            </a:extLst>
          </p:cNvPr>
          <p:cNvCxnSpPr/>
          <p:nvPr/>
        </p:nvCxnSpPr>
        <p:spPr>
          <a:xfrm>
            <a:off x="6559963" y="3411076"/>
            <a:ext cx="609600"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31" name="矩形 30">
            <a:extLst>
              <a:ext uri="{FF2B5EF4-FFF2-40B4-BE49-F238E27FC236}">
                <a16:creationId xmlns:a16="http://schemas.microsoft.com/office/drawing/2014/main" id="{F3FA74DB-7D4D-B042-BC8A-C13B1C1982AF}"/>
              </a:ext>
            </a:extLst>
          </p:cNvPr>
          <p:cNvSpPr/>
          <p:nvPr/>
        </p:nvSpPr>
        <p:spPr>
          <a:xfrm>
            <a:off x="7169563" y="3188627"/>
            <a:ext cx="2015996" cy="461665"/>
          </a:xfrm>
          <a:prstGeom prst="rect">
            <a:avLst/>
          </a:prstGeom>
        </p:spPr>
        <p:txBody>
          <a:bodyPr wrap="square">
            <a:spAutoFit/>
          </a:bodyPr>
          <a:lstStyle/>
          <a:p>
            <a:r>
              <a:rPr lang="zh-CN" altLang="en-US" sz="2400" dirty="0">
                <a:latin typeface="FZLanTingHeiS-R-GB" panose="02000000000000000000" pitchFamily="2" charset="-122"/>
                <a:ea typeface="FZLanTingHeiS-R-GB" panose="02000000000000000000" pitchFamily="2" charset="-122"/>
              </a:rPr>
              <a:t>消费者偏好</a:t>
            </a:r>
            <a:endParaRPr lang="zh-CN" altLang="en-US" sz="2400" dirty="0"/>
          </a:p>
        </p:txBody>
      </p:sp>
      <p:sp>
        <p:nvSpPr>
          <p:cNvPr id="32" name="矩形 31">
            <a:extLst>
              <a:ext uri="{FF2B5EF4-FFF2-40B4-BE49-F238E27FC236}">
                <a16:creationId xmlns:a16="http://schemas.microsoft.com/office/drawing/2014/main" id="{05B89658-E0BB-C24D-A0BF-935E7B28AEBC}"/>
              </a:ext>
            </a:extLst>
          </p:cNvPr>
          <p:cNvSpPr/>
          <p:nvPr/>
        </p:nvSpPr>
        <p:spPr>
          <a:xfrm>
            <a:off x="9267057" y="1361442"/>
            <a:ext cx="2031325" cy="461665"/>
          </a:xfrm>
          <a:prstGeom prst="rect">
            <a:avLst/>
          </a:prstGeom>
          <a:ln>
            <a:solidFill>
              <a:schemeClr val="tx1"/>
            </a:solidFill>
          </a:ln>
        </p:spPr>
        <p:txBody>
          <a:bodyPr wrap="none">
            <a:spAutoFit/>
          </a:bodyPr>
          <a:lstStyle/>
          <a:p>
            <a:r>
              <a:rPr lang="zh-CN" altLang="en-US" sz="2400" dirty="0">
                <a:latin typeface="FZLanTingHeiS-R-GB" panose="02000000000000000000" pitchFamily="2" charset="-122"/>
                <a:ea typeface="FZLanTingHeiS-R-GB" panose="02000000000000000000" pitchFamily="2" charset="-122"/>
              </a:rPr>
              <a:t>需求价格弹性</a:t>
            </a:r>
            <a:endParaRPr lang="zh-CN" altLang="en-US" sz="2400" dirty="0"/>
          </a:p>
        </p:txBody>
      </p:sp>
      <p:sp>
        <p:nvSpPr>
          <p:cNvPr id="33" name="矩形 32">
            <a:extLst>
              <a:ext uri="{FF2B5EF4-FFF2-40B4-BE49-F238E27FC236}">
                <a16:creationId xmlns:a16="http://schemas.microsoft.com/office/drawing/2014/main" id="{54D19F47-4BF1-014A-98FD-9EF8EFDC2C87}"/>
              </a:ext>
            </a:extLst>
          </p:cNvPr>
          <p:cNvSpPr/>
          <p:nvPr/>
        </p:nvSpPr>
        <p:spPr>
          <a:xfrm>
            <a:off x="9267056" y="1962267"/>
            <a:ext cx="2015996" cy="461665"/>
          </a:xfrm>
          <a:prstGeom prst="rect">
            <a:avLst/>
          </a:prstGeom>
          <a:ln>
            <a:solidFill>
              <a:schemeClr val="tx1"/>
            </a:solidFill>
          </a:ln>
        </p:spPr>
        <p:txBody>
          <a:bodyPr wrap="square">
            <a:spAutoFit/>
          </a:bodyPr>
          <a:lstStyle/>
          <a:p>
            <a:r>
              <a:rPr lang="zh-CN" altLang="en-US" sz="2400" dirty="0">
                <a:latin typeface="FZLanTingHeiS-R-GB" panose="02000000000000000000" pitchFamily="2" charset="-122"/>
                <a:ea typeface="FZLanTingHeiS-R-GB" panose="02000000000000000000" pitchFamily="2" charset="-122"/>
              </a:rPr>
              <a:t>需求收入弹性</a:t>
            </a:r>
            <a:endParaRPr lang="zh-CN" altLang="en-US" sz="2400" dirty="0"/>
          </a:p>
        </p:txBody>
      </p:sp>
      <p:sp>
        <p:nvSpPr>
          <p:cNvPr id="34" name="矩形 33">
            <a:extLst>
              <a:ext uri="{FF2B5EF4-FFF2-40B4-BE49-F238E27FC236}">
                <a16:creationId xmlns:a16="http://schemas.microsoft.com/office/drawing/2014/main" id="{450C57C1-8A10-6249-AF36-CA42E895CE1B}"/>
              </a:ext>
            </a:extLst>
          </p:cNvPr>
          <p:cNvSpPr/>
          <p:nvPr/>
        </p:nvSpPr>
        <p:spPr>
          <a:xfrm>
            <a:off x="9267057" y="2579418"/>
            <a:ext cx="2031325" cy="461665"/>
          </a:xfrm>
          <a:prstGeom prst="rect">
            <a:avLst/>
          </a:prstGeom>
          <a:ln>
            <a:solidFill>
              <a:schemeClr val="tx1"/>
            </a:solidFill>
          </a:ln>
        </p:spPr>
        <p:txBody>
          <a:bodyPr wrap="none">
            <a:spAutoFit/>
          </a:bodyPr>
          <a:lstStyle/>
          <a:p>
            <a:r>
              <a:rPr lang="zh-CN" altLang="en-US" sz="2400" dirty="0">
                <a:latin typeface="FZLanTingHeiS-R-GB" panose="02000000000000000000" pitchFamily="2" charset="-122"/>
                <a:ea typeface="FZLanTingHeiS-R-GB" panose="02000000000000000000" pitchFamily="2" charset="-122"/>
              </a:rPr>
              <a:t>需求交叉弹性</a:t>
            </a:r>
            <a:endParaRPr lang="zh-CN" altLang="en-US" sz="2400" dirty="0"/>
          </a:p>
        </p:txBody>
      </p:sp>
      <p:cxnSp>
        <p:nvCxnSpPr>
          <p:cNvPr id="36" name="直线连接符 35">
            <a:extLst>
              <a:ext uri="{FF2B5EF4-FFF2-40B4-BE49-F238E27FC236}">
                <a16:creationId xmlns:a16="http://schemas.microsoft.com/office/drawing/2014/main" id="{4D5ADD02-88C7-8A40-8A35-2078ABF9E331}"/>
              </a:ext>
            </a:extLst>
          </p:cNvPr>
          <p:cNvCxnSpPr>
            <a:cxnSpLocks/>
          </p:cNvCxnSpPr>
          <p:nvPr/>
        </p:nvCxnSpPr>
        <p:spPr>
          <a:xfrm>
            <a:off x="6510333" y="4197947"/>
            <a:ext cx="0" cy="1855277"/>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直线连接符 36">
            <a:extLst>
              <a:ext uri="{FF2B5EF4-FFF2-40B4-BE49-F238E27FC236}">
                <a16:creationId xmlns:a16="http://schemas.microsoft.com/office/drawing/2014/main" id="{D36ADC81-453E-164D-BF32-57C979007A9B}"/>
              </a:ext>
            </a:extLst>
          </p:cNvPr>
          <p:cNvCxnSpPr/>
          <p:nvPr/>
        </p:nvCxnSpPr>
        <p:spPr>
          <a:xfrm>
            <a:off x="5900733" y="4956485"/>
            <a:ext cx="609600"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直线连接符 37">
            <a:extLst>
              <a:ext uri="{FF2B5EF4-FFF2-40B4-BE49-F238E27FC236}">
                <a16:creationId xmlns:a16="http://schemas.microsoft.com/office/drawing/2014/main" id="{A6B884FA-2C42-6F45-96AD-1504751F3283}"/>
              </a:ext>
            </a:extLst>
          </p:cNvPr>
          <p:cNvCxnSpPr/>
          <p:nvPr/>
        </p:nvCxnSpPr>
        <p:spPr>
          <a:xfrm>
            <a:off x="6510333" y="4216499"/>
            <a:ext cx="609600"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矩形 38">
            <a:extLst>
              <a:ext uri="{FF2B5EF4-FFF2-40B4-BE49-F238E27FC236}">
                <a16:creationId xmlns:a16="http://schemas.microsoft.com/office/drawing/2014/main" id="{3D8AF90B-AC06-7D4D-A9DA-75EE16B00FB0}"/>
              </a:ext>
            </a:extLst>
          </p:cNvPr>
          <p:cNvSpPr/>
          <p:nvPr/>
        </p:nvSpPr>
        <p:spPr>
          <a:xfrm>
            <a:off x="7119933" y="3994050"/>
            <a:ext cx="1415772" cy="461665"/>
          </a:xfrm>
          <a:prstGeom prst="rect">
            <a:avLst/>
          </a:prstGeom>
        </p:spPr>
        <p:txBody>
          <a:bodyPr wrap="none">
            <a:spAutoFit/>
          </a:bodyPr>
          <a:lstStyle/>
          <a:p>
            <a:r>
              <a:rPr lang="zh-CN" altLang="en-US" sz="2400" dirty="0">
                <a:latin typeface="FZLanTingHeiS-R-GB" panose="02000000000000000000" pitchFamily="2" charset="-122"/>
                <a:ea typeface="FZLanTingHeiS-R-GB" panose="02000000000000000000" pitchFamily="2" charset="-122"/>
              </a:rPr>
              <a:t>商品价格</a:t>
            </a:r>
            <a:endParaRPr lang="zh-CN" altLang="en-US" sz="2400" dirty="0"/>
          </a:p>
        </p:txBody>
      </p:sp>
      <p:cxnSp>
        <p:nvCxnSpPr>
          <p:cNvPr id="40" name="直线连接符 39">
            <a:extLst>
              <a:ext uri="{FF2B5EF4-FFF2-40B4-BE49-F238E27FC236}">
                <a16:creationId xmlns:a16="http://schemas.microsoft.com/office/drawing/2014/main" id="{C5C17122-4926-934E-A060-7E35DBA25801}"/>
              </a:ext>
            </a:extLst>
          </p:cNvPr>
          <p:cNvCxnSpPr/>
          <p:nvPr/>
        </p:nvCxnSpPr>
        <p:spPr>
          <a:xfrm>
            <a:off x="6510332" y="4817324"/>
            <a:ext cx="609600"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矩形 40">
            <a:extLst>
              <a:ext uri="{FF2B5EF4-FFF2-40B4-BE49-F238E27FC236}">
                <a16:creationId xmlns:a16="http://schemas.microsoft.com/office/drawing/2014/main" id="{56549612-D113-3B4C-9925-5FE9D8342E1B}"/>
              </a:ext>
            </a:extLst>
          </p:cNvPr>
          <p:cNvSpPr/>
          <p:nvPr/>
        </p:nvSpPr>
        <p:spPr>
          <a:xfrm>
            <a:off x="7119932" y="4594875"/>
            <a:ext cx="2015996" cy="461665"/>
          </a:xfrm>
          <a:prstGeom prst="rect">
            <a:avLst/>
          </a:prstGeom>
        </p:spPr>
        <p:txBody>
          <a:bodyPr wrap="square">
            <a:spAutoFit/>
          </a:bodyPr>
          <a:lstStyle/>
          <a:p>
            <a:r>
              <a:rPr lang="zh-CN" altLang="en-US" sz="2400" dirty="0">
                <a:latin typeface="FZLanTingHeiS-R-GB" panose="02000000000000000000" pitchFamily="2" charset="-122"/>
                <a:ea typeface="FZLanTingHeiS-R-GB" panose="02000000000000000000" pitchFamily="2" charset="-122"/>
              </a:rPr>
              <a:t>生产成本</a:t>
            </a:r>
            <a:endParaRPr lang="zh-CN" altLang="en-US" sz="2400" dirty="0"/>
          </a:p>
        </p:txBody>
      </p:sp>
      <p:cxnSp>
        <p:nvCxnSpPr>
          <p:cNvPr id="42" name="直线连接符 41">
            <a:extLst>
              <a:ext uri="{FF2B5EF4-FFF2-40B4-BE49-F238E27FC236}">
                <a16:creationId xmlns:a16="http://schemas.microsoft.com/office/drawing/2014/main" id="{EFDEA8DC-9949-0A4B-ACE6-4A977C848D17}"/>
              </a:ext>
            </a:extLst>
          </p:cNvPr>
          <p:cNvCxnSpPr/>
          <p:nvPr/>
        </p:nvCxnSpPr>
        <p:spPr>
          <a:xfrm>
            <a:off x="6510333" y="5434475"/>
            <a:ext cx="609600"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矩形 42">
            <a:extLst>
              <a:ext uri="{FF2B5EF4-FFF2-40B4-BE49-F238E27FC236}">
                <a16:creationId xmlns:a16="http://schemas.microsoft.com/office/drawing/2014/main" id="{C495DA71-09FB-2C4E-8540-805C526E27D4}"/>
              </a:ext>
            </a:extLst>
          </p:cNvPr>
          <p:cNvSpPr/>
          <p:nvPr/>
        </p:nvSpPr>
        <p:spPr>
          <a:xfrm>
            <a:off x="7119933" y="5212026"/>
            <a:ext cx="1723549" cy="461665"/>
          </a:xfrm>
          <a:prstGeom prst="rect">
            <a:avLst/>
          </a:prstGeom>
        </p:spPr>
        <p:txBody>
          <a:bodyPr wrap="none">
            <a:spAutoFit/>
          </a:bodyPr>
          <a:lstStyle/>
          <a:p>
            <a:r>
              <a:rPr lang="zh-CN" altLang="en-US" sz="2400" dirty="0">
                <a:latin typeface="FZLanTingHeiS-R-GB" panose="02000000000000000000" pitchFamily="2" charset="-122"/>
                <a:ea typeface="FZLanTingHeiS-R-GB" panose="02000000000000000000" pitchFamily="2" charset="-122"/>
              </a:rPr>
              <a:t>替代品价格</a:t>
            </a:r>
            <a:endParaRPr lang="zh-CN" altLang="en-US" sz="2400" dirty="0"/>
          </a:p>
        </p:txBody>
      </p:sp>
      <p:cxnSp>
        <p:nvCxnSpPr>
          <p:cNvPr id="44" name="直线连接符 43">
            <a:extLst>
              <a:ext uri="{FF2B5EF4-FFF2-40B4-BE49-F238E27FC236}">
                <a16:creationId xmlns:a16="http://schemas.microsoft.com/office/drawing/2014/main" id="{B3F53B23-DF59-ED40-9F94-07865551F1B3}"/>
              </a:ext>
            </a:extLst>
          </p:cNvPr>
          <p:cNvCxnSpPr/>
          <p:nvPr/>
        </p:nvCxnSpPr>
        <p:spPr>
          <a:xfrm>
            <a:off x="6510332" y="6035300"/>
            <a:ext cx="609600"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45" name="矩形 44">
            <a:extLst>
              <a:ext uri="{FF2B5EF4-FFF2-40B4-BE49-F238E27FC236}">
                <a16:creationId xmlns:a16="http://schemas.microsoft.com/office/drawing/2014/main" id="{5DCE2491-A5E9-F041-820E-49A640153DD0}"/>
              </a:ext>
            </a:extLst>
          </p:cNvPr>
          <p:cNvSpPr/>
          <p:nvPr/>
        </p:nvSpPr>
        <p:spPr>
          <a:xfrm>
            <a:off x="7119932" y="5812851"/>
            <a:ext cx="2015996" cy="461665"/>
          </a:xfrm>
          <a:prstGeom prst="rect">
            <a:avLst/>
          </a:prstGeom>
        </p:spPr>
        <p:txBody>
          <a:bodyPr wrap="square">
            <a:spAutoFit/>
          </a:bodyPr>
          <a:lstStyle/>
          <a:p>
            <a:r>
              <a:rPr lang="zh-CN" altLang="en-US" sz="2400" dirty="0">
                <a:latin typeface="FZLanTingHeiS-R-GB" panose="02000000000000000000" pitchFamily="2" charset="-122"/>
                <a:ea typeface="FZLanTingHeiS-R-GB" panose="02000000000000000000" pitchFamily="2" charset="-122"/>
              </a:rPr>
              <a:t>生产者期望</a:t>
            </a:r>
            <a:endParaRPr lang="zh-CN" altLang="en-US" sz="2400" dirty="0"/>
          </a:p>
        </p:txBody>
      </p:sp>
    </p:spTree>
    <p:extLst>
      <p:ext uri="{BB962C8B-B14F-4D97-AF65-F5344CB8AC3E}">
        <p14:creationId xmlns:p14="http://schemas.microsoft.com/office/powerpoint/2010/main" val="296512126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5228AA02-C9F0-1145-AC6E-410489FDA5DF}"/>
              </a:ext>
            </a:extLst>
          </p:cNvPr>
          <p:cNvSpPr/>
          <p:nvPr/>
        </p:nvSpPr>
        <p:spPr>
          <a:xfrm>
            <a:off x="971277" y="711505"/>
            <a:ext cx="9958175" cy="461665"/>
          </a:xfrm>
          <a:prstGeom prst="rect">
            <a:avLst/>
          </a:prstGeom>
        </p:spPr>
        <p:txBody>
          <a:bodyPr wrap="none">
            <a:spAutoFit/>
          </a:bodyPr>
          <a:lstStyle/>
          <a:p>
            <a:r>
              <a:rPr lang="zh-CN" altLang="en-US" sz="2400" dirty="0">
                <a:latin typeface="FZLanTingHeiS-R-GB" panose="02000000000000000000" pitchFamily="2" charset="-122"/>
                <a:ea typeface="FZLanTingHeiS-R-GB" panose="02000000000000000000" pitchFamily="2" charset="-122"/>
              </a:rPr>
              <a:t>弹性 （</a:t>
            </a:r>
            <a:r>
              <a:rPr lang="en-US" altLang="zh-CN" sz="2400" dirty="0">
                <a:latin typeface="FZLanTingHeiS-R-GB" panose="02000000000000000000" pitchFamily="2" charset="-122"/>
                <a:ea typeface="FZLanTingHeiS-R-GB" panose="02000000000000000000" pitchFamily="2" charset="-122"/>
              </a:rPr>
              <a:t>elasticity</a:t>
            </a:r>
            <a:r>
              <a:rPr lang="zh-CN" altLang="en-US" sz="2400" dirty="0">
                <a:latin typeface="FZLanTingHeiS-R-GB" panose="02000000000000000000" pitchFamily="2" charset="-122"/>
                <a:ea typeface="FZLanTingHeiS-R-GB" panose="02000000000000000000" pitchFamily="2" charset="-122"/>
              </a:rPr>
              <a:t>）：</a:t>
            </a:r>
            <a:r>
              <a:rPr lang="zh-CN" altLang="en-US" sz="2400" dirty="0">
                <a:solidFill>
                  <a:srgbClr val="C00000"/>
                </a:solidFill>
                <a:latin typeface="FZLanTingHeiS-R-GB" panose="02000000000000000000" pitchFamily="2" charset="-122"/>
                <a:ea typeface="FZLanTingHeiS-R-GB" panose="02000000000000000000" pitchFamily="2" charset="-122"/>
              </a:rPr>
              <a:t>因变量的相对变化</a:t>
            </a:r>
            <a:r>
              <a:rPr lang="zh-CN" altLang="en-US" sz="2400" dirty="0">
                <a:latin typeface="FZLanTingHeiS-R-GB" panose="02000000000000000000" pitchFamily="2" charset="-122"/>
                <a:ea typeface="FZLanTingHeiS-R-GB" panose="02000000000000000000" pitchFamily="2" charset="-122"/>
              </a:rPr>
              <a:t>对</a:t>
            </a:r>
            <a:r>
              <a:rPr lang="zh-CN" altLang="en-US" sz="2400" dirty="0">
                <a:solidFill>
                  <a:srgbClr val="C00000"/>
                </a:solidFill>
                <a:latin typeface="FZLanTingHeiS-R-GB" panose="02000000000000000000" pitchFamily="2" charset="-122"/>
                <a:ea typeface="FZLanTingHeiS-R-GB" panose="02000000000000000000" pitchFamily="2" charset="-122"/>
              </a:rPr>
              <a:t>自变量相对变化</a:t>
            </a:r>
            <a:r>
              <a:rPr lang="zh-CN" altLang="en-US" sz="2400" dirty="0">
                <a:latin typeface="FZLanTingHeiS-R-GB" panose="02000000000000000000" pitchFamily="2" charset="-122"/>
                <a:ea typeface="FZLanTingHeiS-R-GB" panose="02000000000000000000" pitchFamily="2" charset="-122"/>
              </a:rPr>
              <a:t>的敏感程度。 </a:t>
            </a:r>
          </a:p>
        </p:txBody>
      </p:sp>
      <p:cxnSp>
        <p:nvCxnSpPr>
          <p:cNvPr id="12" name="直线连接符 11">
            <a:extLst>
              <a:ext uri="{FF2B5EF4-FFF2-40B4-BE49-F238E27FC236}">
                <a16:creationId xmlns:a16="http://schemas.microsoft.com/office/drawing/2014/main" id="{1974462A-3FC8-3646-B848-676B78984ED9}"/>
              </a:ext>
            </a:extLst>
          </p:cNvPr>
          <p:cNvCxnSpPr>
            <a:cxnSpLocks/>
          </p:cNvCxnSpPr>
          <p:nvPr/>
        </p:nvCxnSpPr>
        <p:spPr>
          <a:xfrm>
            <a:off x="4364182" y="1173170"/>
            <a:ext cx="0" cy="3759048"/>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线连接符 13">
            <a:extLst>
              <a:ext uri="{FF2B5EF4-FFF2-40B4-BE49-F238E27FC236}">
                <a16:creationId xmlns:a16="http://schemas.microsoft.com/office/drawing/2014/main" id="{09643A91-0B67-F041-B42E-1307905F6223}"/>
              </a:ext>
            </a:extLst>
          </p:cNvPr>
          <p:cNvCxnSpPr/>
          <p:nvPr/>
        </p:nvCxnSpPr>
        <p:spPr>
          <a:xfrm>
            <a:off x="4364182" y="2341419"/>
            <a:ext cx="609600"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直线连接符 14">
            <a:extLst>
              <a:ext uri="{FF2B5EF4-FFF2-40B4-BE49-F238E27FC236}">
                <a16:creationId xmlns:a16="http://schemas.microsoft.com/office/drawing/2014/main" id="{08E2773D-6458-774C-8C7C-2389C806C237}"/>
              </a:ext>
            </a:extLst>
          </p:cNvPr>
          <p:cNvCxnSpPr/>
          <p:nvPr/>
        </p:nvCxnSpPr>
        <p:spPr>
          <a:xfrm>
            <a:off x="4343604" y="4932218"/>
            <a:ext cx="609600"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矩形 15">
            <a:extLst>
              <a:ext uri="{FF2B5EF4-FFF2-40B4-BE49-F238E27FC236}">
                <a16:creationId xmlns:a16="http://schemas.microsoft.com/office/drawing/2014/main" id="{55CDE79B-0F08-2D47-9B92-DC71398898F5}"/>
              </a:ext>
            </a:extLst>
          </p:cNvPr>
          <p:cNvSpPr/>
          <p:nvPr/>
        </p:nvSpPr>
        <p:spPr>
          <a:xfrm>
            <a:off x="4953204" y="2115510"/>
            <a:ext cx="1107996" cy="461665"/>
          </a:xfrm>
          <a:prstGeom prst="rect">
            <a:avLst/>
          </a:prstGeom>
        </p:spPr>
        <p:txBody>
          <a:bodyPr wrap="none">
            <a:spAutoFit/>
          </a:bodyPr>
          <a:lstStyle/>
          <a:p>
            <a:r>
              <a:rPr lang="zh-CN" altLang="en-US" sz="2400" dirty="0">
                <a:solidFill>
                  <a:srgbClr val="C00000"/>
                </a:solidFill>
                <a:latin typeface="FZLanTingHeiS-R-GB" panose="02000000000000000000" pitchFamily="2" charset="-122"/>
                <a:ea typeface="FZLanTingHeiS-R-GB" panose="02000000000000000000" pitchFamily="2" charset="-122"/>
              </a:rPr>
              <a:t>需求量</a:t>
            </a:r>
            <a:endParaRPr lang="zh-CN" altLang="en-US" sz="2400" dirty="0"/>
          </a:p>
        </p:txBody>
      </p:sp>
      <p:sp>
        <p:nvSpPr>
          <p:cNvPr id="17" name="矩形 16">
            <a:extLst>
              <a:ext uri="{FF2B5EF4-FFF2-40B4-BE49-F238E27FC236}">
                <a16:creationId xmlns:a16="http://schemas.microsoft.com/office/drawing/2014/main" id="{E6258374-06D0-6042-B0B9-A55BEED1B9D3}"/>
              </a:ext>
            </a:extLst>
          </p:cNvPr>
          <p:cNvSpPr/>
          <p:nvPr/>
        </p:nvSpPr>
        <p:spPr>
          <a:xfrm>
            <a:off x="4918732" y="4701385"/>
            <a:ext cx="1107996" cy="461665"/>
          </a:xfrm>
          <a:prstGeom prst="rect">
            <a:avLst/>
          </a:prstGeom>
        </p:spPr>
        <p:txBody>
          <a:bodyPr wrap="none">
            <a:spAutoFit/>
          </a:bodyPr>
          <a:lstStyle/>
          <a:p>
            <a:r>
              <a:rPr lang="zh-CN" altLang="en-US" sz="2400" dirty="0">
                <a:solidFill>
                  <a:srgbClr val="C00000"/>
                </a:solidFill>
                <a:latin typeface="FZLanTingHeiS-R-GB" panose="02000000000000000000" pitchFamily="2" charset="-122"/>
                <a:ea typeface="FZLanTingHeiS-R-GB" panose="02000000000000000000" pitchFamily="2" charset="-122"/>
              </a:rPr>
              <a:t>供给量</a:t>
            </a:r>
            <a:endParaRPr lang="zh-CN" altLang="en-US" sz="2400" dirty="0"/>
          </a:p>
        </p:txBody>
      </p:sp>
      <p:cxnSp>
        <p:nvCxnSpPr>
          <p:cNvPr id="18" name="直线连接符 17">
            <a:extLst>
              <a:ext uri="{FF2B5EF4-FFF2-40B4-BE49-F238E27FC236}">
                <a16:creationId xmlns:a16="http://schemas.microsoft.com/office/drawing/2014/main" id="{A1C1410F-8951-BF44-BD53-320D363E7064}"/>
              </a:ext>
            </a:extLst>
          </p:cNvPr>
          <p:cNvCxnSpPr>
            <a:cxnSpLocks/>
          </p:cNvCxnSpPr>
          <p:nvPr/>
        </p:nvCxnSpPr>
        <p:spPr>
          <a:xfrm>
            <a:off x="6559964" y="1573723"/>
            <a:ext cx="0" cy="1855277"/>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直线连接符 21">
            <a:extLst>
              <a:ext uri="{FF2B5EF4-FFF2-40B4-BE49-F238E27FC236}">
                <a16:creationId xmlns:a16="http://schemas.microsoft.com/office/drawing/2014/main" id="{58CABCE8-1B5C-6E4B-8D9E-256378B9AFDB}"/>
              </a:ext>
            </a:extLst>
          </p:cNvPr>
          <p:cNvCxnSpPr/>
          <p:nvPr/>
        </p:nvCxnSpPr>
        <p:spPr>
          <a:xfrm>
            <a:off x="5950364" y="2332261"/>
            <a:ext cx="609600"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直线连接符 22">
            <a:extLst>
              <a:ext uri="{FF2B5EF4-FFF2-40B4-BE49-F238E27FC236}">
                <a16:creationId xmlns:a16="http://schemas.microsoft.com/office/drawing/2014/main" id="{CBC480CD-EE38-8647-9158-1D88C1E7B0CB}"/>
              </a:ext>
            </a:extLst>
          </p:cNvPr>
          <p:cNvCxnSpPr/>
          <p:nvPr/>
        </p:nvCxnSpPr>
        <p:spPr>
          <a:xfrm>
            <a:off x="6559964" y="1592275"/>
            <a:ext cx="609600"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矩形 23">
            <a:extLst>
              <a:ext uri="{FF2B5EF4-FFF2-40B4-BE49-F238E27FC236}">
                <a16:creationId xmlns:a16="http://schemas.microsoft.com/office/drawing/2014/main" id="{E568CBA0-2F7F-FF4D-934C-F38C5CA72F3D}"/>
              </a:ext>
            </a:extLst>
          </p:cNvPr>
          <p:cNvSpPr/>
          <p:nvPr/>
        </p:nvSpPr>
        <p:spPr>
          <a:xfrm>
            <a:off x="7169564" y="1369826"/>
            <a:ext cx="1415772" cy="461665"/>
          </a:xfrm>
          <a:prstGeom prst="rect">
            <a:avLst/>
          </a:prstGeom>
        </p:spPr>
        <p:txBody>
          <a:bodyPr wrap="none">
            <a:spAutoFit/>
          </a:bodyPr>
          <a:lstStyle/>
          <a:p>
            <a:r>
              <a:rPr lang="zh-CN" altLang="en-US" sz="2400" dirty="0">
                <a:latin typeface="FZLanTingHeiS-R-GB" panose="02000000000000000000" pitchFamily="2" charset="-122"/>
                <a:ea typeface="FZLanTingHeiS-R-GB" panose="02000000000000000000" pitchFamily="2" charset="-122"/>
              </a:rPr>
              <a:t>商品价格</a:t>
            </a:r>
            <a:endParaRPr lang="zh-CN" altLang="en-US" sz="2400" dirty="0"/>
          </a:p>
        </p:txBody>
      </p:sp>
      <p:cxnSp>
        <p:nvCxnSpPr>
          <p:cNvPr id="26" name="直线连接符 25">
            <a:extLst>
              <a:ext uri="{FF2B5EF4-FFF2-40B4-BE49-F238E27FC236}">
                <a16:creationId xmlns:a16="http://schemas.microsoft.com/office/drawing/2014/main" id="{DCB43690-73F5-0047-9C65-549A6EC66189}"/>
              </a:ext>
            </a:extLst>
          </p:cNvPr>
          <p:cNvCxnSpPr/>
          <p:nvPr/>
        </p:nvCxnSpPr>
        <p:spPr>
          <a:xfrm>
            <a:off x="6559963" y="2193100"/>
            <a:ext cx="609600"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矩形 26">
            <a:extLst>
              <a:ext uri="{FF2B5EF4-FFF2-40B4-BE49-F238E27FC236}">
                <a16:creationId xmlns:a16="http://schemas.microsoft.com/office/drawing/2014/main" id="{F83B05F8-24C6-FF41-9CA3-1B9A09165D3D}"/>
              </a:ext>
            </a:extLst>
          </p:cNvPr>
          <p:cNvSpPr/>
          <p:nvPr/>
        </p:nvSpPr>
        <p:spPr>
          <a:xfrm>
            <a:off x="7169563" y="1970651"/>
            <a:ext cx="2015996" cy="461665"/>
          </a:xfrm>
          <a:prstGeom prst="rect">
            <a:avLst/>
          </a:prstGeom>
        </p:spPr>
        <p:txBody>
          <a:bodyPr wrap="square">
            <a:spAutoFit/>
          </a:bodyPr>
          <a:lstStyle/>
          <a:p>
            <a:r>
              <a:rPr lang="zh-CN" altLang="en-US" sz="2400" dirty="0">
                <a:latin typeface="FZLanTingHeiS-R-GB" panose="02000000000000000000" pitchFamily="2" charset="-122"/>
                <a:ea typeface="FZLanTingHeiS-R-GB" panose="02000000000000000000" pitchFamily="2" charset="-122"/>
              </a:rPr>
              <a:t>消费者收入</a:t>
            </a:r>
            <a:endParaRPr lang="zh-CN" altLang="en-US" sz="2400" dirty="0"/>
          </a:p>
        </p:txBody>
      </p:sp>
      <p:cxnSp>
        <p:nvCxnSpPr>
          <p:cNvPr id="28" name="直线连接符 27">
            <a:extLst>
              <a:ext uri="{FF2B5EF4-FFF2-40B4-BE49-F238E27FC236}">
                <a16:creationId xmlns:a16="http://schemas.microsoft.com/office/drawing/2014/main" id="{5A1E09FA-9606-E246-A047-5E887B94C0B6}"/>
              </a:ext>
            </a:extLst>
          </p:cNvPr>
          <p:cNvCxnSpPr/>
          <p:nvPr/>
        </p:nvCxnSpPr>
        <p:spPr>
          <a:xfrm>
            <a:off x="6559964" y="2810251"/>
            <a:ext cx="609600"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矩形 28">
            <a:extLst>
              <a:ext uri="{FF2B5EF4-FFF2-40B4-BE49-F238E27FC236}">
                <a16:creationId xmlns:a16="http://schemas.microsoft.com/office/drawing/2014/main" id="{81077DB6-AC3D-FD40-A906-5ED3B8588E26}"/>
              </a:ext>
            </a:extLst>
          </p:cNvPr>
          <p:cNvSpPr/>
          <p:nvPr/>
        </p:nvSpPr>
        <p:spPr>
          <a:xfrm>
            <a:off x="7169564" y="2587802"/>
            <a:ext cx="2031325" cy="461665"/>
          </a:xfrm>
          <a:prstGeom prst="rect">
            <a:avLst/>
          </a:prstGeom>
        </p:spPr>
        <p:txBody>
          <a:bodyPr wrap="none">
            <a:spAutoFit/>
          </a:bodyPr>
          <a:lstStyle/>
          <a:p>
            <a:r>
              <a:rPr lang="zh-CN" altLang="en-US" sz="2400" dirty="0">
                <a:latin typeface="FZLanTingHeiS-R-GB" panose="02000000000000000000" pitchFamily="2" charset="-122"/>
                <a:ea typeface="FZLanTingHeiS-R-GB" panose="02000000000000000000" pitchFamily="2" charset="-122"/>
              </a:rPr>
              <a:t>相关商品价格</a:t>
            </a:r>
            <a:endParaRPr lang="zh-CN" altLang="en-US" sz="2400" dirty="0"/>
          </a:p>
        </p:txBody>
      </p:sp>
      <p:cxnSp>
        <p:nvCxnSpPr>
          <p:cNvPr id="30" name="直线连接符 29">
            <a:extLst>
              <a:ext uri="{FF2B5EF4-FFF2-40B4-BE49-F238E27FC236}">
                <a16:creationId xmlns:a16="http://schemas.microsoft.com/office/drawing/2014/main" id="{B6A4D2CD-848C-ED44-AC65-CC3B6C4890A8}"/>
              </a:ext>
            </a:extLst>
          </p:cNvPr>
          <p:cNvCxnSpPr/>
          <p:nvPr/>
        </p:nvCxnSpPr>
        <p:spPr>
          <a:xfrm>
            <a:off x="6559963" y="3411076"/>
            <a:ext cx="609600"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31" name="矩形 30">
            <a:extLst>
              <a:ext uri="{FF2B5EF4-FFF2-40B4-BE49-F238E27FC236}">
                <a16:creationId xmlns:a16="http://schemas.microsoft.com/office/drawing/2014/main" id="{F3FA74DB-7D4D-B042-BC8A-C13B1C1982AF}"/>
              </a:ext>
            </a:extLst>
          </p:cNvPr>
          <p:cNvSpPr/>
          <p:nvPr/>
        </p:nvSpPr>
        <p:spPr>
          <a:xfrm>
            <a:off x="7169563" y="3188627"/>
            <a:ext cx="2015996" cy="461665"/>
          </a:xfrm>
          <a:prstGeom prst="rect">
            <a:avLst/>
          </a:prstGeom>
        </p:spPr>
        <p:txBody>
          <a:bodyPr wrap="square">
            <a:spAutoFit/>
          </a:bodyPr>
          <a:lstStyle/>
          <a:p>
            <a:r>
              <a:rPr lang="zh-CN" altLang="en-US" sz="2400" dirty="0">
                <a:latin typeface="FZLanTingHeiS-R-GB" panose="02000000000000000000" pitchFamily="2" charset="-122"/>
                <a:ea typeface="FZLanTingHeiS-R-GB" panose="02000000000000000000" pitchFamily="2" charset="-122"/>
              </a:rPr>
              <a:t>消费者偏好</a:t>
            </a:r>
            <a:endParaRPr lang="zh-CN" altLang="en-US" sz="2400" dirty="0"/>
          </a:p>
        </p:txBody>
      </p:sp>
      <p:sp>
        <p:nvSpPr>
          <p:cNvPr id="32" name="矩形 31">
            <a:extLst>
              <a:ext uri="{FF2B5EF4-FFF2-40B4-BE49-F238E27FC236}">
                <a16:creationId xmlns:a16="http://schemas.microsoft.com/office/drawing/2014/main" id="{05B89658-E0BB-C24D-A0BF-935E7B28AEBC}"/>
              </a:ext>
            </a:extLst>
          </p:cNvPr>
          <p:cNvSpPr/>
          <p:nvPr/>
        </p:nvSpPr>
        <p:spPr>
          <a:xfrm>
            <a:off x="9267057" y="1361442"/>
            <a:ext cx="2031325" cy="461665"/>
          </a:xfrm>
          <a:prstGeom prst="rect">
            <a:avLst/>
          </a:prstGeom>
          <a:ln>
            <a:solidFill>
              <a:schemeClr val="tx1"/>
            </a:solidFill>
          </a:ln>
        </p:spPr>
        <p:txBody>
          <a:bodyPr wrap="none">
            <a:spAutoFit/>
          </a:bodyPr>
          <a:lstStyle/>
          <a:p>
            <a:r>
              <a:rPr lang="zh-CN" altLang="en-US" sz="2400" dirty="0">
                <a:latin typeface="FZLanTingHeiS-R-GB" panose="02000000000000000000" pitchFamily="2" charset="-122"/>
                <a:ea typeface="FZLanTingHeiS-R-GB" panose="02000000000000000000" pitchFamily="2" charset="-122"/>
              </a:rPr>
              <a:t>需求价格弹性</a:t>
            </a:r>
            <a:endParaRPr lang="zh-CN" altLang="en-US" sz="2400" dirty="0"/>
          </a:p>
        </p:txBody>
      </p:sp>
      <p:sp>
        <p:nvSpPr>
          <p:cNvPr id="33" name="矩形 32">
            <a:extLst>
              <a:ext uri="{FF2B5EF4-FFF2-40B4-BE49-F238E27FC236}">
                <a16:creationId xmlns:a16="http://schemas.microsoft.com/office/drawing/2014/main" id="{54D19F47-4BF1-014A-98FD-9EF8EFDC2C87}"/>
              </a:ext>
            </a:extLst>
          </p:cNvPr>
          <p:cNvSpPr/>
          <p:nvPr/>
        </p:nvSpPr>
        <p:spPr>
          <a:xfrm>
            <a:off x="9267056" y="1962267"/>
            <a:ext cx="2015996" cy="461665"/>
          </a:xfrm>
          <a:prstGeom prst="rect">
            <a:avLst/>
          </a:prstGeom>
          <a:ln>
            <a:solidFill>
              <a:schemeClr val="tx1"/>
            </a:solidFill>
          </a:ln>
        </p:spPr>
        <p:txBody>
          <a:bodyPr wrap="square">
            <a:spAutoFit/>
          </a:bodyPr>
          <a:lstStyle/>
          <a:p>
            <a:r>
              <a:rPr lang="zh-CN" altLang="en-US" sz="2400" dirty="0">
                <a:latin typeface="FZLanTingHeiS-R-GB" panose="02000000000000000000" pitchFamily="2" charset="-122"/>
                <a:ea typeface="FZLanTingHeiS-R-GB" panose="02000000000000000000" pitchFamily="2" charset="-122"/>
              </a:rPr>
              <a:t>需求收入弹性</a:t>
            </a:r>
            <a:endParaRPr lang="zh-CN" altLang="en-US" sz="2400" dirty="0"/>
          </a:p>
        </p:txBody>
      </p:sp>
      <p:sp>
        <p:nvSpPr>
          <p:cNvPr id="34" name="矩形 33">
            <a:extLst>
              <a:ext uri="{FF2B5EF4-FFF2-40B4-BE49-F238E27FC236}">
                <a16:creationId xmlns:a16="http://schemas.microsoft.com/office/drawing/2014/main" id="{450C57C1-8A10-6249-AF36-CA42E895CE1B}"/>
              </a:ext>
            </a:extLst>
          </p:cNvPr>
          <p:cNvSpPr/>
          <p:nvPr/>
        </p:nvSpPr>
        <p:spPr>
          <a:xfrm>
            <a:off x="9267057" y="2579418"/>
            <a:ext cx="2031325" cy="461665"/>
          </a:xfrm>
          <a:prstGeom prst="rect">
            <a:avLst/>
          </a:prstGeom>
          <a:ln>
            <a:solidFill>
              <a:schemeClr val="tx1"/>
            </a:solidFill>
          </a:ln>
        </p:spPr>
        <p:txBody>
          <a:bodyPr wrap="none">
            <a:spAutoFit/>
          </a:bodyPr>
          <a:lstStyle/>
          <a:p>
            <a:r>
              <a:rPr lang="zh-CN" altLang="en-US" sz="2400" dirty="0">
                <a:latin typeface="FZLanTingHeiS-R-GB" panose="02000000000000000000" pitchFamily="2" charset="-122"/>
                <a:ea typeface="FZLanTingHeiS-R-GB" panose="02000000000000000000" pitchFamily="2" charset="-122"/>
              </a:rPr>
              <a:t>需求交叉弹性</a:t>
            </a:r>
            <a:endParaRPr lang="zh-CN" altLang="en-US" sz="2400" dirty="0"/>
          </a:p>
        </p:txBody>
      </p:sp>
      <p:cxnSp>
        <p:nvCxnSpPr>
          <p:cNvPr id="36" name="直线连接符 35">
            <a:extLst>
              <a:ext uri="{FF2B5EF4-FFF2-40B4-BE49-F238E27FC236}">
                <a16:creationId xmlns:a16="http://schemas.microsoft.com/office/drawing/2014/main" id="{4D5ADD02-88C7-8A40-8A35-2078ABF9E331}"/>
              </a:ext>
            </a:extLst>
          </p:cNvPr>
          <p:cNvCxnSpPr>
            <a:cxnSpLocks/>
          </p:cNvCxnSpPr>
          <p:nvPr/>
        </p:nvCxnSpPr>
        <p:spPr>
          <a:xfrm>
            <a:off x="6510333" y="4197947"/>
            <a:ext cx="0" cy="1855277"/>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直线连接符 36">
            <a:extLst>
              <a:ext uri="{FF2B5EF4-FFF2-40B4-BE49-F238E27FC236}">
                <a16:creationId xmlns:a16="http://schemas.microsoft.com/office/drawing/2014/main" id="{D36ADC81-453E-164D-BF32-57C979007A9B}"/>
              </a:ext>
            </a:extLst>
          </p:cNvPr>
          <p:cNvCxnSpPr/>
          <p:nvPr/>
        </p:nvCxnSpPr>
        <p:spPr>
          <a:xfrm>
            <a:off x="5900733" y="4956485"/>
            <a:ext cx="609600"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直线连接符 37">
            <a:extLst>
              <a:ext uri="{FF2B5EF4-FFF2-40B4-BE49-F238E27FC236}">
                <a16:creationId xmlns:a16="http://schemas.microsoft.com/office/drawing/2014/main" id="{A6B884FA-2C42-6F45-96AD-1504751F3283}"/>
              </a:ext>
            </a:extLst>
          </p:cNvPr>
          <p:cNvCxnSpPr/>
          <p:nvPr/>
        </p:nvCxnSpPr>
        <p:spPr>
          <a:xfrm>
            <a:off x="6510333" y="4216499"/>
            <a:ext cx="609600"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矩形 38">
            <a:extLst>
              <a:ext uri="{FF2B5EF4-FFF2-40B4-BE49-F238E27FC236}">
                <a16:creationId xmlns:a16="http://schemas.microsoft.com/office/drawing/2014/main" id="{3D8AF90B-AC06-7D4D-A9DA-75EE16B00FB0}"/>
              </a:ext>
            </a:extLst>
          </p:cNvPr>
          <p:cNvSpPr/>
          <p:nvPr/>
        </p:nvSpPr>
        <p:spPr>
          <a:xfrm>
            <a:off x="7119933" y="3994050"/>
            <a:ext cx="1415772" cy="461665"/>
          </a:xfrm>
          <a:prstGeom prst="rect">
            <a:avLst/>
          </a:prstGeom>
        </p:spPr>
        <p:txBody>
          <a:bodyPr wrap="none">
            <a:spAutoFit/>
          </a:bodyPr>
          <a:lstStyle/>
          <a:p>
            <a:r>
              <a:rPr lang="zh-CN" altLang="en-US" sz="2400" dirty="0">
                <a:latin typeface="FZLanTingHeiS-R-GB" panose="02000000000000000000" pitchFamily="2" charset="-122"/>
                <a:ea typeface="FZLanTingHeiS-R-GB" panose="02000000000000000000" pitchFamily="2" charset="-122"/>
              </a:rPr>
              <a:t>商品价格</a:t>
            </a:r>
            <a:endParaRPr lang="zh-CN" altLang="en-US" sz="2400" dirty="0"/>
          </a:p>
        </p:txBody>
      </p:sp>
      <p:cxnSp>
        <p:nvCxnSpPr>
          <p:cNvPr id="40" name="直线连接符 39">
            <a:extLst>
              <a:ext uri="{FF2B5EF4-FFF2-40B4-BE49-F238E27FC236}">
                <a16:creationId xmlns:a16="http://schemas.microsoft.com/office/drawing/2014/main" id="{C5C17122-4926-934E-A060-7E35DBA25801}"/>
              </a:ext>
            </a:extLst>
          </p:cNvPr>
          <p:cNvCxnSpPr/>
          <p:nvPr/>
        </p:nvCxnSpPr>
        <p:spPr>
          <a:xfrm>
            <a:off x="6510332" y="4817324"/>
            <a:ext cx="609600"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矩形 40">
            <a:extLst>
              <a:ext uri="{FF2B5EF4-FFF2-40B4-BE49-F238E27FC236}">
                <a16:creationId xmlns:a16="http://schemas.microsoft.com/office/drawing/2014/main" id="{56549612-D113-3B4C-9925-5FE9D8342E1B}"/>
              </a:ext>
            </a:extLst>
          </p:cNvPr>
          <p:cNvSpPr/>
          <p:nvPr/>
        </p:nvSpPr>
        <p:spPr>
          <a:xfrm>
            <a:off x="7119932" y="4594875"/>
            <a:ext cx="2015996" cy="461665"/>
          </a:xfrm>
          <a:prstGeom prst="rect">
            <a:avLst/>
          </a:prstGeom>
        </p:spPr>
        <p:txBody>
          <a:bodyPr wrap="square">
            <a:spAutoFit/>
          </a:bodyPr>
          <a:lstStyle/>
          <a:p>
            <a:r>
              <a:rPr lang="zh-CN" altLang="en-US" sz="2400" dirty="0">
                <a:latin typeface="FZLanTingHeiS-R-GB" panose="02000000000000000000" pitchFamily="2" charset="-122"/>
                <a:ea typeface="FZLanTingHeiS-R-GB" panose="02000000000000000000" pitchFamily="2" charset="-122"/>
              </a:rPr>
              <a:t>生产成本</a:t>
            </a:r>
            <a:endParaRPr lang="zh-CN" altLang="en-US" sz="2400" dirty="0"/>
          </a:p>
        </p:txBody>
      </p:sp>
      <p:cxnSp>
        <p:nvCxnSpPr>
          <p:cNvPr id="42" name="直线连接符 41">
            <a:extLst>
              <a:ext uri="{FF2B5EF4-FFF2-40B4-BE49-F238E27FC236}">
                <a16:creationId xmlns:a16="http://schemas.microsoft.com/office/drawing/2014/main" id="{EFDEA8DC-9949-0A4B-ACE6-4A977C848D17}"/>
              </a:ext>
            </a:extLst>
          </p:cNvPr>
          <p:cNvCxnSpPr/>
          <p:nvPr/>
        </p:nvCxnSpPr>
        <p:spPr>
          <a:xfrm>
            <a:off x="6510333" y="5434475"/>
            <a:ext cx="609600"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直线连接符 43">
            <a:extLst>
              <a:ext uri="{FF2B5EF4-FFF2-40B4-BE49-F238E27FC236}">
                <a16:creationId xmlns:a16="http://schemas.microsoft.com/office/drawing/2014/main" id="{B3F53B23-DF59-ED40-9F94-07865551F1B3}"/>
              </a:ext>
            </a:extLst>
          </p:cNvPr>
          <p:cNvCxnSpPr/>
          <p:nvPr/>
        </p:nvCxnSpPr>
        <p:spPr>
          <a:xfrm>
            <a:off x="6510332" y="6035300"/>
            <a:ext cx="609600"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45" name="矩形 44">
            <a:extLst>
              <a:ext uri="{FF2B5EF4-FFF2-40B4-BE49-F238E27FC236}">
                <a16:creationId xmlns:a16="http://schemas.microsoft.com/office/drawing/2014/main" id="{5DCE2491-A5E9-F041-820E-49A640153DD0}"/>
              </a:ext>
            </a:extLst>
          </p:cNvPr>
          <p:cNvSpPr/>
          <p:nvPr/>
        </p:nvSpPr>
        <p:spPr>
          <a:xfrm>
            <a:off x="7119932" y="5812851"/>
            <a:ext cx="2015996" cy="461665"/>
          </a:xfrm>
          <a:prstGeom prst="rect">
            <a:avLst/>
          </a:prstGeom>
        </p:spPr>
        <p:txBody>
          <a:bodyPr wrap="square">
            <a:spAutoFit/>
          </a:bodyPr>
          <a:lstStyle/>
          <a:p>
            <a:r>
              <a:rPr lang="zh-CN" altLang="en-US" sz="2400" dirty="0">
                <a:latin typeface="FZLanTingHeiS-R-GB" panose="02000000000000000000" pitchFamily="2" charset="-122"/>
                <a:ea typeface="FZLanTingHeiS-R-GB" panose="02000000000000000000" pitchFamily="2" charset="-122"/>
              </a:rPr>
              <a:t>生产者期望</a:t>
            </a:r>
            <a:endParaRPr lang="zh-CN" altLang="en-US" sz="2400" dirty="0"/>
          </a:p>
        </p:txBody>
      </p:sp>
      <p:sp>
        <p:nvSpPr>
          <p:cNvPr id="46" name="矩形 45">
            <a:extLst>
              <a:ext uri="{FF2B5EF4-FFF2-40B4-BE49-F238E27FC236}">
                <a16:creationId xmlns:a16="http://schemas.microsoft.com/office/drawing/2014/main" id="{6A693073-1223-1F4F-AAE3-7CA95F1BF2CE}"/>
              </a:ext>
            </a:extLst>
          </p:cNvPr>
          <p:cNvSpPr/>
          <p:nvPr/>
        </p:nvSpPr>
        <p:spPr>
          <a:xfrm>
            <a:off x="9217426" y="3985666"/>
            <a:ext cx="2031325" cy="461665"/>
          </a:xfrm>
          <a:prstGeom prst="rect">
            <a:avLst/>
          </a:prstGeom>
          <a:ln>
            <a:solidFill>
              <a:schemeClr val="tx1"/>
            </a:solidFill>
          </a:ln>
        </p:spPr>
        <p:txBody>
          <a:bodyPr wrap="none">
            <a:spAutoFit/>
          </a:bodyPr>
          <a:lstStyle/>
          <a:p>
            <a:r>
              <a:rPr lang="zh-CN" altLang="en-US" sz="2400" dirty="0">
                <a:latin typeface="FZLanTingHeiS-R-GB" panose="02000000000000000000" pitchFamily="2" charset="-122"/>
                <a:ea typeface="FZLanTingHeiS-R-GB" panose="02000000000000000000" pitchFamily="2" charset="-122"/>
              </a:rPr>
              <a:t>供给价格弹性</a:t>
            </a:r>
            <a:endParaRPr lang="zh-CN" altLang="en-US" sz="2400" dirty="0"/>
          </a:p>
        </p:txBody>
      </p:sp>
      <p:sp>
        <p:nvSpPr>
          <p:cNvPr id="35" name="矩形 34">
            <a:extLst>
              <a:ext uri="{FF2B5EF4-FFF2-40B4-BE49-F238E27FC236}">
                <a16:creationId xmlns:a16="http://schemas.microsoft.com/office/drawing/2014/main" id="{D4CAD4F5-5DA7-914A-8D91-DD1663701DA7}"/>
              </a:ext>
            </a:extLst>
          </p:cNvPr>
          <p:cNvSpPr/>
          <p:nvPr/>
        </p:nvSpPr>
        <p:spPr>
          <a:xfrm>
            <a:off x="7119933" y="5212026"/>
            <a:ext cx="1723549" cy="461665"/>
          </a:xfrm>
          <a:prstGeom prst="rect">
            <a:avLst/>
          </a:prstGeom>
        </p:spPr>
        <p:txBody>
          <a:bodyPr wrap="none">
            <a:spAutoFit/>
          </a:bodyPr>
          <a:lstStyle/>
          <a:p>
            <a:r>
              <a:rPr lang="zh-CN" altLang="en-US" sz="2400" dirty="0">
                <a:latin typeface="FZLanTingHeiS-R-GB" panose="02000000000000000000" pitchFamily="2" charset="-122"/>
                <a:ea typeface="FZLanTingHeiS-R-GB" panose="02000000000000000000" pitchFamily="2" charset="-122"/>
              </a:rPr>
              <a:t>替代品价格</a:t>
            </a:r>
            <a:endParaRPr lang="zh-CN" altLang="en-US" sz="2400" dirty="0"/>
          </a:p>
        </p:txBody>
      </p:sp>
    </p:spTree>
    <p:extLst>
      <p:ext uri="{BB962C8B-B14F-4D97-AF65-F5344CB8AC3E}">
        <p14:creationId xmlns:p14="http://schemas.microsoft.com/office/powerpoint/2010/main" val="11842536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图表 1"/>
          <p:cNvGraphicFramePr/>
          <p:nvPr>
            <p:extLst>
              <p:ext uri="{D42A27DB-BD31-4B8C-83A1-F6EECF244321}">
                <p14:modId xmlns:p14="http://schemas.microsoft.com/office/powerpoint/2010/main" val="2174607551"/>
              </p:ext>
            </p:extLst>
          </p:nvPr>
        </p:nvGraphicFramePr>
        <p:xfrm>
          <a:off x="1168399" y="386428"/>
          <a:ext cx="9855201" cy="541866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ustDataLst>
      <p:tags r:id="rId1"/>
    </p:custDataLst>
    <p:extLst>
      <p:ext uri="{BB962C8B-B14F-4D97-AF65-F5344CB8AC3E}">
        <p14:creationId xmlns:p14="http://schemas.microsoft.com/office/powerpoint/2010/main" val="156122646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4767262" cy="543062"/>
          </a:xfrm>
          <a:prstGeom prst="rect">
            <a:avLst/>
          </a:prstGeom>
          <a:noFill/>
        </p:spPr>
        <p:txBody>
          <a:bodyPr wrap="square" lIns="111090" tIns="55545" rIns="111090" bIns="55545" rtlCol="0">
            <a:spAutoFit/>
          </a:bodyPr>
          <a:lstStyle/>
          <a:p>
            <a:pPr lvl="0"/>
            <a:r>
              <a:rPr lang="en-US" altLang="zh-CN" sz="2800" dirty="0">
                <a:latin typeface="FZLanTingHeiS-R-GB" panose="02000000000000000000" pitchFamily="2" charset="-122"/>
                <a:ea typeface="FZLanTingHeiS-R-GB" panose="02000000000000000000" pitchFamily="2" charset="-122"/>
                <a:cs typeface="Microsoft YaHei" charset="-122"/>
              </a:rPr>
              <a:t>4.1.1</a:t>
            </a:r>
            <a:r>
              <a:rPr lang="zh-CN" altLang="en-US" sz="2800" dirty="0">
                <a:latin typeface="FZLanTingHeiS-R-GB" panose="02000000000000000000" pitchFamily="2" charset="-122"/>
                <a:ea typeface="FZLanTingHeiS-R-GB" panose="02000000000000000000" pitchFamily="2" charset="-122"/>
                <a:cs typeface="Microsoft YaHei" charset="-122"/>
              </a:rPr>
              <a:t> 需求价格弹性</a:t>
            </a:r>
          </a:p>
        </p:txBody>
      </p:sp>
      <p:sp>
        <p:nvSpPr>
          <p:cNvPr id="17" name="圆角矩形 16"/>
          <p:cNvSpPr/>
          <p:nvPr/>
        </p:nvSpPr>
        <p:spPr>
          <a:xfrm>
            <a:off x="334127" y="1429760"/>
            <a:ext cx="3156665"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a:latin typeface="FZLanTingHeiS-R-GB" panose="02000000000000000000" pitchFamily="2" charset="-122"/>
                <a:ea typeface="FZLanTingHeiS-R-GB" panose="02000000000000000000" pitchFamily="2" charset="-122"/>
                <a:cs typeface="Microsoft YaHei" charset="-122"/>
              </a:rPr>
              <a:t>一、需求价格弹性的概念</a:t>
            </a:r>
          </a:p>
        </p:txBody>
      </p:sp>
      <p:sp>
        <p:nvSpPr>
          <p:cNvPr id="19" name="文本框 18"/>
          <p:cNvSpPr txBox="1"/>
          <p:nvPr/>
        </p:nvSpPr>
        <p:spPr>
          <a:xfrm>
            <a:off x="334127" y="2222943"/>
            <a:ext cx="11103894" cy="588944"/>
          </a:xfrm>
          <a:prstGeom prst="rect">
            <a:avLst/>
          </a:prstGeom>
          <a:noFill/>
        </p:spPr>
        <p:txBody>
          <a:bodyPr wrap="square" rtlCol="0">
            <a:spAutoFit/>
          </a:bodyPr>
          <a:lstStyle/>
          <a:p>
            <a:pPr>
              <a:lnSpc>
                <a:spcPct val="150000"/>
              </a:lnSpc>
            </a:pPr>
            <a:r>
              <a:rPr kumimoji="1" lang="zh-CN" altLang="en-US" sz="2400" dirty="0">
                <a:latin typeface="FZLanTingHeiS-R-GB" panose="02000000000000000000" pitchFamily="2" charset="-122"/>
                <a:ea typeface="FZLanTingHeiS-R-GB" panose="02000000000000000000" pitchFamily="2" charset="-122"/>
                <a:cs typeface="Microsoft YaHei" charset="-122"/>
              </a:rPr>
              <a:t>需求价格弹性：一种商品需求量变动对其价格变动的敏感程度。</a:t>
            </a:r>
            <a:endParaRPr kumimoji="1" lang="en-US" altLang="zh-CN" sz="2400" dirty="0">
              <a:latin typeface="FZLanTingHeiS-R-GB" panose="02000000000000000000" pitchFamily="2" charset="-122"/>
              <a:ea typeface="FZLanTingHeiS-R-GB" panose="02000000000000000000" pitchFamily="2" charset="-122"/>
              <a:cs typeface="Microsoft YaHei" charset="-122"/>
            </a:endParaRPr>
          </a:p>
        </p:txBody>
      </p:sp>
      <p:graphicFrame>
        <p:nvGraphicFramePr>
          <p:cNvPr id="9" name="图表 8"/>
          <p:cNvGraphicFramePr/>
          <p:nvPr>
            <p:extLst>
              <p:ext uri="{D42A27DB-BD31-4B8C-83A1-F6EECF244321}">
                <p14:modId xmlns:p14="http://schemas.microsoft.com/office/powerpoint/2010/main" val="4150450530"/>
              </p:ext>
            </p:extLst>
          </p:nvPr>
        </p:nvGraphicFramePr>
        <p:xfrm>
          <a:off x="8566484" y="98338"/>
          <a:ext cx="4555957" cy="157832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矩形 1"/>
          <p:cNvSpPr/>
          <p:nvPr/>
        </p:nvSpPr>
        <p:spPr>
          <a:xfrm>
            <a:off x="123387" y="96585"/>
            <a:ext cx="2108269" cy="276999"/>
          </a:xfrm>
          <a:prstGeom prst="rect">
            <a:avLst/>
          </a:prstGeom>
        </p:spPr>
        <p:txBody>
          <a:bodyPr wrap="none">
            <a:spAutoFit/>
          </a:bodyPr>
          <a:lstStyle/>
          <a:p>
            <a:r>
              <a:rPr lang="en-US" altLang="zh-CN" sz="1200" dirty="0">
                <a:solidFill>
                  <a:schemeClr val="bg1">
                    <a:lumMod val="75000"/>
                  </a:schemeClr>
                </a:solidFill>
                <a:latin typeface="SimSun" charset="-122"/>
                <a:ea typeface="SimSun" charset="-122"/>
                <a:cs typeface="SimSun" charset="-122"/>
              </a:rPr>
              <a:t>4.1.1.1</a:t>
            </a:r>
            <a:r>
              <a:rPr lang="zh-CN" altLang="en-US" sz="1200" dirty="0">
                <a:solidFill>
                  <a:schemeClr val="bg1">
                    <a:lumMod val="75000"/>
                  </a:schemeClr>
                </a:solidFill>
                <a:latin typeface="SimSun" charset="-122"/>
                <a:ea typeface="SimSun" charset="-122"/>
                <a:cs typeface="SimSun" charset="-122"/>
              </a:rPr>
              <a:t>需求价格弹性的概念</a:t>
            </a:r>
          </a:p>
        </p:txBody>
      </p:sp>
    </p:spTree>
    <p:extLst>
      <p:ext uri="{BB962C8B-B14F-4D97-AF65-F5344CB8AC3E}">
        <p14:creationId xmlns:p14="http://schemas.microsoft.com/office/powerpoint/2010/main" val="22707012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4767262" cy="543062"/>
          </a:xfrm>
          <a:prstGeom prst="rect">
            <a:avLst/>
          </a:prstGeom>
          <a:noFill/>
        </p:spPr>
        <p:txBody>
          <a:bodyPr wrap="square" lIns="111090" tIns="55545" rIns="111090" bIns="55545" rtlCol="0">
            <a:spAutoFit/>
          </a:bodyPr>
          <a:lstStyle/>
          <a:p>
            <a:pPr lvl="0"/>
            <a:r>
              <a:rPr lang="en-US" altLang="zh-CN" sz="2800" dirty="0">
                <a:latin typeface="FZLanTingHeiS-R-GB" panose="02000000000000000000" pitchFamily="2" charset="-122"/>
                <a:ea typeface="FZLanTingHeiS-R-GB" panose="02000000000000000000" pitchFamily="2" charset="-122"/>
                <a:cs typeface="Microsoft YaHei" charset="-122"/>
              </a:rPr>
              <a:t>4.1.1</a:t>
            </a:r>
            <a:r>
              <a:rPr lang="zh-CN" altLang="en-US" sz="2800" dirty="0">
                <a:latin typeface="FZLanTingHeiS-R-GB" panose="02000000000000000000" pitchFamily="2" charset="-122"/>
                <a:ea typeface="FZLanTingHeiS-R-GB" panose="02000000000000000000" pitchFamily="2" charset="-122"/>
                <a:cs typeface="Microsoft YaHei" charset="-122"/>
              </a:rPr>
              <a:t> 需求价格弹性</a:t>
            </a:r>
          </a:p>
        </p:txBody>
      </p:sp>
      <p:sp>
        <p:nvSpPr>
          <p:cNvPr id="17" name="圆角矩形 16"/>
          <p:cNvSpPr/>
          <p:nvPr/>
        </p:nvSpPr>
        <p:spPr>
          <a:xfrm>
            <a:off x="334127" y="1429760"/>
            <a:ext cx="3156665"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a:latin typeface="FZLanTingHeiS-R-GB" panose="02000000000000000000" pitchFamily="2" charset="-122"/>
                <a:ea typeface="FZLanTingHeiS-R-GB" panose="02000000000000000000" pitchFamily="2" charset="-122"/>
                <a:cs typeface="Microsoft YaHei" charset="-122"/>
              </a:rPr>
              <a:t>一、需求价格弹性的概念</a:t>
            </a:r>
          </a:p>
        </p:txBody>
      </p:sp>
      <p:sp>
        <p:nvSpPr>
          <p:cNvPr id="19" name="文本框 18"/>
          <p:cNvSpPr txBox="1"/>
          <p:nvPr/>
        </p:nvSpPr>
        <p:spPr>
          <a:xfrm>
            <a:off x="334127" y="2222943"/>
            <a:ext cx="11103894" cy="1135054"/>
          </a:xfrm>
          <a:prstGeom prst="rect">
            <a:avLst/>
          </a:prstGeom>
          <a:noFill/>
        </p:spPr>
        <p:txBody>
          <a:bodyPr wrap="square" rtlCol="0">
            <a:spAutoFit/>
          </a:bodyPr>
          <a:lstStyle/>
          <a:p>
            <a:pPr>
              <a:lnSpc>
                <a:spcPct val="150000"/>
              </a:lnSpc>
            </a:pPr>
            <a:r>
              <a:rPr kumimoji="1" lang="zh-CN" altLang="en-US" sz="2400" dirty="0">
                <a:latin typeface="FZLanTingHeiS-R-GB" panose="02000000000000000000" pitchFamily="2" charset="-122"/>
                <a:ea typeface="FZLanTingHeiS-R-GB" panose="02000000000000000000" pitchFamily="2" charset="-122"/>
                <a:cs typeface="Microsoft YaHei" charset="-122"/>
              </a:rPr>
              <a:t>需求价格弹性：一种商品需求量变动对其价格变动的敏感程度。</a:t>
            </a:r>
            <a:endParaRPr kumimoji="1" lang="en-US" altLang="zh-CN" sz="2400" dirty="0">
              <a:latin typeface="FZLanTingHeiS-R-GB" panose="02000000000000000000" pitchFamily="2" charset="-122"/>
              <a:ea typeface="FZLanTingHeiS-R-GB" panose="02000000000000000000" pitchFamily="2" charset="-122"/>
              <a:cs typeface="Microsoft YaHei" charset="-122"/>
            </a:endParaRPr>
          </a:p>
          <a:p>
            <a:pPr>
              <a:lnSpc>
                <a:spcPct val="150000"/>
              </a:lnSpc>
            </a:pPr>
            <a:r>
              <a:rPr kumimoji="1" lang="zh-CN" altLang="en-US" sz="2400" dirty="0">
                <a:latin typeface="FZLanTingHeiS-R-GB" panose="02000000000000000000" pitchFamily="2" charset="-122"/>
                <a:ea typeface="FZLanTingHeiS-R-GB" panose="02000000000000000000" pitchFamily="2" charset="-122"/>
                <a:cs typeface="Microsoft YaHei" charset="-122"/>
              </a:rPr>
              <a:t>                        一般用需求价格弹性</a:t>
            </a:r>
            <a:r>
              <a:rPr kumimoji="1" lang="zh-CN" altLang="en-US" sz="2400" dirty="0">
                <a:solidFill>
                  <a:srgbClr val="C00000"/>
                </a:solidFill>
                <a:latin typeface="FZLanTingHeiS-R-GB" panose="02000000000000000000" pitchFamily="2" charset="-122"/>
                <a:ea typeface="FZLanTingHeiS-R-GB" panose="02000000000000000000" pitchFamily="2" charset="-122"/>
                <a:cs typeface="Microsoft YaHei" charset="-122"/>
              </a:rPr>
              <a:t>系数</a:t>
            </a:r>
            <a:r>
              <a:rPr kumimoji="1" lang="zh-CN" altLang="en-US" sz="2400" dirty="0">
                <a:latin typeface="FZLanTingHeiS-R-GB" panose="02000000000000000000" pitchFamily="2" charset="-122"/>
                <a:ea typeface="FZLanTingHeiS-R-GB" panose="02000000000000000000" pitchFamily="2" charset="-122"/>
                <a:cs typeface="Microsoft YaHei" charset="-122"/>
              </a:rPr>
              <a:t>来表示需求价格弹性的</a:t>
            </a:r>
            <a:r>
              <a:rPr kumimoji="1" lang="zh-CN" altLang="en-US" sz="2400" dirty="0">
                <a:solidFill>
                  <a:srgbClr val="C00000"/>
                </a:solidFill>
                <a:latin typeface="FZLanTingHeiS-R-GB" panose="02000000000000000000" pitchFamily="2" charset="-122"/>
                <a:ea typeface="FZLanTingHeiS-R-GB" panose="02000000000000000000" pitchFamily="2" charset="-122"/>
                <a:cs typeface="Microsoft YaHei" charset="-122"/>
              </a:rPr>
              <a:t>大小</a:t>
            </a:r>
            <a:r>
              <a:rPr kumimoji="1" lang="zh-CN" altLang="en-US" sz="2400" dirty="0">
                <a:latin typeface="FZLanTingHeiS-R-GB" panose="02000000000000000000" pitchFamily="2" charset="-122"/>
                <a:ea typeface="FZLanTingHeiS-R-GB" panose="02000000000000000000" pitchFamily="2" charset="-122"/>
                <a:cs typeface="Microsoft YaHei" charset="-122"/>
              </a:rPr>
              <a:t>。</a:t>
            </a:r>
            <a:endParaRPr kumimoji="1" lang="en-US" altLang="zh-CN" sz="2400" dirty="0">
              <a:latin typeface="FZLanTingHeiS-R-GB" panose="02000000000000000000" pitchFamily="2" charset="-122"/>
              <a:ea typeface="FZLanTingHeiS-R-GB" panose="02000000000000000000" pitchFamily="2" charset="-122"/>
              <a:cs typeface="Microsoft YaHei" charset="-122"/>
            </a:endParaRPr>
          </a:p>
        </p:txBody>
      </p:sp>
      <p:graphicFrame>
        <p:nvGraphicFramePr>
          <p:cNvPr id="9" name="图表 8"/>
          <p:cNvGraphicFramePr/>
          <p:nvPr/>
        </p:nvGraphicFramePr>
        <p:xfrm>
          <a:off x="8566484" y="98338"/>
          <a:ext cx="4555957" cy="157832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矩形 1"/>
          <p:cNvSpPr/>
          <p:nvPr/>
        </p:nvSpPr>
        <p:spPr>
          <a:xfrm>
            <a:off x="123387" y="96585"/>
            <a:ext cx="2108269" cy="276999"/>
          </a:xfrm>
          <a:prstGeom prst="rect">
            <a:avLst/>
          </a:prstGeom>
        </p:spPr>
        <p:txBody>
          <a:bodyPr wrap="none">
            <a:spAutoFit/>
          </a:bodyPr>
          <a:lstStyle/>
          <a:p>
            <a:r>
              <a:rPr lang="en-US" altLang="zh-CN" sz="1200" dirty="0">
                <a:solidFill>
                  <a:schemeClr val="bg1">
                    <a:lumMod val="75000"/>
                  </a:schemeClr>
                </a:solidFill>
                <a:latin typeface="SimSun" charset="-122"/>
                <a:ea typeface="SimSun" charset="-122"/>
                <a:cs typeface="SimSun" charset="-122"/>
              </a:rPr>
              <a:t>4.1.1.1</a:t>
            </a:r>
            <a:r>
              <a:rPr lang="zh-CN" altLang="en-US" sz="1200" dirty="0">
                <a:solidFill>
                  <a:schemeClr val="bg1">
                    <a:lumMod val="75000"/>
                  </a:schemeClr>
                </a:solidFill>
                <a:latin typeface="SimSun" charset="-122"/>
                <a:ea typeface="SimSun" charset="-122"/>
                <a:cs typeface="SimSun" charset="-122"/>
              </a:rPr>
              <a:t>需求价格弹性的概念</a:t>
            </a:r>
          </a:p>
        </p:txBody>
      </p:sp>
    </p:spTree>
    <p:extLst>
      <p:ext uri="{BB962C8B-B14F-4D97-AF65-F5344CB8AC3E}">
        <p14:creationId xmlns:p14="http://schemas.microsoft.com/office/powerpoint/2010/main" val="251659755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4767262" cy="543062"/>
          </a:xfrm>
          <a:prstGeom prst="rect">
            <a:avLst/>
          </a:prstGeom>
          <a:noFill/>
        </p:spPr>
        <p:txBody>
          <a:bodyPr wrap="square" lIns="111090" tIns="55545" rIns="111090" bIns="55545" rtlCol="0">
            <a:spAutoFit/>
          </a:bodyPr>
          <a:lstStyle/>
          <a:p>
            <a:pPr lvl="0"/>
            <a:r>
              <a:rPr lang="en-US" altLang="zh-CN" sz="2800" dirty="0">
                <a:latin typeface="FZLanTingHeiS-R-GB" panose="02000000000000000000" pitchFamily="2" charset="-122"/>
                <a:ea typeface="FZLanTingHeiS-R-GB" panose="02000000000000000000" pitchFamily="2" charset="-122"/>
                <a:cs typeface="Microsoft YaHei" charset="-122"/>
              </a:rPr>
              <a:t>4.1.1</a:t>
            </a:r>
            <a:r>
              <a:rPr lang="zh-CN" altLang="en-US" sz="2800" dirty="0">
                <a:latin typeface="FZLanTingHeiS-R-GB" panose="02000000000000000000" pitchFamily="2" charset="-122"/>
                <a:ea typeface="FZLanTingHeiS-R-GB" panose="02000000000000000000" pitchFamily="2" charset="-122"/>
                <a:cs typeface="Microsoft YaHei" charset="-122"/>
              </a:rPr>
              <a:t> 需求价格弹性</a:t>
            </a:r>
          </a:p>
        </p:txBody>
      </p:sp>
      <p:sp>
        <p:nvSpPr>
          <p:cNvPr id="17" name="圆角矩形 16"/>
          <p:cNvSpPr/>
          <p:nvPr/>
        </p:nvSpPr>
        <p:spPr>
          <a:xfrm>
            <a:off x="334127" y="1429760"/>
            <a:ext cx="3156665"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a:latin typeface="FZLanTingHeiS-R-GB" panose="02000000000000000000" pitchFamily="2" charset="-122"/>
                <a:ea typeface="FZLanTingHeiS-R-GB" panose="02000000000000000000" pitchFamily="2" charset="-122"/>
                <a:cs typeface="Microsoft YaHei" charset="-122"/>
              </a:rPr>
              <a:t>一、需求价格弹性的概念</a:t>
            </a:r>
          </a:p>
        </p:txBody>
      </p:sp>
      <p:sp>
        <p:nvSpPr>
          <p:cNvPr id="19" name="文本框 18"/>
          <p:cNvSpPr txBox="1"/>
          <p:nvPr/>
        </p:nvSpPr>
        <p:spPr>
          <a:xfrm>
            <a:off x="334127" y="2222943"/>
            <a:ext cx="11103894" cy="1135054"/>
          </a:xfrm>
          <a:prstGeom prst="rect">
            <a:avLst/>
          </a:prstGeom>
          <a:noFill/>
        </p:spPr>
        <p:txBody>
          <a:bodyPr wrap="square" rtlCol="0">
            <a:spAutoFit/>
          </a:bodyPr>
          <a:lstStyle/>
          <a:p>
            <a:pPr>
              <a:lnSpc>
                <a:spcPct val="150000"/>
              </a:lnSpc>
            </a:pPr>
            <a:r>
              <a:rPr kumimoji="1" lang="zh-CN" altLang="en-US" sz="2400" dirty="0">
                <a:latin typeface="FZLanTingHeiS-R-GB" panose="02000000000000000000" pitchFamily="2" charset="-122"/>
                <a:ea typeface="FZLanTingHeiS-R-GB" panose="02000000000000000000" pitchFamily="2" charset="-122"/>
                <a:cs typeface="Microsoft YaHei" charset="-122"/>
              </a:rPr>
              <a:t>需求价格弹性：一种商品需求量变动对其价格变动的敏感程度。</a:t>
            </a:r>
            <a:endParaRPr kumimoji="1" lang="en-US" altLang="zh-CN" sz="2400" dirty="0">
              <a:latin typeface="FZLanTingHeiS-R-GB" panose="02000000000000000000" pitchFamily="2" charset="-122"/>
              <a:ea typeface="FZLanTingHeiS-R-GB" panose="02000000000000000000" pitchFamily="2" charset="-122"/>
              <a:cs typeface="Microsoft YaHei" charset="-122"/>
            </a:endParaRPr>
          </a:p>
          <a:p>
            <a:pPr>
              <a:lnSpc>
                <a:spcPct val="150000"/>
              </a:lnSpc>
            </a:pPr>
            <a:r>
              <a:rPr kumimoji="1" lang="zh-CN" altLang="en-US" sz="2400" dirty="0">
                <a:latin typeface="FZLanTingHeiS-R-GB" panose="02000000000000000000" pitchFamily="2" charset="-122"/>
                <a:ea typeface="FZLanTingHeiS-R-GB" panose="02000000000000000000" pitchFamily="2" charset="-122"/>
                <a:cs typeface="Microsoft YaHei" charset="-122"/>
              </a:rPr>
              <a:t>                        一般用需求价格弹性</a:t>
            </a:r>
            <a:r>
              <a:rPr kumimoji="1" lang="zh-CN" altLang="en-US" sz="2400" dirty="0">
                <a:solidFill>
                  <a:srgbClr val="C00000"/>
                </a:solidFill>
                <a:latin typeface="FZLanTingHeiS-R-GB" panose="02000000000000000000" pitchFamily="2" charset="-122"/>
                <a:ea typeface="FZLanTingHeiS-R-GB" panose="02000000000000000000" pitchFamily="2" charset="-122"/>
                <a:cs typeface="Microsoft YaHei" charset="-122"/>
              </a:rPr>
              <a:t>系数</a:t>
            </a:r>
            <a:r>
              <a:rPr kumimoji="1" lang="zh-CN" altLang="en-US" sz="2400" dirty="0">
                <a:latin typeface="FZLanTingHeiS-R-GB" panose="02000000000000000000" pitchFamily="2" charset="-122"/>
                <a:ea typeface="FZLanTingHeiS-R-GB" panose="02000000000000000000" pitchFamily="2" charset="-122"/>
                <a:cs typeface="Microsoft YaHei" charset="-122"/>
              </a:rPr>
              <a:t>来表示需求价格弹性的</a:t>
            </a:r>
            <a:r>
              <a:rPr kumimoji="1" lang="zh-CN" altLang="en-US" sz="2400" dirty="0">
                <a:solidFill>
                  <a:srgbClr val="C00000"/>
                </a:solidFill>
                <a:latin typeface="FZLanTingHeiS-R-GB" panose="02000000000000000000" pitchFamily="2" charset="-122"/>
                <a:ea typeface="FZLanTingHeiS-R-GB" panose="02000000000000000000" pitchFamily="2" charset="-122"/>
                <a:cs typeface="Microsoft YaHei" charset="-122"/>
              </a:rPr>
              <a:t>大小</a:t>
            </a:r>
            <a:r>
              <a:rPr kumimoji="1" lang="zh-CN" altLang="en-US" sz="2400" dirty="0">
                <a:latin typeface="FZLanTingHeiS-R-GB" panose="02000000000000000000" pitchFamily="2" charset="-122"/>
                <a:ea typeface="FZLanTingHeiS-R-GB" panose="02000000000000000000" pitchFamily="2" charset="-122"/>
                <a:cs typeface="Microsoft YaHei" charset="-122"/>
              </a:rPr>
              <a:t>。</a:t>
            </a:r>
            <a:endParaRPr kumimoji="1" lang="en-US" altLang="zh-CN" sz="2400" dirty="0">
              <a:latin typeface="FZLanTingHeiS-R-GB" panose="02000000000000000000" pitchFamily="2" charset="-122"/>
              <a:ea typeface="FZLanTingHeiS-R-GB" panose="02000000000000000000" pitchFamily="2" charset="-122"/>
              <a:cs typeface="Microsoft YaHei" charset="-122"/>
            </a:endParaRPr>
          </a:p>
        </p:txBody>
      </p:sp>
      <p:graphicFrame>
        <p:nvGraphicFramePr>
          <p:cNvPr id="9" name="图表 8"/>
          <p:cNvGraphicFramePr/>
          <p:nvPr/>
        </p:nvGraphicFramePr>
        <p:xfrm>
          <a:off x="8566484" y="98338"/>
          <a:ext cx="4555957" cy="157832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矩形 1"/>
          <p:cNvSpPr/>
          <p:nvPr/>
        </p:nvSpPr>
        <p:spPr>
          <a:xfrm>
            <a:off x="123387" y="96585"/>
            <a:ext cx="2108269" cy="276999"/>
          </a:xfrm>
          <a:prstGeom prst="rect">
            <a:avLst/>
          </a:prstGeom>
        </p:spPr>
        <p:txBody>
          <a:bodyPr wrap="none">
            <a:spAutoFit/>
          </a:bodyPr>
          <a:lstStyle/>
          <a:p>
            <a:r>
              <a:rPr lang="en-US" altLang="zh-CN" sz="1200" dirty="0">
                <a:solidFill>
                  <a:schemeClr val="bg1">
                    <a:lumMod val="75000"/>
                  </a:schemeClr>
                </a:solidFill>
                <a:latin typeface="SimSun" charset="-122"/>
                <a:ea typeface="SimSun" charset="-122"/>
                <a:cs typeface="SimSun" charset="-122"/>
              </a:rPr>
              <a:t>4.1.1.1</a:t>
            </a:r>
            <a:r>
              <a:rPr lang="zh-CN" altLang="en-US" sz="1200" dirty="0">
                <a:solidFill>
                  <a:schemeClr val="bg1">
                    <a:lumMod val="75000"/>
                  </a:schemeClr>
                </a:solidFill>
                <a:latin typeface="SimSun" charset="-122"/>
                <a:ea typeface="SimSun" charset="-122"/>
                <a:cs typeface="SimSun" charset="-122"/>
              </a:rPr>
              <a:t>需求价格弹性的概念</a:t>
            </a:r>
          </a:p>
        </p:txBody>
      </p:sp>
      <p:sp>
        <p:nvSpPr>
          <p:cNvPr id="3" name="矩形 2">
            <a:extLst>
              <a:ext uri="{FF2B5EF4-FFF2-40B4-BE49-F238E27FC236}">
                <a16:creationId xmlns:a16="http://schemas.microsoft.com/office/drawing/2014/main" id="{35EE3BC7-F635-3E44-80E2-586166BF9386}"/>
              </a:ext>
            </a:extLst>
          </p:cNvPr>
          <p:cNvSpPr/>
          <p:nvPr/>
        </p:nvSpPr>
        <p:spPr>
          <a:xfrm>
            <a:off x="3490792" y="3566265"/>
            <a:ext cx="4032226" cy="2243050"/>
          </a:xfrm>
          <a:prstGeom prst="rect">
            <a:avLst/>
          </a:prstGeom>
          <a:ln>
            <a:solidFill>
              <a:schemeClr val="tx1"/>
            </a:solidFill>
          </a:ln>
        </p:spPr>
        <p:txBody>
          <a:bodyPr wrap="square">
            <a:spAutoFit/>
          </a:bodyPr>
          <a:lstStyle/>
          <a:p>
            <a:pPr>
              <a:lnSpc>
                <a:spcPct val="150000"/>
              </a:lnSpc>
            </a:pPr>
            <a:r>
              <a:rPr kumimoji="1" lang="zh-CN" altLang="en-US" sz="2400" dirty="0">
                <a:latin typeface="FZLanTingHeiS-R-GB" panose="02000000000000000000" pitchFamily="2" charset="-122"/>
                <a:ea typeface="FZLanTingHeiS-R-GB" panose="02000000000000000000" pitchFamily="2" charset="-122"/>
                <a:cs typeface="Microsoft YaHei" charset="-122"/>
              </a:rPr>
              <a:t>计算公式</a:t>
            </a:r>
            <a:endParaRPr kumimoji="1" lang="en-US" altLang="zh-CN" sz="2400" dirty="0">
              <a:latin typeface="FZLanTingHeiS-R-GB" panose="02000000000000000000" pitchFamily="2" charset="-122"/>
              <a:ea typeface="FZLanTingHeiS-R-GB" panose="02000000000000000000" pitchFamily="2" charset="-122"/>
              <a:cs typeface="Microsoft YaHei" charset="-122"/>
            </a:endParaRPr>
          </a:p>
          <a:p>
            <a:pPr>
              <a:lnSpc>
                <a:spcPct val="150000"/>
              </a:lnSpc>
            </a:pPr>
            <a:r>
              <a:rPr kumimoji="1" lang="zh-CN" altLang="en-US" sz="2400" dirty="0">
                <a:latin typeface="FZLanTingHeiS-R-GB" panose="02000000000000000000" pitchFamily="2" charset="-122"/>
                <a:ea typeface="FZLanTingHeiS-R-GB" panose="02000000000000000000" pitchFamily="2" charset="-122"/>
                <a:cs typeface="Microsoft YaHei" charset="-122"/>
              </a:rPr>
              <a:t>     第一种：一般公式</a:t>
            </a:r>
            <a:endParaRPr kumimoji="1" lang="en-US" altLang="zh-CN" sz="2400" dirty="0">
              <a:latin typeface="FZLanTingHeiS-R-GB" panose="02000000000000000000" pitchFamily="2" charset="-122"/>
              <a:ea typeface="FZLanTingHeiS-R-GB" panose="02000000000000000000" pitchFamily="2" charset="-122"/>
              <a:cs typeface="Microsoft YaHei" charset="-122"/>
            </a:endParaRPr>
          </a:p>
          <a:p>
            <a:pPr>
              <a:lnSpc>
                <a:spcPct val="150000"/>
              </a:lnSpc>
            </a:pPr>
            <a:r>
              <a:rPr kumimoji="1" lang="zh-CN" altLang="en-US" sz="2400" dirty="0">
                <a:latin typeface="FZLanTingHeiS-R-GB" panose="02000000000000000000" pitchFamily="2" charset="-122"/>
                <a:ea typeface="FZLanTingHeiS-R-GB" panose="02000000000000000000" pitchFamily="2" charset="-122"/>
                <a:cs typeface="Microsoft YaHei" charset="-122"/>
              </a:rPr>
              <a:t>     第二种：弧弹性公式</a:t>
            </a:r>
            <a:endParaRPr kumimoji="1" lang="en-US" altLang="zh-CN" sz="2400" dirty="0">
              <a:latin typeface="FZLanTingHeiS-R-GB" panose="02000000000000000000" pitchFamily="2" charset="-122"/>
              <a:ea typeface="FZLanTingHeiS-R-GB" panose="02000000000000000000" pitchFamily="2" charset="-122"/>
              <a:cs typeface="Microsoft YaHei" charset="-122"/>
            </a:endParaRPr>
          </a:p>
          <a:p>
            <a:pPr>
              <a:lnSpc>
                <a:spcPct val="150000"/>
              </a:lnSpc>
            </a:pPr>
            <a:r>
              <a:rPr kumimoji="1" lang="zh-CN" altLang="en-US" sz="2400" dirty="0">
                <a:latin typeface="FZLanTingHeiS-R-GB" panose="02000000000000000000" pitchFamily="2" charset="-122"/>
                <a:ea typeface="FZLanTingHeiS-R-GB" panose="02000000000000000000" pitchFamily="2" charset="-122"/>
                <a:cs typeface="Microsoft YaHei" charset="-122"/>
              </a:rPr>
              <a:t>     第三种：点弹性公式</a:t>
            </a:r>
            <a:endParaRPr kumimoji="1" lang="en-US" altLang="zh-CN" sz="2400" dirty="0">
              <a:latin typeface="FZLanTingHeiS-R-GB" panose="02000000000000000000" pitchFamily="2" charset="-122"/>
              <a:ea typeface="FZLanTingHeiS-R-GB" panose="02000000000000000000" pitchFamily="2" charset="-122"/>
              <a:cs typeface="Microsoft YaHei" charset="-122"/>
            </a:endParaRPr>
          </a:p>
        </p:txBody>
      </p:sp>
    </p:spTree>
    <p:extLst>
      <p:ext uri="{BB962C8B-B14F-4D97-AF65-F5344CB8AC3E}">
        <p14:creationId xmlns:p14="http://schemas.microsoft.com/office/powerpoint/2010/main" val="184966271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4767262" cy="543062"/>
          </a:xfrm>
          <a:prstGeom prst="rect">
            <a:avLst/>
          </a:prstGeom>
          <a:noFill/>
        </p:spPr>
        <p:txBody>
          <a:bodyPr wrap="square" lIns="111090" tIns="55545" rIns="111090" bIns="55545" rtlCol="0">
            <a:spAutoFit/>
          </a:bodyPr>
          <a:lstStyle/>
          <a:p>
            <a:pPr lvl="0"/>
            <a:r>
              <a:rPr lang="en-US" altLang="zh-CN" sz="2800" dirty="0">
                <a:latin typeface="FZLanTingHeiS-R-GB" panose="02000000000000000000" pitchFamily="2" charset="-122"/>
                <a:ea typeface="FZLanTingHeiS-R-GB" panose="02000000000000000000" pitchFamily="2" charset="-122"/>
                <a:cs typeface="Microsoft YaHei" charset="-122"/>
              </a:rPr>
              <a:t>4.1.1</a:t>
            </a:r>
            <a:r>
              <a:rPr lang="zh-CN" altLang="en-US" sz="2800" dirty="0">
                <a:latin typeface="FZLanTingHeiS-R-GB" panose="02000000000000000000" pitchFamily="2" charset="-122"/>
                <a:ea typeface="FZLanTingHeiS-R-GB" panose="02000000000000000000" pitchFamily="2" charset="-122"/>
                <a:cs typeface="Microsoft YaHei" charset="-122"/>
              </a:rPr>
              <a:t> 需求价格弹性</a:t>
            </a:r>
          </a:p>
        </p:txBody>
      </p:sp>
      <p:sp>
        <p:nvSpPr>
          <p:cNvPr id="17" name="圆角矩形 16"/>
          <p:cNvSpPr/>
          <p:nvPr/>
        </p:nvSpPr>
        <p:spPr>
          <a:xfrm>
            <a:off x="334127" y="1429760"/>
            <a:ext cx="3156665"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a:latin typeface="FZLanTingHeiS-R-GB" panose="02000000000000000000" pitchFamily="2" charset="-122"/>
                <a:ea typeface="FZLanTingHeiS-R-GB" panose="02000000000000000000" pitchFamily="2" charset="-122"/>
                <a:cs typeface="Microsoft YaHei" charset="-122"/>
              </a:rPr>
              <a:t>一、需求价格弹性的概念</a:t>
            </a:r>
          </a:p>
        </p:txBody>
      </p:sp>
      <p:graphicFrame>
        <p:nvGraphicFramePr>
          <p:cNvPr id="9" name="图表 8"/>
          <p:cNvGraphicFramePr/>
          <p:nvPr/>
        </p:nvGraphicFramePr>
        <p:xfrm>
          <a:off x="8566484" y="98338"/>
          <a:ext cx="4555957" cy="157832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 name="矩形 1"/>
          <p:cNvSpPr/>
          <p:nvPr/>
        </p:nvSpPr>
        <p:spPr>
          <a:xfrm>
            <a:off x="123387" y="96585"/>
            <a:ext cx="2108269" cy="276999"/>
          </a:xfrm>
          <a:prstGeom prst="rect">
            <a:avLst/>
          </a:prstGeom>
        </p:spPr>
        <p:txBody>
          <a:bodyPr wrap="none">
            <a:spAutoFit/>
          </a:bodyPr>
          <a:lstStyle/>
          <a:p>
            <a:r>
              <a:rPr lang="en-US" altLang="zh-CN" sz="1200" dirty="0">
                <a:solidFill>
                  <a:schemeClr val="bg1">
                    <a:lumMod val="75000"/>
                  </a:schemeClr>
                </a:solidFill>
                <a:latin typeface="SimSun" charset="-122"/>
                <a:ea typeface="SimSun" charset="-122"/>
                <a:cs typeface="SimSun" charset="-122"/>
              </a:rPr>
              <a:t>4.1.1.1</a:t>
            </a:r>
            <a:r>
              <a:rPr lang="zh-CN" altLang="en-US" sz="1200" dirty="0">
                <a:solidFill>
                  <a:schemeClr val="bg1">
                    <a:lumMod val="75000"/>
                  </a:schemeClr>
                </a:solidFill>
                <a:latin typeface="SimSun" charset="-122"/>
                <a:ea typeface="SimSun" charset="-122"/>
                <a:cs typeface="SimSun" charset="-122"/>
              </a:rPr>
              <a:t>需求价格弹性的概念</a:t>
            </a:r>
          </a:p>
        </p:txBody>
      </p:sp>
      <p:sp>
        <p:nvSpPr>
          <p:cNvPr id="7" name="圆角矩形 6"/>
          <p:cNvSpPr/>
          <p:nvPr/>
        </p:nvSpPr>
        <p:spPr>
          <a:xfrm>
            <a:off x="334127" y="2338366"/>
            <a:ext cx="2811048" cy="543923"/>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zh-CN" altLang="en-US" sz="2400" dirty="0">
                <a:latin typeface="FZLanTingHeiS-R-GB" panose="02000000000000000000" pitchFamily="2" charset="-122"/>
                <a:ea typeface="FZLanTingHeiS-R-GB" panose="02000000000000000000" pitchFamily="2" charset="-122"/>
                <a:cs typeface="Microsoft YaHei" charset="-122"/>
              </a:rPr>
              <a:t>第一种：一般公式</a:t>
            </a:r>
          </a:p>
        </p:txBody>
      </p:sp>
      <p:graphicFrame>
        <p:nvGraphicFramePr>
          <p:cNvPr id="10" name="对象 9"/>
          <p:cNvGraphicFramePr>
            <a:graphicFrameLocks noChangeAspect="1"/>
          </p:cNvGraphicFramePr>
          <p:nvPr>
            <p:extLst>
              <p:ext uri="{D42A27DB-BD31-4B8C-83A1-F6EECF244321}">
                <p14:modId xmlns:p14="http://schemas.microsoft.com/office/powerpoint/2010/main" val="2142496782"/>
              </p:ext>
            </p:extLst>
          </p:nvPr>
        </p:nvGraphicFramePr>
        <p:xfrm>
          <a:off x="3490792" y="2186792"/>
          <a:ext cx="7426114" cy="1390994"/>
        </p:xfrm>
        <a:graphic>
          <a:graphicData uri="http://schemas.openxmlformats.org/presentationml/2006/ole">
            <mc:AlternateContent xmlns:mc="http://schemas.openxmlformats.org/markup-compatibility/2006">
              <mc:Choice xmlns:v="urn:schemas-microsoft-com:vml" Requires="v">
                <p:oleObj spid="_x0000_s149536" r:id="rId9" imgW="4203360" imgH="787320" progId="Equation.KSEE3">
                  <p:embed/>
                </p:oleObj>
              </mc:Choice>
              <mc:Fallback>
                <p:oleObj r:id="rId9" imgW="4203360" imgH="787320" progId="Equation.KSEE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490792" y="2186792"/>
                        <a:ext cx="7426114" cy="1390994"/>
                      </a:xfrm>
                      <a:prstGeom prst="rect">
                        <a:avLst/>
                      </a:prstGeom>
                      <a:noFill/>
                    </p:spPr>
                  </p:pic>
                </p:oleObj>
              </mc:Fallback>
            </mc:AlternateContent>
          </a:graphicData>
        </a:graphic>
      </p:graphicFrame>
      <p:sp>
        <p:nvSpPr>
          <p:cNvPr id="11" name="矩形 10"/>
          <p:cNvSpPr/>
          <p:nvPr/>
        </p:nvSpPr>
        <p:spPr>
          <a:xfrm>
            <a:off x="2717758" y="3729121"/>
            <a:ext cx="6406938" cy="1938992"/>
          </a:xfrm>
          <a:prstGeom prst="rect">
            <a:avLst/>
          </a:prstGeom>
          <a:ln>
            <a:solidFill>
              <a:schemeClr val="accent1"/>
            </a:solidFill>
          </a:ln>
        </p:spPr>
        <p:txBody>
          <a:bodyPr wrap="square">
            <a:spAutoFit/>
          </a:bodyPr>
          <a:lstStyle/>
          <a:p>
            <a:pPr>
              <a:lnSpc>
                <a:spcPct val="150000"/>
              </a:lnSpc>
            </a:pPr>
            <a:r>
              <a:rPr lang="en-US" altLang="zh-CN" sz="2000" kern="100" dirty="0">
                <a:latin typeface="FZLanTingHeiS-R-GB" panose="02000000000000000000" pitchFamily="2" charset="-122"/>
                <a:ea typeface="FZLanTingHeiS-R-GB" panose="02000000000000000000" pitchFamily="2" charset="-122"/>
                <a:cs typeface="Microsoft YaHei" charset="-122"/>
              </a:rPr>
              <a:t>E</a:t>
            </a:r>
            <a:r>
              <a:rPr lang="en-US" altLang="zh-CN" sz="2000" kern="100" baseline="-25000" dirty="0">
                <a:latin typeface="FZLanTingHeiS-R-GB" panose="02000000000000000000" pitchFamily="2" charset="-122"/>
                <a:ea typeface="FZLanTingHeiS-R-GB" panose="02000000000000000000" pitchFamily="2" charset="-122"/>
                <a:cs typeface="Microsoft YaHei" charset="-122"/>
              </a:rPr>
              <a:t>d</a:t>
            </a:r>
            <a:r>
              <a:rPr lang="zh-CN" altLang="en-US" sz="2000" kern="100" dirty="0">
                <a:latin typeface="FZLanTingHeiS-R-GB" panose="02000000000000000000" pitchFamily="2" charset="-122"/>
                <a:ea typeface="FZLanTingHeiS-R-GB" panose="02000000000000000000" pitchFamily="2" charset="-122"/>
                <a:cs typeface="Microsoft YaHei" charset="-122"/>
              </a:rPr>
              <a:t>为需求价格弹性系数 </a:t>
            </a:r>
            <a:endParaRPr lang="en-US" altLang="zh-CN" sz="2000" kern="100" dirty="0">
              <a:latin typeface="FZLanTingHeiS-R-GB" panose="02000000000000000000" pitchFamily="2" charset="-122"/>
              <a:ea typeface="FZLanTingHeiS-R-GB" panose="02000000000000000000" pitchFamily="2" charset="-122"/>
              <a:cs typeface="Microsoft YaHei" charset="-122"/>
            </a:endParaRPr>
          </a:p>
          <a:p>
            <a:pPr>
              <a:lnSpc>
                <a:spcPct val="150000"/>
              </a:lnSpc>
            </a:pPr>
            <a:r>
              <a:rPr lang="en-US" altLang="zh-CN" sz="2000" kern="100" dirty="0">
                <a:latin typeface="FZLanTingHeiS-R-GB" panose="02000000000000000000" pitchFamily="2" charset="-122"/>
                <a:ea typeface="FZLanTingHeiS-R-GB" panose="02000000000000000000" pitchFamily="2" charset="-122"/>
                <a:cs typeface="Microsoft YaHei" charset="-122"/>
              </a:rPr>
              <a:t>Q</a:t>
            </a:r>
            <a:r>
              <a:rPr lang="zh-CN" altLang="en-US" sz="2000" kern="100" dirty="0">
                <a:latin typeface="FZLanTingHeiS-R-GB" panose="02000000000000000000" pitchFamily="2" charset="-122"/>
                <a:ea typeface="FZLanTingHeiS-R-GB" panose="02000000000000000000" pitchFamily="2" charset="-122"/>
                <a:cs typeface="Microsoft YaHei" charset="-122"/>
              </a:rPr>
              <a:t>为商品需求量。 △</a:t>
            </a:r>
            <a:r>
              <a:rPr lang="en-US" altLang="zh-CN" sz="2000" kern="100" dirty="0">
                <a:latin typeface="FZLanTingHeiS-R-GB" panose="02000000000000000000" pitchFamily="2" charset="-122"/>
                <a:ea typeface="FZLanTingHeiS-R-GB" panose="02000000000000000000" pitchFamily="2" charset="-122"/>
                <a:cs typeface="Microsoft YaHei" charset="-122"/>
              </a:rPr>
              <a:t>Q</a:t>
            </a:r>
            <a:r>
              <a:rPr lang="zh-CN" altLang="en-US" sz="2000" kern="100" dirty="0">
                <a:latin typeface="FZLanTingHeiS-R-GB" panose="02000000000000000000" pitchFamily="2" charset="-122"/>
                <a:ea typeface="FZLanTingHeiS-R-GB" panose="02000000000000000000" pitchFamily="2" charset="-122"/>
                <a:cs typeface="Microsoft YaHei" charset="-122"/>
              </a:rPr>
              <a:t>为商品需求量的变化量</a:t>
            </a:r>
            <a:endParaRPr lang="en-US" altLang="zh-CN" sz="2000" kern="100" dirty="0">
              <a:latin typeface="FZLanTingHeiS-R-GB" panose="02000000000000000000" pitchFamily="2" charset="-122"/>
              <a:ea typeface="FZLanTingHeiS-R-GB" panose="02000000000000000000" pitchFamily="2" charset="-122"/>
              <a:cs typeface="Microsoft YaHei" charset="-122"/>
            </a:endParaRPr>
          </a:p>
          <a:p>
            <a:pPr>
              <a:lnSpc>
                <a:spcPct val="150000"/>
              </a:lnSpc>
            </a:pPr>
            <a:r>
              <a:rPr lang="en-US" altLang="zh-CN" sz="2000" kern="100" dirty="0">
                <a:latin typeface="FZLanTingHeiS-R-GB" panose="02000000000000000000" pitchFamily="2" charset="-122"/>
                <a:ea typeface="FZLanTingHeiS-R-GB" panose="02000000000000000000" pitchFamily="2" charset="-122"/>
                <a:cs typeface="Microsoft YaHei" charset="-122"/>
              </a:rPr>
              <a:t>P</a:t>
            </a:r>
            <a:r>
              <a:rPr lang="zh-CN" altLang="en-US" sz="2000" kern="100" dirty="0">
                <a:latin typeface="FZLanTingHeiS-R-GB" panose="02000000000000000000" pitchFamily="2" charset="-122"/>
                <a:ea typeface="FZLanTingHeiS-R-GB" panose="02000000000000000000" pitchFamily="2" charset="-122"/>
                <a:cs typeface="Microsoft YaHei" charset="-122"/>
              </a:rPr>
              <a:t>为商品价格。 △</a:t>
            </a:r>
            <a:r>
              <a:rPr lang="en-US" altLang="zh-CN" sz="2000" kern="100" dirty="0">
                <a:latin typeface="FZLanTingHeiS-R-GB" panose="02000000000000000000" pitchFamily="2" charset="-122"/>
                <a:ea typeface="FZLanTingHeiS-R-GB" panose="02000000000000000000" pitchFamily="2" charset="-122"/>
                <a:cs typeface="Microsoft YaHei" charset="-122"/>
              </a:rPr>
              <a:t>P</a:t>
            </a:r>
            <a:r>
              <a:rPr lang="zh-CN" altLang="en-US" sz="2000" kern="100" dirty="0">
                <a:latin typeface="FZLanTingHeiS-R-GB" panose="02000000000000000000" pitchFamily="2" charset="-122"/>
                <a:ea typeface="FZLanTingHeiS-R-GB" panose="02000000000000000000" pitchFamily="2" charset="-122"/>
                <a:cs typeface="Microsoft YaHei" charset="-122"/>
              </a:rPr>
              <a:t>为商品价格的变化量</a:t>
            </a:r>
            <a:endParaRPr lang="en-US" altLang="zh-CN" sz="2000" kern="100" dirty="0">
              <a:latin typeface="FZLanTingHeiS-R-GB" panose="02000000000000000000" pitchFamily="2" charset="-122"/>
              <a:ea typeface="FZLanTingHeiS-R-GB" panose="02000000000000000000" pitchFamily="2" charset="-122"/>
              <a:cs typeface="Microsoft YaHei" charset="-122"/>
            </a:endParaRPr>
          </a:p>
          <a:p>
            <a:pPr>
              <a:lnSpc>
                <a:spcPct val="150000"/>
              </a:lnSpc>
            </a:pPr>
            <a:r>
              <a:rPr lang="en-US" altLang="zh-CN" sz="2000" kern="100" dirty="0">
                <a:latin typeface="FZLanTingHeiS-R-GB" panose="02000000000000000000" pitchFamily="2" charset="-122"/>
                <a:ea typeface="FZLanTingHeiS-R-GB" panose="02000000000000000000" pitchFamily="2" charset="-122"/>
                <a:cs typeface="Microsoft YaHei" charset="-122"/>
              </a:rPr>
              <a:t>Q</a:t>
            </a:r>
            <a:r>
              <a:rPr lang="zh-CN" altLang="en-US" sz="2000" kern="100" dirty="0">
                <a:latin typeface="FZLanTingHeiS-R-GB" panose="02000000000000000000" pitchFamily="2" charset="-122"/>
                <a:ea typeface="FZLanTingHeiS-R-GB" panose="02000000000000000000" pitchFamily="2" charset="-122"/>
                <a:cs typeface="Microsoft YaHei" charset="-122"/>
              </a:rPr>
              <a:t>和</a:t>
            </a:r>
            <a:r>
              <a:rPr lang="en-US" altLang="zh-CN" sz="2000" kern="100" dirty="0">
                <a:latin typeface="FZLanTingHeiS-R-GB" panose="02000000000000000000" pitchFamily="2" charset="-122"/>
                <a:ea typeface="FZLanTingHeiS-R-GB" panose="02000000000000000000" pitchFamily="2" charset="-122"/>
                <a:cs typeface="Microsoft YaHei" charset="-122"/>
              </a:rPr>
              <a:t>P</a:t>
            </a:r>
            <a:r>
              <a:rPr lang="zh-CN" altLang="en-US" sz="2000" kern="100" dirty="0">
                <a:latin typeface="FZLanTingHeiS-R-GB" panose="02000000000000000000" pitchFamily="2" charset="-122"/>
                <a:ea typeface="FZLanTingHeiS-R-GB" panose="02000000000000000000" pitchFamily="2" charset="-122"/>
                <a:cs typeface="Microsoft YaHei" charset="-122"/>
              </a:rPr>
              <a:t>的值分别是</a:t>
            </a:r>
            <a:r>
              <a:rPr lang="zh-CN" altLang="en-US" sz="2000" kern="100" dirty="0">
                <a:solidFill>
                  <a:srgbClr val="C00000"/>
                </a:solidFill>
                <a:latin typeface="FZLanTingHeiS-R-GB" panose="02000000000000000000" pitchFamily="2" charset="-122"/>
                <a:ea typeface="FZLanTingHeiS-R-GB" panose="02000000000000000000" pitchFamily="2" charset="-122"/>
                <a:cs typeface="Microsoft YaHei" charset="-122"/>
              </a:rPr>
              <a:t>变化前</a:t>
            </a:r>
            <a:r>
              <a:rPr lang="zh-CN" altLang="en-US" sz="2000" kern="100" dirty="0">
                <a:latin typeface="FZLanTingHeiS-R-GB" panose="02000000000000000000" pitchFamily="2" charset="-122"/>
                <a:ea typeface="FZLanTingHeiS-R-GB" panose="02000000000000000000" pitchFamily="2" charset="-122"/>
                <a:cs typeface="Microsoft YaHei" charset="-122"/>
              </a:rPr>
              <a:t>的</a:t>
            </a:r>
            <a:r>
              <a:rPr lang="zh-CN" altLang="en-US" sz="2000" kern="100" dirty="0">
                <a:solidFill>
                  <a:srgbClr val="C00000"/>
                </a:solidFill>
                <a:latin typeface="FZLanTingHeiS-R-GB" panose="02000000000000000000" pitchFamily="2" charset="-122"/>
                <a:ea typeface="FZLanTingHeiS-R-GB" panose="02000000000000000000" pitchFamily="2" charset="-122"/>
                <a:cs typeface="Microsoft YaHei" charset="-122"/>
              </a:rPr>
              <a:t>商品需求量</a:t>
            </a:r>
            <a:r>
              <a:rPr lang="zh-CN" altLang="en-US" sz="2000" kern="100" dirty="0">
                <a:latin typeface="FZLanTingHeiS-R-GB" panose="02000000000000000000" pitchFamily="2" charset="-122"/>
                <a:ea typeface="FZLanTingHeiS-R-GB" panose="02000000000000000000" pitchFamily="2" charset="-122"/>
                <a:cs typeface="Microsoft YaHei" charset="-122"/>
              </a:rPr>
              <a:t>和</a:t>
            </a:r>
            <a:r>
              <a:rPr lang="zh-CN" altLang="en-US" sz="2000" kern="100" dirty="0">
                <a:solidFill>
                  <a:srgbClr val="C00000"/>
                </a:solidFill>
                <a:latin typeface="FZLanTingHeiS-R-GB" panose="02000000000000000000" pitchFamily="2" charset="-122"/>
                <a:ea typeface="FZLanTingHeiS-R-GB" panose="02000000000000000000" pitchFamily="2" charset="-122"/>
                <a:cs typeface="Microsoft YaHei" charset="-122"/>
              </a:rPr>
              <a:t>商品价格</a:t>
            </a:r>
            <a:r>
              <a:rPr lang="zh-CN" altLang="en-US" sz="2000" kern="100" dirty="0">
                <a:latin typeface="FZLanTingHeiS-R-GB" panose="02000000000000000000" pitchFamily="2" charset="-122"/>
                <a:ea typeface="FZLanTingHeiS-R-GB" panose="02000000000000000000" pitchFamily="2" charset="-122"/>
                <a:cs typeface="Microsoft YaHei" charset="-122"/>
              </a:rPr>
              <a:t>。</a:t>
            </a:r>
            <a:endParaRPr lang="en-US" altLang="zh-CN" sz="2000" kern="100" dirty="0">
              <a:latin typeface="FZLanTingHeiS-R-GB" panose="02000000000000000000" pitchFamily="2" charset="-122"/>
              <a:ea typeface="FZLanTingHeiS-R-GB" panose="02000000000000000000" pitchFamily="2" charset="-122"/>
              <a:cs typeface="Microsoft YaHei" charset="-122"/>
            </a:endParaRPr>
          </a:p>
        </p:txBody>
      </p:sp>
      <p:sp>
        <p:nvSpPr>
          <p:cNvPr id="3" name="矩形 2">
            <a:extLst>
              <a:ext uri="{FF2B5EF4-FFF2-40B4-BE49-F238E27FC236}">
                <a16:creationId xmlns:a16="http://schemas.microsoft.com/office/drawing/2014/main" id="{0974B50A-E43F-9A4E-AAF7-30DD9CFEE59F}"/>
              </a:ext>
            </a:extLst>
          </p:cNvPr>
          <p:cNvSpPr/>
          <p:nvPr/>
        </p:nvSpPr>
        <p:spPr>
          <a:xfrm>
            <a:off x="9822872" y="2338366"/>
            <a:ext cx="1177637" cy="9867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文本框 12">
            <a:extLst>
              <a:ext uri="{FF2B5EF4-FFF2-40B4-BE49-F238E27FC236}">
                <a16:creationId xmlns:a16="http://schemas.microsoft.com/office/drawing/2014/main" id="{544D4ABF-78B3-E94C-9FF6-71421197A0A7}"/>
              </a:ext>
            </a:extLst>
          </p:cNvPr>
          <p:cNvSpPr txBox="1"/>
          <p:nvPr/>
        </p:nvSpPr>
        <p:spPr>
          <a:xfrm>
            <a:off x="3372491" y="2682234"/>
            <a:ext cx="2326104" cy="400110"/>
          </a:xfrm>
          <a:prstGeom prst="rect">
            <a:avLst/>
          </a:prstGeom>
          <a:solidFill>
            <a:schemeClr val="bg1"/>
          </a:solidFill>
        </p:spPr>
        <p:txBody>
          <a:bodyPr wrap="square" rtlCol="0">
            <a:spAutoFit/>
          </a:bodyPr>
          <a:lstStyle/>
          <a:p>
            <a:pPr algn="r"/>
            <a:r>
              <a:rPr kumimoji="1" lang="zh-CN" altLang="en-US" sz="2000" dirty="0">
                <a:latin typeface="FZLanTingHeiS-R-GB" panose="02000000000000000000" pitchFamily="2" charset="-122"/>
                <a:ea typeface="FZLanTingHeiS-R-GB" panose="02000000000000000000" pitchFamily="2" charset="-122"/>
                <a:cs typeface="Microsoft YaHei" charset="-122"/>
              </a:rPr>
              <a:t>需求价格弹性系数</a:t>
            </a:r>
          </a:p>
        </p:txBody>
      </p:sp>
    </p:spTree>
    <p:extLst>
      <p:ext uri="{BB962C8B-B14F-4D97-AF65-F5344CB8AC3E}">
        <p14:creationId xmlns:p14="http://schemas.microsoft.com/office/powerpoint/2010/main" val="18679325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文本框 5"/>
              <p:cNvSpPr txBox="1"/>
              <p:nvPr/>
            </p:nvSpPr>
            <p:spPr>
              <a:xfrm>
                <a:off x="225887" y="863299"/>
                <a:ext cx="11740226" cy="4652299"/>
              </a:xfrm>
              <a:prstGeom prst="rect">
                <a:avLst/>
              </a:prstGeom>
              <a:noFill/>
            </p:spPr>
            <p:txBody>
              <a:bodyPr wrap="square" rtlCol="0">
                <a:spAutoFit/>
              </a:bodyPr>
              <a:lstStyle/>
              <a:p>
                <a:pPr>
                  <a:lnSpc>
                    <a:spcPct val="150000"/>
                  </a:lnSpc>
                </a:pPr>
                <a:r>
                  <a:rPr kumimoji="1" lang="zh-CN" altLang="en-US" sz="2000" dirty="0">
                    <a:latin typeface="FZLanTingHeiS-R-GB" panose="02000000000000000000" pitchFamily="2" charset="-122"/>
                    <a:ea typeface="FZLanTingHeiS-R-GB" panose="02000000000000000000" pitchFamily="2" charset="-122"/>
                    <a:cs typeface="Microsoft YaHei" charset="-122"/>
                  </a:rPr>
                  <a:t>例题：小明现在预备用</a:t>
                </a:r>
                <a:r>
                  <a:rPr kumimoji="1" lang="en-US" altLang="zh-CN" sz="2000" dirty="0">
                    <a:latin typeface="FZLanTingHeiS-R-GB" panose="02000000000000000000" pitchFamily="2" charset="-122"/>
                    <a:ea typeface="FZLanTingHeiS-R-GB" panose="02000000000000000000" pitchFamily="2" charset="-122"/>
                    <a:cs typeface="Microsoft YaHei" charset="-122"/>
                  </a:rPr>
                  <a:t>1000</a:t>
                </a:r>
                <a:r>
                  <a:rPr kumimoji="1" lang="zh-CN" altLang="en-US" sz="2000" dirty="0">
                    <a:latin typeface="FZLanTingHeiS-R-GB" panose="02000000000000000000" pitchFamily="2" charset="-122"/>
                    <a:ea typeface="FZLanTingHeiS-R-GB" panose="02000000000000000000" pitchFamily="2" charset="-122"/>
                    <a:cs typeface="Microsoft YaHei" charset="-122"/>
                  </a:rPr>
                  <a:t>元来购买牛肉和大米，牛肉的价格为每斤</a:t>
                </a:r>
                <a:r>
                  <a:rPr kumimoji="1" lang="en-US" altLang="zh-CN" sz="2000" dirty="0">
                    <a:latin typeface="FZLanTingHeiS-R-GB" panose="02000000000000000000" pitchFamily="2" charset="-122"/>
                    <a:ea typeface="FZLanTingHeiS-R-GB" panose="02000000000000000000" pitchFamily="2" charset="-122"/>
                    <a:cs typeface="Microsoft YaHei" charset="-122"/>
                  </a:rPr>
                  <a:t>20</a:t>
                </a:r>
                <a:r>
                  <a:rPr kumimoji="1" lang="zh-CN" altLang="en-US" sz="2000" dirty="0">
                    <a:latin typeface="FZLanTingHeiS-R-GB" panose="02000000000000000000" pitchFamily="2" charset="-122"/>
                    <a:ea typeface="FZLanTingHeiS-R-GB" panose="02000000000000000000" pitchFamily="2" charset="-122"/>
                    <a:cs typeface="Microsoft YaHei" charset="-122"/>
                  </a:rPr>
                  <a:t>元，大米的价格为每斤</a:t>
                </a:r>
                <a:r>
                  <a:rPr kumimoji="1" lang="en-US" altLang="zh-CN" sz="2000" dirty="0">
                    <a:latin typeface="FZLanTingHeiS-R-GB" panose="02000000000000000000" pitchFamily="2" charset="-122"/>
                    <a:ea typeface="FZLanTingHeiS-R-GB" panose="02000000000000000000" pitchFamily="2" charset="-122"/>
                    <a:cs typeface="Microsoft YaHei" charset="-122"/>
                  </a:rPr>
                  <a:t>5</a:t>
                </a:r>
                <a:r>
                  <a:rPr kumimoji="1" lang="zh-CN" altLang="en-US" sz="2000" dirty="0">
                    <a:latin typeface="FZLanTingHeiS-R-GB" panose="02000000000000000000" pitchFamily="2" charset="-122"/>
                    <a:ea typeface="FZLanTingHeiS-R-GB" panose="02000000000000000000" pitchFamily="2" charset="-122"/>
                    <a:cs typeface="Microsoft YaHei" charset="-122"/>
                  </a:rPr>
                  <a:t>元。</a:t>
                </a:r>
              </a:p>
              <a:p>
                <a:pPr>
                  <a:lnSpc>
                    <a:spcPct val="150000"/>
                  </a:lnSpc>
                </a:pPr>
                <a:r>
                  <a:rPr kumimoji="1" lang="zh-CN" altLang="en-US" sz="2000" dirty="0">
                    <a:latin typeface="FZLanTingHeiS-R-GB" panose="02000000000000000000" pitchFamily="2" charset="-122"/>
                    <a:ea typeface="FZLanTingHeiS-R-GB" panose="02000000000000000000" pitchFamily="2" charset="-122"/>
                    <a:cs typeface="Microsoft YaHei" charset="-122"/>
                  </a:rPr>
                  <a:t>（</a:t>
                </a:r>
                <a:r>
                  <a:rPr kumimoji="1" lang="en-US" altLang="zh-CN" sz="2000" dirty="0">
                    <a:latin typeface="FZLanTingHeiS-R-GB" panose="02000000000000000000" pitchFamily="2" charset="-122"/>
                    <a:ea typeface="FZLanTingHeiS-R-GB" panose="02000000000000000000" pitchFamily="2" charset="-122"/>
                    <a:cs typeface="Microsoft YaHei" charset="-122"/>
                  </a:rPr>
                  <a:t>1</a:t>
                </a:r>
                <a:r>
                  <a:rPr kumimoji="1" lang="zh-CN" altLang="en-US" sz="2000" dirty="0">
                    <a:latin typeface="FZLanTingHeiS-R-GB" panose="02000000000000000000" pitchFamily="2" charset="-122"/>
                    <a:ea typeface="FZLanTingHeiS-R-GB" panose="02000000000000000000" pitchFamily="2" charset="-122"/>
                    <a:cs typeface="Microsoft YaHei" charset="-122"/>
                  </a:rPr>
                  <a:t>）请写出小明购买牛肉和大米的预算线方程。</a:t>
                </a:r>
              </a:p>
              <a:p>
                <a:pPr>
                  <a:lnSpc>
                    <a:spcPct val="150000"/>
                  </a:lnSpc>
                </a:pPr>
                <a:r>
                  <a:rPr kumimoji="1" lang="zh-CN" altLang="en-US" sz="2000" dirty="0">
                    <a:latin typeface="FZLanTingHeiS-R-GB" panose="02000000000000000000" pitchFamily="2" charset="-122"/>
                    <a:ea typeface="FZLanTingHeiS-R-GB" panose="02000000000000000000" pitchFamily="2" charset="-122"/>
                    <a:cs typeface="Microsoft YaHei" charset="-122"/>
                  </a:rPr>
                  <a:t>（</a:t>
                </a:r>
                <a:r>
                  <a:rPr kumimoji="1" lang="en-US" altLang="zh-CN" sz="2000" dirty="0">
                    <a:latin typeface="FZLanTingHeiS-R-GB" panose="02000000000000000000" pitchFamily="2" charset="-122"/>
                    <a:ea typeface="FZLanTingHeiS-R-GB" panose="02000000000000000000" pitchFamily="2" charset="-122"/>
                    <a:cs typeface="Microsoft YaHei" charset="-122"/>
                  </a:rPr>
                  <a:t>2</a:t>
                </a:r>
                <a:r>
                  <a:rPr kumimoji="1" lang="zh-CN" altLang="en-US" sz="2000" dirty="0">
                    <a:latin typeface="FZLanTingHeiS-R-GB" panose="02000000000000000000" pitchFamily="2" charset="-122"/>
                    <a:ea typeface="FZLanTingHeiS-R-GB" panose="02000000000000000000" pitchFamily="2" charset="-122"/>
                    <a:cs typeface="Microsoft YaHei" charset="-122"/>
                  </a:rPr>
                  <a:t>）如果以牛肉的购买量为纵轴，大米的购买量为横轴，预算线的斜率为多少？</a:t>
                </a:r>
              </a:p>
              <a:p>
                <a:pPr>
                  <a:lnSpc>
                    <a:spcPct val="150000"/>
                  </a:lnSpc>
                </a:pPr>
                <a:r>
                  <a:rPr kumimoji="1" lang="zh-CN" altLang="en-US" sz="2000" dirty="0">
                    <a:latin typeface="FZLanTingHeiS-R-GB" panose="02000000000000000000" pitchFamily="2" charset="-122"/>
                    <a:ea typeface="FZLanTingHeiS-R-GB" panose="02000000000000000000" pitchFamily="2" charset="-122"/>
                    <a:cs typeface="Microsoft YaHei" charset="-122"/>
                  </a:rPr>
                  <a:t>（</a:t>
                </a:r>
                <a:r>
                  <a:rPr kumimoji="1" lang="en-US" altLang="zh-CN" sz="2000" dirty="0">
                    <a:latin typeface="FZLanTingHeiS-R-GB" panose="02000000000000000000" pitchFamily="2" charset="-122"/>
                    <a:ea typeface="FZLanTingHeiS-R-GB" panose="02000000000000000000" pitchFamily="2" charset="-122"/>
                    <a:cs typeface="Microsoft YaHei" charset="-122"/>
                  </a:rPr>
                  <a:t>3</a:t>
                </a:r>
                <a:r>
                  <a:rPr kumimoji="1" lang="zh-CN" altLang="en-US" sz="2000" dirty="0">
                    <a:latin typeface="FZLanTingHeiS-R-GB" panose="02000000000000000000" pitchFamily="2" charset="-122"/>
                    <a:ea typeface="FZLanTingHeiS-R-GB" panose="02000000000000000000" pitchFamily="2" charset="-122"/>
                    <a:cs typeface="Microsoft YaHei" charset="-122"/>
                  </a:rPr>
                  <a:t>）如果大米的价格降低到每斤</a:t>
                </a:r>
                <a:r>
                  <a:rPr kumimoji="1" lang="en-US" altLang="zh-CN" sz="2000" dirty="0">
                    <a:latin typeface="FZLanTingHeiS-R-GB" panose="02000000000000000000" pitchFamily="2" charset="-122"/>
                    <a:ea typeface="FZLanTingHeiS-R-GB" panose="02000000000000000000" pitchFamily="2" charset="-122"/>
                    <a:cs typeface="Microsoft YaHei" charset="-122"/>
                  </a:rPr>
                  <a:t>4</a:t>
                </a:r>
                <a:r>
                  <a:rPr kumimoji="1" lang="zh-CN" altLang="en-US" sz="2000" dirty="0">
                    <a:latin typeface="FZLanTingHeiS-R-GB" panose="02000000000000000000" pitchFamily="2" charset="-122"/>
                    <a:ea typeface="FZLanTingHeiS-R-GB" panose="02000000000000000000" pitchFamily="2" charset="-122"/>
                    <a:cs typeface="Microsoft YaHei" charset="-122"/>
                  </a:rPr>
                  <a:t>元，请写出新的预算线方程。</a:t>
                </a:r>
                <a:endParaRPr kumimoji="1" lang="en-US" altLang="zh-CN" sz="2000" dirty="0">
                  <a:latin typeface="FZLanTingHeiS-R-GB" panose="02000000000000000000" pitchFamily="2" charset="-122"/>
                  <a:ea typeface="FZLanTingHeiS-R-GB" panose="02000000000000000000" pitchFamily="2" charset="-122"/>
                  <a:cs typeface="Microsoft YaHei" charset="-122"/>
                </a:endParaRPr>
              </a:p>
              <a:p>
                <a:pPr>
                  <a:lnSpc>
                    <a:spcPct val="150000"/>
                  </a:lnSpc>
                </a:pPr>
                <a:r>
                  <a:rPr kumimoji="1" lang="zh-CN" altLang="en-US" sz="2000" dirty="0">
                    <a:latin typeface="FZLanTingHeiS-R-GB" panose="02000000000000000000" pitchFamily="2" charset="-122"/>
                    <a:ea typeface="FZLanTingHeiS-R-GB" panose="02000000000000000000" pitchFamily="2" charset="-122"/>
                    <a:cs typeface="Microsoft YaHei" charset="-122"/>
                  </a:rPr>
                  <a:t>解：</a:t>
                </a:r>
              </a:p>
              <a:p>
                <a:pPr>
                  <a:lnSpc>
                    <a:spcPct val="150000"/>
                  </a:lnSpc>
                </a:pPr>
                <a:r>
                  <a:rPr kumimoji="1" lang="zh-CN" altLang="en-US" sz="2000" dirty="0">
                    <a:latin typeface="FZLanTingHeiS-R-GB" panose="02000000000000000000" pitchFamily="2" charset="-122"/>
                    <a:ea typeface="FZLanTingHeiS-R-GB" panose="02000000000000000000" pitchFamily="2" charset="-122"/>
                    <a:cs typeface="Microsoft YaHei" charset="-122"/>
                  </a:rPr>
                  <a:t>（</a:t>
                </a:r>
                <a:r>
                  <a:rPr kumimoji="1" lang="en-US" altLang="zh-CN" sz="2000" dirty="0">
                    <a:latin typeface="FZLanTingHeiS-R-GB" panose="02000000000000000000" pitchFamily="2" charset="-122"/>
                    <a:ea typeface="FZLanTingHeiS-R-GB" panose="02000000000000000000" pitchFamily="2" charset="-122"/>
                    <a:cs typeface="Microsoft YaHei" charset="-122"/>
                  </a:rPr>
                  <a:t>1</a:t>
                </a:r>
                <a:r>
                  <a:rPr kumimoji="1" lang="zh-CN" altLang="en-US" sz="2000" dirty="0">
                    <a:latin typeface="FZLanTingHeiS-R-GB" panose="02000000000000000000" pitchFamily="2" charset="-122"/>
                    <a:ea typeface="FZLanTingHeiS-R-GB" panose="02000000000000000000" pitchFamily="2" charset="-122"/>
                    <a:cs typeface="Microsoft YaHei" charset="-122"/>
                  </a:rPr>
                  <a:t>）假设大米的购买量为</a:t>
                </a:r>
                <a:r>
                  <a:rPr kumimoji="1" lang="en-US" altLang="zh-CN" sz="2000" dirty="0">
                    <a:latin typeface="FZLanTingHeiS-R-GB" panose="02000000000000000000" pitchFamily="2" charset="-122"/>
                    <a:ea typeface="FZLanTingHeiS-R-GB" panose="02000000000000000000" pitchFamily="2" charset="-122"/>
                    <a:cs typeface="Microsoft YaHei" charset="-122"/>
                  </a:rPr>
                  <a:t>X</a:t>
                </a:r>
                <a:r>
                  <a:rPr kumimoji="1" lang="zh-CN" altLang="en-US" sz="2000" dirty="0">
                    <a:latin typeface="FZLanTingHeiS-R-GB" panose="02000000000000000000" pitchFamily="2" charset="-122"/>
                    <a:ea typeface="FZLanTingHeiS-R-GB" panose="02000000000000000000" pitchFamily="2" charset="-122"/>
                    <a:cs typeface="Microsoft YaHei" charset="-122"/>
                  </a:rPr>
                  <a:t>，牛肉的购买量为</a:t>
                </a:r>
                <a:r>
                  <a:rPr kumimoji="1" lang="en-US" altLang="zh-CN" sz="2000" dirty="0">
                    <a:latin typeface="FZLanTingHeiS-R-GB" panose="02000000000000000000" pitchFamily="2" charset="-122"/>
                    <a:ea typeface="FZLanTingHeiS-R-GB" panose="02000000000000000000" pitchFamily="2" charset="-122"/>
                    <a:cs typeface="Microsoft YaHei" charset="-122"/>
                  </a:rPr>
                  <a:t>Y</a:t>
                </a:r>
                <a:r>
                  <a:rPr kumimoji="1" lang="zh-CN" altLang="en-US" sz="2000" dirty="0">
                    <a:latin typeface="FZLanTingHeiS-R-GB" panose="02000000000000000000" pitchFamily="2" charset="-122"/>
                    <a:ea typeface="FZLanTingHeiS-R-GB" panose="02000000000000000000" pitchFamily="2" charset="-122"/>
                    <a:cs typeface="Microsoft YaHei" charset="-122"/>
                  </a:rPr>
                  <a:t>，则预算线方程为：</a:t>
                </a:r>
                <a:r>
                  <a:rPr kumimoji="1" lang="en-US" altLang="zh-CN" sz="2000" dirty="0">
                    <a:latin typeface="FZLanTingHeiS-R-GB" panose="02000000000000000000" pitchFamily="2" charset="-122"/>
                    <a:ea typeface="FZLanTingHeiS-R-GB" panose="02000000000000000000" pitchFamily="2" charset="-122"/>
                    <a:cs typeface="Microsoft YaHei" charset="-122"/>
                  </a:rPr>
                  <a:t>1000=5X+20Y</a:t>
                </a:r>
              </a:p>
              <a:p>
                <a:pPr>
                  <a:lnSpc>
                    <a:spcPct val="150000"/>
                  </a:lnSpc>
                </a:pPr>
                <a:r>
                  <a:rPr kumimoji="1" lang="zh-CN" altLang="en-US" sz="2000" dirty="0">
                    <a:solidFill>
                      <a:schemeClr val="bg1"/>
                    </a:solidFill>
                    <a:latin typeface="FZLanTingHeiS-R-GB" panose="02000000000000000000" pitchFamily="2" charset="-122"/>
                    <a:ea typeface="FZLanTingHeiS-R-GB" panose="02000000000000000000" pitchFamily="2" charset="-122"/>
                    <a:cs typeface="Microsoft YaHei" charset="-122"/>
                  </a:rPr>
                  <a:t>（</a:t>
                </a:r>
                <a:r>
                  <a:rPr kumimoji="1" lang="en-US" altLang="zh-CN" sz="2000" dirty="0">
                    <a:solidFill>
                      <a:schemeClr val="bg1"/>
                    </a:solidFill>
                    <a:latin typeface="FZLanTingHeiS-R-GB" panose="02000000000000000000" pitchFamily="2" charset="-122"/>
                    <a:ea typeface="FZLanTingHeiS-R-GB" panose="02000000000000000000" pitchFamily="2" charset="-122"/>
                    <a:cs typeface="Microsoft YaHei" charset="-122"/>
                  </a:rPr>
                  <a:t>2</a:t>
                </a:r>
                <a:r>
                  <a:rPr kumimoji="1" lang="zh-CN" altLang="en-US" sz="2000" dirty="0">
                    <a:solidFill>
                      <a:schemeClr val="bg1"/>
                    </a:solidFill>
                    <a:latin typeface="FZLanTingHeiS-R-GB" panose="02000000000000000000" pitchFamily="2" charset="-122"/>
                    <a:ea typeface="FZLanTingHeiS-R-GB" panose="02000000000000000000" pitchFamily="2" charset="-122"/>
                    <a:cs typeface="Microsoft YaHei" charset="-122"/>
                  </a:rPr>
                  <a:t>）如果以牛肉的购买量为纵轴，大米的购买量为横轴，以上预算线可以改写为：</a:t>
                </a:r>
                <a:endParaRPr kumimoji="1" lang="en-US" altLang="zh-CN" sz="2000" dirty="0">
                  <a:solidFill>
                    <a:schemeClr val="bg1"/>
                  </a:solidFill>
                  <a:latin typeface="FZLanTingHeiS-R-GB" panose="02000000000000000000" pitchFamily="2" charset="-122"/>
                  <a:ea typeface="FZLanTingHeiS-R-GB" panose="02000000000000000000" pitchFamily="2" charset="-122"/>
                  <a:cs typeface="Microsoft YaHei" charset="-122"/>
                </a:endParaRPr>
              </a:p>
              <a:p>
                <a:pPr>
                  <a:lnSpc>
                    <a:spcPct val="150000"/>
                  </a:lnSpc>
                </a:pPr>
                <a:r>
                  <a:rPr kumimoji="1" lang="zh-CN" altLang="en-US" sz="2000" dirty="0">
                    <a:latin typeface="FZLanTingHeiS-R-GB" panose="02000000000000000000" pitchFamily="2" charset="-122"/>
                    <a:ea typeface="FZLanTingHeiS-R-GB" panose="02000000000000000000" pitchFamily="2" charset="-122"/>
                    <a:cs typeface="Microsoft YaHei" charset="-122"/>
                  </a:rPr>
                  <a:t>         </a:t>
                </a:r>
                <a:r>
                  <a:rPr kumimoji="1" lang="zh-CN" altLang="en-US" sz="2000" dirty="0">
                    <a:solidFill>
                      <a:schemeClr val="bg1"/>
                    </a:solidFill>
                    <a:latin typeface="FZLanTingHeiS-R-GB" panose="02000000000000000000" pitchFamily="2" charset="-122"/>
                    <a:ea typeface="FZLanTingHeiS-R-GB" panose="02000000000000000000" pitchFamily="2" charset="-122"/>
                    <a:cs typeface="Microsoft YaHei" charset="-122"/>
                  </a:rPr>
                  <a:t>预算线的斜率为：</a:t>
                </a:r>
                <a:r>
                  <a:rPr kumimoji="1" lang="en-US" altLang="zh-CN" sz="2800" dirty="0">
                    <a:solidFill>
                      <a:schemeClr val="bg1"/>
                    </a:solidFill>
                    <a:latin typeface="FZLanTingHeiS-R-GB" panose="02000000000000000000" pitchFamily="2" charset="-122"/>
                    <a:ea typeface="FZLanTingHeiS-R-GB" panose="02000000000000000000" pitchFamily="2" charset="-122"/>
                    <a:cs typeface="Microsoft YaHei" charset="-122"/>
                  </a:rPr>
                  <a:t>-</a:t>
                </a:r>
                <a:r>
                  <a:rPr kumimoji="1" lang="zh-CN" altLang="en-US" sz="2800" dirty="0">
                    <a:solidFill>
                      <a:schemeClr val="bg1"/>
                    </a:solidFill>
                    <a:latin typeface="FZLanTingHeiS-R-GB" panose="02000000000000000000" pitchFamily="2" charset="-122"/>
                    <a:ea typeface="FZLanTingHeiS-R-GB" panose="02000000000000000000" pitchFamily="2" charset="-122"/>
                    <a:cs typeface="Microsoft YaHei" charset="-122"/>
                  </a:rPr>
                  <a:t> </a:t>
                </a:r>
                <a14:m>
                  <m:oMath xmlns:m="http://schemas.openxmlformats.org/officeDocument/2006/math">
                    <m:f>
                      <m:fPr>
                        <m:ctrlPr>
                          <a:rPr kumimoji="1" lang="mr-IN" altLang="zh-CN" sz="2800" i="1" smtClean="0">
                            <a:solidFill>
                              <a:schemeClr val="bg1"/>
                            </a:solidFill>
                            <a:latin typeface="Cambria Math" panose="02040503050406030204" pitchFamily="18" charset="0"/>
                            <a:ea typeface="Microsoft YaHei" charset="-122"/>
                            <a:cs typeface="Microsoft YaHei" charset="-122"/>
                          </a:rPr>
                        </m:ctrlPr>
                      </m:fPr>
                      <m:num>
                        <m:r>
                          <a:rPr kumimoji="1" lang="en-US" altLang="zh-CN" sz="2800" smtClean="0">
                            <a:solidFill>
                              <a:schemeClr val="bg1"/>
                            </a:solidFill>
                            <a:latin typeface="Cambria Math"/>
                            <a:ea typeface="Microsoft YaHei" charset="-122"/>
                            <a:cs typeface="Microsoft YaHei" charset="-122"/>
                          </a:rPr>
                          <m:t>1</m:t>
                        </m:r>
                      </m:num>
                      <m:den>
                        <m:r>
                          <a:rPr kumimoji="1" lang="en-US" altLang="zh-CN" sz="2800" smtClean="0">
                            <a:solidFill>
                              <a:schemeClr val="bg1"/>
                            </a:solidFill>
                            <a:latin typeface="Cambria Math"/>
                            <a:ea typeface="Microsoft YaHei" charset="-122"/>
                            <a:cs typeface="Microsoft YaHei" charset="-122"/>
                          </a:rPr>
                          <m:t>4</m:t>
                        </m:r>
                      </m:den>
                    </m:f>
                  </m:oMath>
                </a14:m>
                <a:endParaRPr kumimoji="1" lang="en-US" altLang="zh-CN" sz="2000" dirty="0">
                  <a:latin typeface="FZLanTingHeiS-R-GB" panose="02000000000000000000" pitchFamily="2" charset="-122"/>
                  <a:ea typeface="FZLanTingHeiS-R-GB" panose="02000000000000000000" pitchFamily="2" charset="-122"/>
                  <a:cs typeface="Microsoft YaHei" charset="-122"/>
                </a:endParaRPr>
              </a:p>
              <a:p>
                <a:pPr>
                  <a:lnSpc>
                    <a:spcPct val="150000"/>
                  </a:lnSpc>
                </a:pPr>
                <a:r>
                  <a:rPr kumimoji="1" lang="zh-CN" altLang="en-US" sz="2000" dirty="0">
                    <a:solidFill>
                      <a:schemeClr val="bg1"/>
                    </a:solidFill>
                    <a:latin typeface="FZLanTingHeiS-R-GB" panose="02000000000000000000" pitchFamily="2" charset="-122"/>
                    <a:ea typeface="FZLanTingHeiS-R-GB" panose="02000000000000000000" pitchFamily="2" charset="-122"/>
                    <a:cs typeface="Microsoft YaHei" charset="-122"/>
                  </a:rPr>
                  <a:t>（</a:t>
                </a:r>
                <a:r>
                  <a:rPr kumimoji="1" lang="en-US" altLang="zh-CN" sz="2000" dirty="0">
                    <a:solidFill>
                      <a:schemeClr val="bg1"/>
                    </a:solidFill>
                    <a:latin typeface="FZLanTingHeiS-R-GB" panose="02000000000000000000" pitchFamily="2" charset="-122"/>
                    <a:ea typeface="FZLanTingHeiS-R-GB" panose="02000000000000000000" pitchFamily="2" charset="-122"/>
                    <a:cs typeface="Microsoft YaHei" charset="-122"/>
                  </a:rPr>
                  <a:t>3</a:t>
                </a:r>
                <a:r>
                  <a:rPr kumimoji="1" lang="zh-CN" altLang="en-US" sz="2000" dirty="0">
                    <a:solidFill>
                      <a:schemeClr val="bg1"/>
                    </a:solidFill>
                    <a:latin typeface="FZLanTingHeiS-R-GB" panose="02000000000000000000" pitchFamily="2" charset="-122"/>
                    <a:ea typeface="FZLanTingHeiS-R-GB" panose="02000000000000000000" pitchFamily="2" charset="-122"/>
                    <a:cs typeface="Microsoft YaHei" charset="-122"/>
                  </a:rPr>
                  <a:t>）如果大米的价格降低到每斤</a:t>
                </a:r>
                <a:r>
                  <a:rPr kumimoji="1" lang="en-US" altLang="zh-CN" sz="2000" dirty="0">
                    <a:solidFill>
                      <a:schemeClr val="bg1"/>
                    </a:solidFill>
                    <a:latin typeface="FZLanTingHeiS-R-GB" panose="02000000000000000000" pitchFamily="2" charset="-122"/>
                    <a:ea typeface="FZLanTingHeiS-R-GB" panose="02000000000000000000" pitchFamily="2" charset="-122"/>
                    <a:cs typeface="Microsoft YaHei" charset="-122"/>
                  </a:rPr>
                  <a:t>4</a:t>
                </a:r>
                <a:r>
                  <a:rPr kumimoji="1" lang="zh-CN" altLang="en-US" sz="2000" dirty="0">
                    <a:solidFill>
                      <a:schemeClr val="bg1"/>
                    </a:solidFill>
                    <a:latin typeface="FZLanTingHeiS-R-GB" panose="02000000000000000000" pitchFamily="2" charset="-122"/>
                    <a:ea typeface="FZLanTingHeiS-R-GB" panose="02000000000000000000" pitchFamily="2" charset="-122"/>
                    <a:cs typeface="Microsoft YaHei" charset="-122"/>
                  </a:rPr>
                  <a:t>元，新的预算线方程为：</a:t>
                </a:r>
                <a:r>
                  <a:rPr kumimoji="1" lang="en-US" altLang="zh-CN" sz="2000" dirty="0">
                    <a:solidFill>
                      <a:schemeClr val="bg1"/>
                    </a:solidFill>
                    <a:latin typeface="FZLanTingHeiS-R-GB" panose="02000000000000000000" pitchFamily="2" charset="-122"/>
                    <a:ea typeface="FZLanTingHeiS-R-GB" panose="02000000000000000000" pitchFamily="2" charset="-122"/>
                    <a:cs typeface="Microsoft YaHei" charset="-122"/>
                  </a:rPr>
                  <a:t>1000=4X+20Y</a:t>
                </a:r>
              </a:p>
            </p:txBody>
          </p:sp>
        </mc:Choice>
        <mc:Fallback xmlns="">
          <p:sp>
            <p:nvSpPr>
              <p:cNvPr id="6" name="文本框 5"/>
              <p:cNvSpPr txBox="1">
                <a:spLocks noRot="1" noChangeAspect="1" noMove="1" noResize="1" noEditPoints="1" noAdjustHandles="1" noChangeArrowheads="1" noChangeShapeType="1" noTextEdit="1"/>
              </p:cNvSpPr>
              <p:nvPr/>
            </p:nvSpPr>
            <p:spPr>
              <a:xfrm>
                <a:off x="225887" y="863299"/>
                <a:ext cx="11740226" cy="4652299"/>
              </a:xfrm>
              <a:prstGeom prst="rect">
                <a:avLst/>
              </a:prstGeom>
              <a:blipFill>
                <a:blip r:embed="rId3"/>
                <a:stretch>
                  <a:fillRect l="-540" b="-109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59811194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4767262" cy="543062"/>
          </a:xfrm>
          <a:prstGeom prst="rect">
            <a:avLst/>
          </a:prstGeom>
          <a:noFill/>
        </p:spPr>
        <p:txBody>
          <a:bodyPr wrap="square" lIns="111090" tIns="55545" rIns="111090" bIns="55545" rtlCol="0">
            <a:spAutoFit/>
          </a:bodyPr>
          <a:lstStyle/>
          <a:p>
            <a:pPr lvl="0"/>
            <a:r>
              <a:rPr lang="en-US" altLang="zh-CN" sz="2800" dirty="0">
                <a:latin typeface="FZLanTingHeiS-R-GB" panose="02000000000000000000" pitchFamily="2" charset="-122"/>
                <a:ea typeface="FZLanTingHeiS-R-GB" panose="02000000000000000000" pitchFamily="2" charset="-122"/>
                <a:cs typeface="Microsoft YaHei" charset="-122"/>
              </a:rPr>
              <a:t>4.1.1</a:t>
            </a:r>
            <a:r>
              <a:rPr lang="zh-CN" altLang="en-US" sz="2800" dirty="0">
                <a:latin typeface="FZLanTingHeiS-R-GB" panose="02000000000000000000" pitchFamily="2" charset="-122"/>
                <a:ea typeface="FZLanTingHeiS-R-GB" panose="02000000000000000000" pitchFamily="2" charset="-122"/>
                <a:cs typeface="Microsoft YaHei" charset="-122"/>
              </a:rPr>
              <a:t> 需求价格弹性</a:t>
            </a:r>
          </a:p>
        </p:txBody>
      </p:sp>
      <p:sp>
        <p:nvSpPr>
          <p:cNvPr id="17" name="圆角矩形 16"/>
          <p:cNvSpPr/>
          <p:nvPr/>
        </p:nvSpPr>
        <p:spPr>
          <a:xfrm>
            <a:off x="334127" y="1429760"/>
            <a:ext cx="3156665"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a:latin typeface="FZLanTingHeiS-R-GB" panose="02000000000000000000" pitchFamily="2" charset="-122"/>
                <a:ea typeface="FZLanTingHeiS-R-GB" panose="02000000000000000000" pitchFamily="2" charset="-122"/>
                <a:cs typeface="Microsoft YaHei" charset="-122"/>
              </a:rPr>
              <a:t>一、需求价格弹性的概念</a:t>
            </a:r>
          </a:p>
        </p:txBody>
      </p:sp>
      <p:graphicFrame>
        <p:nvGraphicFramePr>
          <p:cNvPr id="9" name="图表 8"/>
          <p:cNvGraphicFramePr/>
          <p:nvPr/>
        </p:nvGraphicFramePr>
        <p:xfrm>
          <a:off x="8566484" y="98338"/>
          <a:ext cx="4555957" cy="157832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 name="矩形 1"/>
          <p:cNvSpPr/>
          <p:nvPr/>
        </p:nvSpPr>
        <p:spPr>
          <a:xfrm>
            <a:off x="123387" y="96585"/>
            <a:ext cx="2108269" cy="276999"/>
          </a:xfrm>
          <a:prstGeom prst="rect">
            <a:avLst/>
          </a:prstGeom>
        </p:spPr>
        <p:txBody>
          <a:bodyPr wrap="none">
            <a:spAutoFit/>
          </a:bodyPr>
          <a:lstStyle/>
          <a:p>
            <a:r>
              <a:rPr lang="en-US" altLang="zh-CN" sz="1200" dirty="0">
                <a:solidFill>
                  <a:schemeClr val="bg1">
                    <a:lumMod val="75000"/>
                  </a:schemeClr>
                </a:solidFill>
                <a:latin typeface="SimSun" charset="-122"/>
                <a:ea typeface="SimSun" charset="-122"/>
                <a:cs typeface="SimSun" charset="-122"/>
              </a:rPr>
              <a:t>4.1.1.1</a:t>
            </a:r>
            <a:r>
              <a:rPr lang="zh-CN" altLang="en-US" sz="1200" dirty="0">
                <a:solidFill>
                  <a:schemeClr val="bg1">
                    <a:lumMod val="75000"/>
                  </a:schemeClr>
                </a:solidFill>
                <a:latin typeface="SimSun" charset="-122"/>
                <a:ea typeface="SimSun" charset="-122"/>
                <a:cs typeface="SimSun" charset="-122"/>
              </a:rPr>
              <a:t>需求价格弹性的概念</a:t>
            </a:r>
          </a:p>
        </p:txBody>
      </p:sp>
      <p:sp>
        <p:nvSpPr>
          <p:cNvPr id="7" name="圆角矩形 6"/>
          <p:cNvSpPr/>
          <p:nvPr/>
        </p:nvSpPr>
        <p:spPr>
          <a:xfrm>
            <a:off x="334127" y="2338366"/>
            <a:ext cx="2811048" cy="543923"/>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zh-CN" altLang="en-US" sz="2400" dirty="0">
                <a:latin typeface="FZLanTingHeiS-R-GB" panose="02000000000000000000" pitchFamily="2" charset="-122"/>
                <a:ea typeface="FZLanTingHeiS-R-GB" panose="02000000000000000000" pitchFamily="2" charset="-122"/>
                <a:cs typeface="Microsoft YaHei" charset="-122"/>
              </a:rPr>
              <a:t>第一种：一般公式</a:t>
            </a:r>
          </a:p>
        </p:txBody>
      </p:sp>
      <p:graphicFrame>
        <p:nvGraphicFramePr>
          <p:cNvPr id="10" name="对象 9"/>
          <p:cNvGraphicFramePr>
            <a:graphicFrameLocks noChangeAspect="1"/>
          </p:cNvGraphicFramePr>
          <p:nvPr/>
        </p:nvGraphicFramePr>
        <p:xfrm>
          <a:off x="3490792" y="2186792"/>
          <a:ext cx="7426114" cy="1390994"/>
        </p:xfrm>
        <a:graphic>
          <a:graphicData uri="http://schemas.openxmlformats.org/presentationml/2006/ole">
            <mc:AlternateContent xmlns:mc="http://schemas.openxmlformats.org/markup-compatibility/2006">
              <mc:Choice xmlns:v="urn:schemas-microsoft-com:vml" Requires="v">
                <p:oleObj spid="_x0000_s186382" r:id="rId9" imgW="4203360" imgH="787320" progId="Equation.KSEE3">
                  <p:embed/>
                </p:oleObj>
              </mc:Choice>
              <mc:Fallback>
                <p:oleObj r:id="rId9" imgW="4203360" imgH="787320" progId="Equation.KSEE3">
                  <p:embed/>
                  <p:pic>
                    <p:nvPicPr>
                      <p:cNvPr id="10" name="对象 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490792" y="2186792"/>
                        <a:ext cx="7426114" cy="1390994"/>
                      </a:xfrm>
                      <a:prstGeom prst="rect">
                        <a:avLst/>
                      </a:prstGeom>
                      <a:noFill/>
                    </p:spPr>
                  </p:pic>
                </p:oleObj>
              </mc:Fallback>
            </mc:AlternateContent>
          </a:graphicData>
        </a:graphic>
      </p:graphicFrame>
      <p:sp>
        <p:nvSpPr>
          <p:cNvPr id="11" name="矩形 10"/>
          <p:cNvSpPr/>
          <p:nvPr/>
        </p:nvSpPr>
        <p:spPr>
          <a:xfrm>
            <a:off x="2717758" y="3729121"/>
            <a:ext cx="6406938" cy="1938992"/>
          </a:xfrm>
          <a:prstGeom prst="rect">
            <a:avLst/>
          </a:prstGeom>
          <a:ln>
            <a:solidFill>
              <a:schemeClr val="accent1"/>
            </a:solidFill>
          </a:ln>
        </p:spPr>
        <p:txBody>
          <a:bodyPr wrap="square">
            <a:spAutoFit/>
          </a:bodyPr>
          <a:lstStyle/>
          <a:p>
            <a:pPr>
              <a:lnSpc>
                <a:spcPct val="150000"/>
              </a:lnSpc>
            </a:pPr>
            <a:r>
              <a:rPr lang="en-US" altLang="zh-CN" sz="2000" kern="100" dirty="0">
                <a:latin typeface="FZLanTingHeiS-R-GB" panose="02000000000000000000" pitchFamily="2" charset="-122"/>
                <a:ea typeface="FZLanTingHeiS-R-GB" panose="02000000000000000000" pitchFamily="2" charset="-122"/>
                <a:cs typeface="Microsoft YaHei" charset="-122"/>
              </a:rPr>
              <a:t>E</a:t>
            </a:r>
            <a:r>
              <a:rPr lang="en-US" altLang="zh-CN" sz="2000" kern="100" baseline="-25000" dirty="0">
                <a:latin typeface="FZLanTingHeiS-R-GB" panose="02000000000000000000" pitchFamily="2" charset="-122"/>
                <a:ea typeface="FZLanTingHeiS-R-GB" panose="02000000000000000000" pitchFamily="2" charset="-122"/>
                <a:cs typeface="Microsoft YaHei" charset="-122"/>
              </a:rPr>
              <a:t>d</a:t>
            </a:r>
            <a:r>
              <a:rPr lang="zh-CN" altLang="en-US" sz="2000" kern="100" dirty="0">
                <a:latin typeface="FZLanTingHeiS-R-GB" panose="02000000000000000000" pitchFamily="2" charset="-122"/>
                <a:ea typeface="FZLanTingHeiS-R-GB" panose="02000000000000000000" pitchFamily="2" charset="-122"/>
                <a:cs typeface="Microsoft YaHei" charset="-122"/>
              </a:rPr>
              <a:t>为需求价格弹性系数 </a:t>
            </a:r>
            <a:endParaRPr lang="en-US" altLang="zh-CN" sz="2000" kern="100" dirty="0">
              <a:latin typeface="FZLanTingHeiS-R-GB" panose="02000000000000000000" pitchFamily="2" charset="-122"/>
              <a:ea typeface="FZLanTingHeiS-R-GB" panose="02000000000000000000" pitchFamily="2" charset="-122"/>
              <a:cs typeface="Microsoft YaHei" charset="-122"/>
            </a:endParaRPr>
          </a:p>
          <a:p>
            <a:pPr>
              <a:lnSpc>
                <a:spcPct val="150000"/>
              </a:lnSpc>
            </a:pPr>
            <a:r>
              <a:rPr lang="en-US" altLang="zh-CN" sz="2000" kern="100" dirty="0">
                <a:latin typeface="FZLanTingHeiS-R-GB" panose="02000000000000000000" pitchFamily="2" charset="-122"/>
                <a:ea typeface="FZLanTingHeiS-R-GB" panose="02000000000000000000" pitchFamily="2" charset="-122"/>
                <a:cs typeface="Microsoft YaHei" charset="-122"/>
              </a:rPr>
              <a:t>Q</a:t>
            </a:r>
            <a:r>
              <a:rPr lang="zh-CN" altLang="en-US" sz="2000" kern="100" dirty="0">
                <a:latin typeface="FZLanTingHeiS-R-GB" panose="02000000000000000000" pitchFamily="2" charset="-122"/>
                <a:ea typeface="FZLanTingHeiS-R-GB" panose="02000000000000000000" pitchFamily="2" charset="-122"/>
                <a:cs typeface="Microsoft YaHei" charset="-122"/>
              </a:rPr>
              <a:t>为商品需求量。 △</a:t>
            </a:r>
            <a:r>
              <a:rPr lang="en-US" altLang="zh-CN" sz="2000" kern="100" dirty="0">
                <a:latin typeface="FZLanTingHeiS-R-GB" panose="02000000000000000000" pitchFamily="2" charset="-122"/>
                <a:ea typeface="FZLanTingHeiS-R-GB" panose="02000000000000000000" pitchFamily="2" charset="-122"/>
                <a:cs typeface="Microsoft YaHei" charset="-122"/>
              </a:rPr>
              <a:t>Q</a:t>
            </a:r>
            <a:r>
              <a:rPr lang="zh-CN" altLang="en-US" sz="2000" kern="100" dirty="0">
                <a:latin typeface="FZLanTingHeiS-R-GB" panose="02000000000000000000" pitchFamily="2" charset="-122"/>
                <a:ea typeface="FZLanTingHeiS-R-GB" panose="02000000000000000000" pitchFamily="2" charset="-122"/>
                <a:cs typeface="Microsoft YaHei" charset="-122"/>
              </a:rPr>
              <a:t>为商品需求量的变化量</a:t>
            </a:r>
            <a:endParaRPr lang="en-US" altLang="zh-CN" sz="2000" kern="100" dirty="0">
              <a:latin typeface="FZLanTingHeiS-R-GB" panose="02000000000000000000" pitchFamily="2" charset="-122"/>
              <a:ea typeface="FZLanTingHeiS-R-GB" panose="02000000000000000000" pitchFamily="2" charset="-122"/>
              <a:cs typeface="Microsoft YaHei" charset="-122"/>
            </a:endParaRPr>
          </a:p>
          <a:p>
            <a:pPr>
              <a:lnSpc>
                <a:spcPct val="150000"/>
              </a:lnSpc>
            </a:pPr>
            <a:r>
              <a:rPr lang="en-US" altLang="zh-CN" sz="2000" kern="100" dirty="0">
                <a:latin typeface="FZLanTingHeiS-R-GB" panose="02000000000000000000" pitchFamily="2" charset="-122"/>
                <a:ea typeface="FZLanTingHeiS-R-GB" panose="02000000000000000000" pitchFamily="2" charset="-122"/>
                <a:cs typeface="Microsoft YaHei" charset="-122"/>
              </a:rPr>
              <a:t>P</a:t>
            </a:r>
            <a:r>
              <a:rPr lang="zh-CN" altLang="en-US" sz="2000" kern="100" dirty="0">
                <a:latin typeface="FZLanTingHeiS-R-GB" panose="02000000000000000000" pitchFamily="2" charset="-122"/>
                <a:ea typeface="FZLanTingHeiS-R-GB" panose="02000000000000000000" pitchFamily="2" charset="-122"/>
                <a:cs typeface="Microsoft YaHei" charset="-122"/>
              </a:rPr>
              <a:t>为商品价格。 △</a:t>
            </a:r>
            <a:r>
              <a:rPr lang="en-US" altLang="zh-CN" sz="2000" kern="100" dirty="0">
                <a:latin typeface="FZLanTingHeiS-R-GB" panose="02000000000000000000" pitchFamily="2" charset="-122"/>
                <a:ea typeface="FZLanTingHeiS-R-GB" panose="02000000000000000000" pitchFamily="2" charset="-122"/>
                <a:cs typeface="Microsoft YaHei" charset="-122"/>
              </a:rPr>
              <a:t>P</a:t>
            </a:r>
            <a:r>
              <a:rPr lang="zh-CN" altLang="en-US" sz="2000" kern="100" dirty="0">
                <a:latin typeface="FZLanTingHeiS-R-GB" panose="02000000000000000000" pitchFamily="2" charset="-122"/>
                <a:ea typeface="FZLanTingHeiS-R-GB" panose="02000000000000000000" pitchFamily="2" charset="-122"/>
                <a:cs typeface="Microsoft YaHei" charset="-122"/>
              </a:rPr>
              <a:t>为商品价格的变化量</a:t>
            </a:r>
            <a:endParaRPr lang="en-US" altLang="zh-CN" sz="2000" kern="100" dirty="0">
              <a:latin typeface="FZLanTingHeiS-R-GB" panose="02000000000000000000" pitchFamily="2" charset="-122"/>
              <a:ea typeface="FZLanTingHeiS-R-GB" panose="02000000000000000000" pitchFamily="2" charset="-122"/>
              <a:cs typeface="Microsoft YaHei" charset="-122"/>
            </a:endParaRPr>
          </a:p>
          <a:p>
            <a:pPr>
              <a:lnSpc>
                <a:spcPct val="150000"/>
              </a:lnSpc>
            </a:pPr>
            <a:r>
              <a:rPr lang="en-US" altLang="zh-CN" sz="2000" kern="100" dirty="0">
                <a:latin typeface="FZLanTingHeiS-R-GB" panose="02000000000000000000" pitchFamily="2" charset="-122"/>
                <a:ea typeface="FZLanTingHeiS-R-GB" panose="02000000000000000000" pitchFamily="2" charset="-122"/>
                <a:cs typeface="Microsoft YaHei" charset="-122"/>
              </a:rPr>
              <a:t>Q</a:t>
            </a:r>
            <a:r>
              <a:rPr lang="zh-CN" altLang="en-US" sz="2000" kern="100" dirty="0">
                <a:latin typeface="FZLanTingHeiS-R-GB" panose="02000000000000000000" pitchFamily="2" charset="-122"/>
                <a:ea typeface="FZLanTingHeiS-R-GB" panose="02000000000000000000" pitchFamily="2" charset="-122"/>
                <a:cs typeface="Microsoft YaHei" charset="-122"/>
              </a:rPr>
              <a:t>和</a:t>
            </a:r>
            <a:r>
              <a:rPr lang="en-US" altLang="zh-CN" sz="2000" kern="100" dirty="0">
                <a:latin typeface="FZLanTingHeiS-R-GB" panose="02000000000000000000" pitchFamily="2" charset="-122"/>
                <a:ea typeface="FZLanTingHeiS-R-GB" panose="02000000000000000000" pitchFamily="2" charset="-122"/>
                <a:cs typeface="Microsoft YaHei" charset="-122"/>
              </a:rPr>
              <a:t>P</a:t>
            </a:r>
            <a:r>
              <a:rPr lang="zh-CN" altLang="en-US" sz="2000" kern="100" dirty="0">
                <a:latin typeface="FZLanTingHeiS-R-GB" panose="02000000000000000000" pitchFamily="2" charset="-122"/>
                <a:ea typeface="FZLanTingHeiS-R-GB" panose="02000000000000000000" pitchFamily="2" charset="-122"/>
                <a:cs typeface="Microsoft YaHei" charset="-122"/>
              </a:rPr>
              <a:t>的值分别是</a:t>
            </a:r>
            <a:r>
              <a:rPr lang="zh-CN" altLang="en-US" sz="2000" kern="100" dirty="0">
                <a:solidFill>
                  <a:srgbClr val="C00000"/>
                </a:solidFill>
                <a:latin typeface="FZLanTingHeiS-R-GB" panose="02000000000000000000" pitchFamily="2" charset="-122"/>
                <a:ea typeface="FZLanTingHeiS-R-GB" panose="02000000000000000000" pitchFamily="2" charset="-122"/>
                <a:cs typeface="Microsoft YaHei" charset="-122"/>
              </a:rPr>
              <a:t>变化前</a:t>
            </a:r>
            <a:r>
              <a:rPr lang="zh-CN" altLang="en-US" sz="2000" kern="100" dirty="0">
                <a:latin typeface="FZLanTingHeiS-R-GB" panose="02000000000000000000" pitchFamily="2" charset="-122"/>
                <a:ea typeface="FZLanTingHeiS-R-GB" panose="02000000000000000000" pitchFamily="2" charset="-122"/>
                <a:cs typeface="Microsoft YaHei" charset="-122"/>
              </a:rPr>
              <a:t>的</a:t>
            </a:r>
            <a:r>
              <a:rPr lang="zh-CN" altLang="en-US" sz="2000" kern="100" dirty="0">
                <a:solidFill>
                  <a:srgbClr val="C00000"/>
                </a:solidFill>
                <a:latin typeface="FZLanTingHeiS-R-GB" panose="02000000000000000000" pitchFamily="2" charset="-122"/>
                <a:ea typeface="FZLanTingHeiS-R-GB" panose="02000000000000000000" pitchFamily="2" charset="-122"/>
                <a:cs typeface="Microsoft YaHei" charset="-122"/>
              </a:rPr>
              <a:t>商品需求量</a:t>
            </a:r>
            <a:r>
              <a:rPr lang="zh-CN" altLang="en-US" sz="2000" kern="100" dirty="0">
                <a:latin typeface="FZLanTingHeiS-R-GB" panose="02000000000000000000" pitchFamily="2" charset="-122"/>
                <a:ea typeface="FZLanTingHeiS-R-GB" panose="02000000000000000000" pitchFamily="2" charset="-122"/>
                <a:cs typeface="Microsoft YaHei" charset="-122"/>
              </a:rPr>
              <a:t>和</a:t>
            </a:r>
            <a:r>
              <a:rPr lang="zh-CN" altLang="en-US" sz="2000" kern="100" dirty="0">
                <a:solidFill>
                  <a:srgbClr val="C00000"/>
                </a:solidFill>
                <a:latin typeface="FZLanTingHeiS-R-GB" panose="02000000000000000000" pitchFamily="2" charset="-122"/>
                <a:ea typeface="FZLanTingHeiS-R-GB" panose="02000000000000000000" pitchFamily="2" charset="-122"/>
                <a:cs typeface="Microsoft YaHei" charset="-122"/>
              </a:rPr>
              <a:t>商品价格</a:t>
            </a:r>
            <a:r>
              <a:rPr lang="zh-CN" altLang="en-US" sz="2000" kern="100" dirty="0">
                <a:latin typeface="FZLanTingHeiS-R-GB" panose="02000000000000000000" pitchFamily="2" charset="-122"/>
                <a:ea typeface="FZLanTingHeiS-R-GB" panose="02000000000000000000" pitchFamily="2" charset="-122"/>
                <a:cs typeface="Microsoft YaHei" charset="-122"/>
              </a:rPr>
              <a:t>。</a:t>
            </a:r>
            <a:endParaRPr lang="en-US" altLang="zh-CN" sz="2000" kern="100" dirty="0">
              <a:latin typeface="FZLanTingHeiS-R-GB" panose="02000000000000000000" pitchFamily="2" charset="-122"/>
              <a:ea typeface="FZLanTingHeiS-R-GB" panose="02000000000000000000" pitchFamily="2" charset="-122"/>
              <a:cs typeface="Microsoft YaHei" charset="-122"/>
            </a:endParaRPr>
          </a:p>
        </p:txBody>
      </p:sp>
      <p:sp>
        <p:nvSpPr>
          <p:cNvPr id="12" name="文本框 11">
            <a:extLst>
              <a:ext uri="{FF2B5EF4-FFF2-40B4-BE49-F238E27FC236}">
                <a16:creationId xmlns:a16="http://schemas.microsoft.com/office/drawing/2014/main" id="{4188F76C-1606-DD48-91C5-85D201A5FBB5}"/>
              </a:ext>
            </a:extLst>
          </p:cNvPr>
          <p:cNvSpPr txBox="1"/>
          <p:nvPr/>
        </p:nvSpPr>
        <p:spPr>
          <a:xfrm>
            <a:off x="3372491" y="2682234"/>
            <a:ext cx="2326104" cy="400110"/>
          </a:xfrm>
          <a:prstGeom prst="rect">
            <a:avLst/>
          </a:prstGeom>
          <a:solidFill>
            <a:schemeClr val="bg1"/>
          </a:solidFill>
        </p:spPr>
        <p:txBody>
          <a:bodyPr wrap="square" rtlCol="0">
            <a:spAutoFit/>
          </a:bodyPr>
          <a:lstStyle/>
          <a:p>
            <a:pPr algn="r"/>
            <a:r>
              <a:rPr kumimoji="1" lang="zh-CN" altLang="en-US" sz="2000" dirty="0">
                <a:latin typeface="FZLanTingHeiS-R-GB" panose="02000000000000000000" pitchFamily="2" charset="-122"/>
                <a:ea typeface="FZLanTingHeiS-R-GB" panose="02000000000000000000" pitchFamily="2" charset="-122"/>
                <a:cs typeface="Microsoft YaHei" charset="-122"/>
              </a:rPr>
              <a:t>需求价格弹性系数</a:t>
            </a:r>
          </a:p>
        </p:txBody>
      </p:sp>
    </p:spTree>
    <p:extLst>
      <p:ext uri="{BB962C8B-B14F-4D97-AF65-F5344CB8AC3E}">
        <p14:creationId xmlns:p14="http://schemas.microsoft.com/office/powerpoint/2010/main" val="175914960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4767262" cy="543062"/>
          </a:xfrm>
          <a:prstGeom prst="rect">
            <a:avLst/>
          </a:prstGeom>
          <a:noFill/>
        </p:spPr>
        <p:txBody>
          <a:bodyPr wrap="square" lIns="111090" tIns="55545" rIns="111090" bIns="55545" rtlCol="0">
            <a:spAutoFit/>
          </a:bodyPr>
          <a:lstStyle/>
          <a:p>
            <a:pPr lvl="0"/>
            <a:r>
              <a:rPr lang="en-US" altLang="zh-CN" sz="2800" dirty="0">
                <a:latin typeface="FZLanTingHeiS-R-GB" panose="02000000000000000000" pitchFamily="2" charset="-122"/>
                <a:ea typeface="FZLanTingHeiS-R-GB" panose="02000000000000000000" pitchFamily="2" charset="-122"/>
                <a:cs typeface="Microsoft YaHei" charset="-122"/>
              </a:rPr>
              <a:t>4.1.1</a:t>
            </a:r>
            <a:r>
              <a:rPr lang="zh-CN" altLang="en-US" sz="2800" dirty="0">
                <a:latin typeface="FZLanTingHeiS-R-GB" panose="02000000000000000000" pitchFamily="2" charset="-122"/>
                <a:ea typeface="FZLanTingHeiS-R-GB" panose="02000000000000000000" pitchFamily="2" charset="-122"/>
                <a:cs typeface="Microsoft YaHei" charset="-122"/>
              </a:rPr>
              <a:t> 需求价格弹性</a:t>
            </a:r>
          </a:p>
        </p:txBody>
      </p:sp>
      <p:sp>
        <p:nvSpPr>
          <p:cNvPr id="17" name="圆角矩形 16"/>
          <p:cNvSpPr/>
          <p:nvPr/>
        </p:nvSpPr>
        <p:spPr>
          <a:xfrm>
            <a:off x="334127" y="1429760"/>
            <a:ext cx="3156665"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a:latin typeface="FZLanTingHeiS-R-GB" panose="02000000000000000000" pitchFamily="2" charset="-122"/>
                <a:ea typeface="FZLanTingHeiS-R-GB" panose="02000000000000000000" pitchFamily="2" charset="-122"/>
                <a:cs typeface="Microsoft YaHei" charset="-122"/>
              </a:rPr>
              <a:t>一、需求价格弹性的概念</a:t>
            </a:r>
          </a:p>
        </p:txBody>
      </p:sp>
      <p:graphicFrame>
        <p:nvGraphicFramePr>
          <p:cNvPr id="9" name="图表 8"/>
          <p:cNvGraphicFramePr/>
          <p:nvPr/>
        </p:nvGraphicFramePr>
        <p:xfrm>
          <a:off x="8566484" y="98338"/>
          <a:ext cx="4555957" cy="157832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 name="矩形 1"/>
          <p:cNvSpPr/>
          <p:nvPr/>
        </p:nvSpPr>
        <p:spPr>
          <a:xfrm>
            <a:off x="123387" y="96585"/>
            <a:ext cx="2108269" cy="276999"/>
          </a:xfrm>
          <a:prstGeom prst="rect">
            <a:avLst/>
          </a:prstGeom>
        </p:spPr>
        <p:txBody>
          <a:bodyPr wrap="none">
            <a:spAutoFit/>
          </a:bodyPr>
          <a:lstStyle/>
          <a:p>
            <a:r>
              <a:rPr lang="en-US" altLang="zh-CN" sz="1200" dirty="0">
                <a:solidFill>
                  <a:schemeClr val="bg1">
                    <a:lumMod val="75000"/>
                  </a:schemeClr>
                </a:solidFill>
                <a:latin typeface="SimSun" charset="-122"/>
                <a:ea typeface="SimSun" charset="-122"/>
                <a:cs typeface="SimSun" charset="-122"/>
              </a:rPr>
              <a:t>4.1.1.1</a:t>
            </a:r>
            <a:r>
              <a:rPr lang="zh-CN" altLang="en-US" sz="1200" dirty="0">
                <a:solidFill>
                  <a:schemeClr val="bg1">
                    <a:lumMod val="75000"/>
                  </a:schemeClr>
                </a:solidFill>
                <a:latin typeface="SimSun" charset="-122"/>
                <a:ea typeface="SimSun" charset="-122"/>
                <a:cs typeface="SimSun" charset="-122"/>
              </a:rPr>
              <a:t>需求价格弹性的概念</a:t>
            </a:r>
          </a:p>
        </p:txBody>
      </p:sp>
      <p:sp>
        <p:nvSpPr>
          <p:cNvPr id="7" name="圆角矩形 6"/>
          <p:cNvSpPr/>
          <p:nvPr/>
        </p:nvSpPr>
        <p:spPr>
          <a:xfrm>
            <a:off x="334127" y="2338366"/>
            <a:ext cx="2811048" cy="543923"/>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zh-CN" altLang="en-US" sz="2400" dirty="0">
                <a:latin typeface="FZLanTingHeiS-R-GB" panose="02000000000000000000" pitchFamily="2" charset="-122"/>
                <a:ea typeface="FZLanTingHeiS-R-GB" panose="02000000000000000000" pitchFamily="2" charset="-122"/>
                <a:cs typeface="Microsoft YaHei" charset="-122"/>
              </a:rPr>
              <a:t>第一种：一般公式</a:t>
            </a:r>
          </a:p>
        </p:txBody>
      </p:sp>
      <p:graphicFrame>
        <p:nvGraphicFramePr>
          <p:cNvPr id="10" name="对象 9"/>
          <p:cNvGraphicFramePr>
            <a:graphicFrameLocks noChangeAspect="1"/>
          </p:cNvGraphicFramePr>
          <p:nvPr/>
        </p:nvGraphicFramePr>
        <p:xfrm>
          <a:off x="3490792" y="2186792"/>
          <a:ext cx="7426114" cy="1390994"/>
        </p:xfrm>
        <a:graphic>
          <a:graphicData uri="http://schemas.openxmlformats.org/presentationml/2006/ole">
            <mc:AlternateContent xmlns:mc="http://schemas.openxmlformats.org/markup-compatibility/2006">
              <mc:Choice xmlns:v="urn:schemas-microsoft-com:vml" Requires="v">
                <p:oleObj spid="_x0000_s187406" r:id="rId9" imgW="4203360" imgH="787320" progId="Equation.KSEE3">
                  <p:embed/>
                </p:oleObj>
              </mc:Choice>
              <mc:Fallback>
                <p:oleObj r:id="rId9" imgW="4203360" imgH="787320" progId="Equation.KSEE3">
                  <p:embed/>
                  <p:pic>
                    <p:nvPicPr>
                      <p:cNvPr id="10" name="对象 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490792" y="2186792"/>
                        <a:ext cx="7426114" cy="1390994"/>
                      </a:xfrm>
                      <a:prstGeom prst="rect">
                        <a:avLst/>
                      </a:prstGeom>
                      <a:noFill/>
                    </p:spPr>
                  </p:pic>
                </p:oleObj>
              </mc:Fallback>
            </mc:AlternateContent>
          </a:graphicData>
        </a:graphic>
      </p:graphicFrame>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8DE22C56-F048-DB42-BBF1-DBF902042E78}"/>
                  </a:ext>
                </a:extLst>
              </p:cNvPr>
              <p:cNvSpPr txBox="1"/>
              <p:nvPr/>
            </p:nvSpPr>
            <p:spPr>
              <a:xfrm>
                <a:off x="3610864" y="3729121"/>
                <a:ext cx="3980330" cy="1769652"/>
              </a:xfrm>
              <a:prstGeom prst="rect">
                <a:avLst/>
              </a:prstGeom>
              <a:noFill/>
            </p:spPr>
            <p:txBody>
              <a:bodyPr wrap="square" rtlCol="0">
                <a:spAutoFit/>
              </a:bodyPr>
              <a:lstStyle/>
              <a:p>
                <a:pPr>
                  <a:lnSpc>
                    <a:spcPct val="150000"/>
                  </a:lnSpc>
                </a:pPr>
                <a:r>
                  <a:rPr kumimoji="1" lang="zh-CN" altLang="en-US" sz="2400" dirty="0">
                    <a:latin typeface="FZLanTingHeiS-R-GB" panose="02000000000000000000" pitchFamily="2" charset="-122"/>
                    <a:ea typeface="FZLanTingHeiS-R-GB" panose="02000000000000000000" pitchFamily="2" charset="-122"/>
                    <a:cs typeface="Microsoft YaHei" charset="-122"/>
                  </a:rPr>
                  <a:t>变化过程：</a:t>
                </a:r>
                <a:endParaRPr kumimoji="1" lang="en-US" altLang="zh-CN" sz="2400" dirty="0">
                  <a:latin typeface="FZLanTingHeiS-R-GB" panose="02000000000000000000" pitchFamily="2" charset="-122"/>
                  <a:ea typeface="FZLanTingHeiS-R-GB" panose="02000000000000000000" pitchFamily="2" charset="-122"/>
                  <a:cs typeface="Microsoft YaHei" charset="-122"/>
                </a:endParaRPr>
              </a:p>
              <a:p>
                <a:pPr>
                  <a:lnSpc>
                    <a:spcPct val="150000"/>
                  </a:lnSpc>
                </a:pPr>
                <a14:m>
                  <m:oMathPara xmlns:m="http://schemas.openxmlformats.org/officeDocument/2006/math">
                    <m:oMathParaPr>
                      <m:jc m:val="left"/>
                    </m:oMathParaPr>
                    <m:oMath xmlns:m="http://schemas.openxmlformats.org/officeDocument/2006/math">
                      <m:f>
                        <m:fPr>
                          <m:ctrlPr>
                            <a:rPr kumimoji="1" lang="mr-IN" altLang="zh-CN" sz="2400" i="1" smtClean="0">
                              <a:latin typeface="Cambria Math" panose="02040503050406030204" pitchFamily="18" charset="0"/>
                            </a:rPr>
                          </m:ctrlPr>
                        </m:fPr>
                        <m:num>
                          <m:r>
                            <a:rPr kumimoji="1" lang="zh-CN" altLang="en-US" sz="2400" b="0" i="1" smtClean="0">
                              <a:latin typeface="Cambria Math" charset="0"/>
                            </a:rPr>
                            <m:t>△</m:t>
                          </m:r>
                          <m:r>
                            <a:rPr kumimoji="1" lang="en-US" altLang="zh-CN" sz="2400" b="0" i="1" smtClean="0">
                              <a:latin typeface="Cambria Math" charset="0"/>
                            </a:rPr>
                            <m:t>𝑄</m:t>
                          </m:r>
                        </m:num>
                        <m:den>
                          <m:r>
                            <a:rPr kumimoji="1" lang="en-US" altLang="zh-CN" sz="2400" b="0" i="1" smtClean="0">
                              <a:latin typeface="Cambria Math" charset="0"/>
                            </a:rPr>
                            <m:t>𝑄</m:t>
                          </m:r>
                        </m:den>
                      </m:f>
                      <m:r>
                        <a:rPr kumimoji="1" lang="en-US" altLang="zh-CN" sz="2400" b="0" i="1" smtClean="0">
                          <a:latin typeface="Cambria Math" charset="0"/>
                        </a:rPr>
                        <m:t>×</m:t>
                      </m:r>
                      <m:f>
                        <m:fPr>
                          <m:ctrlPr>
                            <a:rPr kumimoji="1" lang="mr-IN" altLang="zh-CN" sz="2400" i="1">
                              <a:latin typeface="Cambria Math" panose="02040503050406030204" pitchFamily="18" charset="0"/>
                            </a:rPr>
                          </m:ctrlPr>
                        </m:fPr>
                        <m:num>
                          <m:r>
                            <a:rPr kumimoji="1" lang="en-US" altLang="zh-CN" sz="2400" b="0" i="1" smtClean="0">
                              <a:latin typeface="Cambria Math" charset="0"/>
                            </a:rPr>
                            <m:t>𝑃</m:t>
                          </m:r>
                        </m:num>
                        <m:den>
                          <m:r>
                            <a:rPr kumimoji="1" lang="zh-CN" altLang="en-US" sz="2400" b="0" i="1" smtClean="0">
                              <a:latin typeface="Cambria Math" charset="0"/>
                            </a:rPr>
                            <m:t>△</m:t>
                          </m:r>
                          <m:r>
                            <a:rPr kumimoji="1" lang="en-US" altLang="zh-CN" sz="2400" b="0" i="1" smtClean="0">
                              <a:latin typeface="Cambria Math" charset="0"/>
                            </a:rPr>
                            <m:t>𝑃</m:t>
                          </m:r>
                        </m:den>
                      </m:f>
                      <m:r>
                        <a:rPr kumimoji="1" lang="en-US" altLang="zh-CN" sz="2400" b="0" i="1" smtClean="0">
                          <a:latin typeface="Cambria Math" charset="0"/>
                        </a:rPr>
                        <m:t>=</m:t>
                      </m:r>
                      <m:f>
                        <m:fPr>
                          <m:ctrlPr>
                            <a:rPr kumimoji="1" lang="mr-IN" altLang="zh-CN" sz="2400" i="1">
                              <a:latin typeface="Cambria Math" panose="02040503050406030204" pitchFamily="18" charset="0"/>
                            </a:rPr>
                          </m:ctrlPr>
                        </m:fPr>
                        <m:num>
                          <m:r>
                            <a:rPr kumimoji="1" lang="zh-CN" altLang="en-US" sz="2400" i="1">
                              <a:latin typeface="Cambria Math" charset="0"/>
                            </a:rPr>
                            <m:t>△</m:t>
                          </m:r>
                          <m:r>
                            <a:rPr kumimoji="1" lang="en-US" altLang="zh-CN" sz="2400" i="1">
                              <a:latin typeface="Cambria Math" charset="0"/>
                            </a:rPr>
                            <m:t>𝑄</m:t>
                          </m:r>
                        </m:num>
                        <m:den>
                          <m:r>
                            <a:rPr kumimoji="1" lang="zh-CN" altLang="en-US" sz="2400" i="1">
                              <a:latin typeface="Cambria Math" charset="0"/>
                            </a:rPr>
                            <m:t>△</m:t>
                          </m:r>
                          <m:r>
                            <a:rPr kumimoji="1" lang="en-US" altLang="zh-CN" sz="2400" i="1">
                              <a:latin typeface="Cambria Math" charset="0"/>
                            </a:rPr>
                            <m:t>𝑃</m:t>
                          </m:r>
                        </m:den>
                      </m:f>
                      <m:r>
                        <a:rPr kumimoji="1" lang="en-US" altLang="zh-CN" sz="2400" i="1">
                          <a:latin typeface="Cambria Math" charset="0"/>
                        </a:rPr>
                        <m:t>×</m:t>
                      </m:r>
                      <m:f>
                        <m:fPr>
                          <m:ctrlPr>
                            <a:rPr kumimoji="1" lang="mr-IN" altLang="zh-CN" sz="2400" i="1">
                              <a:latin typeface="Cambria Math" panose="02040503050406030204" pitchFamily="18" charset="0"/>
                            </a:rPr>
                          </m:ctrlPr>
                        </m:fPr>
                        <m:num>
                          <m:r>
                            <a:rPr kumimoji="1" lang="en-US" altLang="zh-CN" sz="2400" i="1">
                              <a:latin typeface="Cambria Math" charset="0"/>
                            </a:rPr>
                            <m:t>𝑃</m:t>
                          </m:r>
                        </m:num>
                        <m:den>
                          <m:r>
                            <a:rPr kumimoji="1" lang="en-US" altLang="zh-CN" sz="2400" b="0" i="1" smtClean="0">
                              <a:latin typeface="Cambria Math" charset="0"/>
                            </a:rPr>
                            <m:t>𝑄</m:t>
                          </m:r>
                        </m:den>
                      </m:f>
                    </m:oMath>
                  </m:oMathPara>
                </a14:m>
                <a:endParaRPr kumimoji="1" lang="zh-CN" altLang="en-US" sz="2400" dirty="0"/>
              </a:p>
            </p:txBody>
          </p:sp>
        </mc:Choice>
        <mc:Fallback xmlns="">
          <p:sp>
            <p:nvSpPr>
              <p:cNvPr id="12" name="文本框 11">
                <a:extLst>
                  <a:ext uri="{FF2B5EF4-FFF2-40B4-BE49-F238E27FC236}">
                    <a16:creationId xmlns:a16="http://schemas.microsoft.com/office/drawing/2014/main" id="{8DE22C56-F048-DB42-BBF1-DBF902042E78}"/>
                  </a:ext>
                </a:extLst>
              </p:cNvPr>
              <p:cNvSpPr txBox="1">
                <a:spLocks noRot="1" noChangeAspect="1" noMove="1" noResize="1" noEditPoints="1" noAdjustHandles="1" noChangeArrowheads="1" noChangeShapeType="1" noTextEdit="1"/>
              </p:cNvSpPr>
              <p:nvPr/>
            </p:nvSpPr>
            <p:spPr>
              <a:xfrm>
                <a:off x="3610864" y="3729121"/>
                <a:ext cx="3980330" cy="1769652"/>
              </a:xfrm>
              <a:prstGeom prst="rect">
                <a:avLst/>
              </a:prstGeom>
              <a:blipFill>
                <a:blip r:embed="rId11"/>
                <a:stretch>
                  <a:fillRect l="-2548"/>
                </a:stretch>
              </a:blipFill>
            </p:spPr>
            <p:txBody>
              <a:bodyPr/>
              <a:lstStyle/>
              <a:p>
                <a:r>
                  <a:rPr lang="zh-CN" altLang="en-US">
                    <a:noFill/>
                  </a:rPr>
                  <a:t> </a:t>
                </a:r>
              </a:p>
            </p:txBody>
          </p:sp>
        </mc:Fallback>
      </mc:AlternateContent>
      <p:sp>
        <p:nvSpPr>
          <p:cNvPr id="13" name="文本框 12">
            <a:extLst>
              <a:ext uri="{FF2B5EF4-FFF2-40B4-BE49-F238E27FC236}">
                <a16:creationId xmlns:a16="http://schemas.microsoft.com/office/drawing/2014/main" id="{55FB6DD2-89B3-8B47-A016-42427AB54C10}"/>
              </a:ext>
            </a:extLst>
          </p:cNvPr>
          <p:cNvSpPr txBox="1"/>
          <p:nvPr/>
        </p:nvSpPr>
        <p:spPr>
          <a:xfrm>
            <a:off x="3372491" y="2682234"/>
            <a:ext cx="2326104" cy="400110"/>
          </a:xfrm>
          <a:prstGeom prst="rect">
            <a:avLst/>
          </a:prstGeom>
          <a:solidFill>
            <a:schemeClr val="bg1"/>
          </a:solidFill>
        </p:spPr>
        <p:txBody>
          <a:bodyPr wrap="square" rtlCol="0">
            <a:spAutoFit/>
          </a:bodyPr>
          <a:lstStyle/>
          <a:p>
            <a:pPr algn="r"/>
            <a:r>
              <a:rPr kumimoji="1" lang="zh-CN" altLang="en-US" sz="2000" dirty="0">
                <a:latin typeface="FZLanTingHeiS-R-GB" panose="02000000000000000000" pitchFamily="2" charset="-122"/>
                <a:ea typeface="FZLanTingHeiS-R-GB" panose="02000000000000000000" pitchFamily="2" charset="-122"/>
                <a:cs typeface="Microsoft YaHei" charset="-122"/>
              </a:rPr>
              <a:t>需求价格弹性系数</a:t>
            </a:r>
          </a:p>
        </p:txBody>
      </p:sp>
    </p:spTree>
    <p:extLst>
      <p:ext uri="{BB962C8B-B14F-4D97-AF65-F5344CB8AC3E}">
        <p14:creationId xmlns:p14="http://schemas.microsoft.com/office/powerpoint/2010/main" val="377625176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8"/>
          <p:cNvSpPr txBox="1"/>
          <p:nvPr/>
        </p:nvSpPr>
        <p:spPr>
          <a:xfrm>
            <a:off x="279358" y="674198"/>
            <a:ext cx="11633284" cy="1135054"/>
          </a:xfrm>
          <a:prstGeom prst="rect">
            <a:avLst/>
          </a:prstGeom>
          <a:noFill/>
        </p:spPr>
        <p:txBody>
          <a:bodyPr wrap="square" rtlCol="0">
            <a:spAutoFit/>
          </a:bodyPr>
          <a:lstStyle/>
          <a:p>
            <a:pPr>
              <a:lnSpc>
                <a:spcPct val="150000"/>
              </a:lnSpc>
            </a:pPr>
            <a:r>
              <a:rPr kumimoji="1" lang="zh-CN" altLang="en-US" sz="2400" dirty="0">
                <a:latin typeface="FZLanTingHeiS-R-GB" panose="02000000000000000000" pitchFamily="2" charset="-122"/>
                <a:ea typeface="FZLanTingHeiS-R-GB" panose="02000000000000000000" pitchFamily="2" charset="-122"/>
                <a:cs typeface="Microsoft YaHei" charset="-122"/>
              </a:rPr>
              <a:t>一般公式计算例题：假定某商品的价格下降了</a:t>
            </a:r>
            <a:r>
              <a:rPr kumimoji="1" lang="en-US" altLang="zh-CN" sz="2400" dirty="0">
                <a:latin typeface="FZLanTingHeiS-R-GB" panose="02000000000000000000" pitchFamily="2" charset="-122"/>
                <a:ea typeface="FZLanTingHeiS-R-GB" panose="02000000000000000000" pitchFamily="2" charset="-122"/>
                <a:cs typeface="Microsoft YaHei" charset="-122"/>
              </a:rPr>
              <a:t>10%</a:t>
            </a:r>
            <a:r>
              <a:rPr kumimoji="1" lang="zh-CN" altLang="en-US" sz="2400" dirty="0">
                <a:latin typeface="FZLanTingHeiS-R-GB" panose="02000000000000000000" pitchFamily="2" charset="-122"/>
                <a:ea typeface="FZLanTingHeiS-R-GB" panose="02000000000000000000" pitchFamily="2" charset="-122"/>
                <a:cs typeface="Microsoft YaHei" charset="-122"/>
              </a:rPr>
              <a:t>，其需求量增加了</a:t>
            </a:r>
            <a:r>
              <a:rPr kumimoji="1" lang="en-US" altLang="zh-CN" sz="2400" dirty="0">
                <a:latin typeface="FZLanTingHeiS-R-GB" panose="02000000000000000000" pitchFamily="2" charset="-122"/>
                <a:ea typeface="FZLanTingHeiS-R-GB" panose="02000000000000000000" pitchFamily="2" charset="-122"/>
                <a:cs typeface="Microsoft YaHei" charset="-122"/>
              </a:rPr>
              <a:t>8%</a:t>
            </a:r>
            <a:r>
              <a:rPr kumimoji="1" lang="zh-CN" altLang="en-US" sz="2400" dirty="0">
                <a:latin typeface="FZLanTingHeiS-R-GB" panose="02000000000000000000" pitchFamily="2" charset="-122"/>
                <a:ea typeface="FZLanTingHeiS-R-GB" panose="02000000000000000000" pitchFamily="2" charset="-122"/>
                <a:cs typeface="Microsoft YaHei" charset="-122"/>
              </a:rPr>
              <a:t>，则该商品的需求价格弹性系数为？</a:t>
            </a:r>
            <a:endParaRPr kumimoji="1" lang="en-US" altLang="zh-CN" sz="2400" dirty="0">
              <a:latin typeface="FZLanTingHeiS-R-GB" panose="02000000000000000000" pitchFamily="2" charset="-122"/>
              <a:ea typeface="FZLanTingHeiS-R-GB" panose="02000000000000000000" pitchFamily="2" charset="-122"/>
              <a:cs typeface="Microsoft YaHei" charset="-122"/>
            </a:endParaRPr>
          </a:p>
        </p:txBody>
      </p:sp>
    </p:spTree>
    <p:extLst>
      <p:ext uri="{BB962C8B-B14F-4D97-AF65-F5344CB8AC3E}">
        <p14:creationId xmlns:p14="http://schemas.microsoft.com/office/powerpoint/2010/main" val="386323815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8"/>
          <p:cNvSpPr txBox="1"/>
          <p:nvPr/>
        </p:nvSpPr>
        <p:spPr>
          <a:xfrm>
            <a:off x="279358" y="674198"/>
            <a:ext cx="11633284" cy="1135054"/>
          </a:xfrm>
          <a:prstGeom prst="rect">
            <a:avLst/>
          </a:prstGeom>
          <a:noFill/>
        </p:spPr>
        <p:txBody>
          <a:bodyPr wrap="square" rtlCol="0">
            <a:spAutoFit/>
          </a:bodyPr>
          <a:lstStyle/>
          <a:p>
            <a:pPr>
              <a:lnSpc>
                <a:spcPct val="150000"/>
              </a:lnSpc>
            </a:pPr>
            <a:r>
              <a:rPr kumimoji="1" lang="zh-CN" altLang="en-US" sz="2400" dirty="0">
                <a:latin typeface="FZLanTingHeiS-R-GB" panose="02000000000000000000" pitchFamily="2" charset="-122"/>
                <a:ea typeface="FZLanTingHeiS-R-GB" panose="02000000000000000000" pitchFamily="2" charset="-122"/>
                <a:cs typeface="Microsoft YaHei" charset="-122"/>
              </a:rPr>
              <a:t>一般公式计算例题：假定某商品的价格下降了</a:t>
            </a:r>
            <a:r>
              <a:rPr kumimoji="1" lang="en-US" altLang="zh-CN" sz="2400" dirty="0">
                <a:latin typeface="FZLanTingHeiS-R-GB" panose="02000000000000000000" pitchFamily="2" charset="-122"/>
                <a:ea typeface="FZLanTingHeiS-R-GB" panose="02000000000000000000" pitchFamily="2" charset="-122"/>
                <a:cs typeface="Microsoft YaHei" charset="-122"/>
              </a:rPr>
              <a:t>10%</a:t>
            </a:r>
            <a:r>
              <a:rPr kumimoji="1" lang="zh-CN" altLang="en-US" sz="2400" dirty="0">
                <a:latin typeface="FZLanTingHeiS-R-GB" panose="02000000000000000000" pitchFamily="2" charset="-122"/>
                <a:ea typeface="FZLanTingHeiS-R-GB" panose="02000000000000000000" pitchFamily="2" charset="-122"/>
                <a:cs typeface="Microsoft YaHei" charset="-122"/>
              </a:rPr>
              <a:t>，其需求量增加了</a:t>
            </a:r>
            <a:r>
              <a:rPr kumimoji="1" lang="en-US" altLang="zh-CN" sz="2400" dirty="0">
                <a:latin typeface="FZLanTingHeiS-R-GB" panose="02000000000000000000" pitchFamily="2" charset="-122"/>
                <a:ea typeface="FZLanTingHeiS-R-GB" panose="02000000000000000000" pitchFamily="2" charset="-122"/>
                <a:cs typeface="Microsoft YaHei" charset="-122"/>
              </a:rPr>
              <a:t>8%</a:t>
            </a:r>
            <a:r>
              <a:rPr kumimoji="1" lang="zh-CN" altLang="en-US" sz="2400" dirty="0">
                <a:latin typeface="FZLanTingHeiS-R-GB" panose="02000000000000000000" pitchFamily="2" charset="-122"/>
                <a:ea typeface="FZLanTingHeiS-R-GB" panose="02000000000000000000" pitchFamily="2" charset="-122"/>
                <a:cs typeface="Microsoft YaHei" charset="-122"/>
              </a:rPr>
              <a:t>，则该商品的需求价格弹性系数为？</a:t>
            </a:r>
            <a:endParaRPr kumimoji="1" lang="en-US" altLang="zh-CN" sz="2400" dirty="0">
              <a:latin typeface="FZLanTingHeiS-R-GB" panose="02000000000000000000" pitchFamily="2" charset="-122"/>
              <a:ea typeface="FZLanTingHeiS-R-GB" panose="02000000000000000000" pitchFamily="2" charset="-122"/>
              <a:cs typeface="Microsoft YaHei" charset="-122"/>
            </a:endParaRPr>
          </a:p>
        </p:txBody>
      </p:sp>
      <p:graphicFrame>
        <p:nvGraphicFramePr>
          <p:cNvPr id="10" name="对象 9"/>
          <p:cNvGraphicFramePr>
            <a:graphicFrameLocks noChangeAspect="1"/>
          </p:cNvGraphicFramePr>
          <p:nvPr/>
        </p:nvGraphicFramePr>
        <p:xfrm>
          <a:off x="2840264" y="3610912"/>
          <a:ext cx="7426114" cy="1390994"/>
        </p:xfrm>
        <a:graphic>
          <a:graphicData uri="http://schemas.openxmlformats.org/presentationml/2006/ole">
            <mc:AlternateContent xmlns:mc="http://schemas.openxmlformats.org/markup-compatibility/2006">
              <mc:Choice xmlns:v="urn:schemas-microsoft-com:vml" Requires="v">
                <p:oleObj spid="_x0000_s190478" r:id="rId4" imgW="4203360" imgH="787320" progId="Equation.KSEE3">
                  <p:embed/>
                </p:oleObj>
              </mc:Choice>
              <mc:Fallback>
                <p:oleObj r:id="rId4" imgW="4203360" imgH="787320" progId="Equation.KSEE3">
                  <p:embed/>
                  <p:pic>
                    <p:nvPicPr>
                      <p:cNvPr id="10" name="对象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40264" y="3610912"/>
                        <a:ext cx="7426114" cy="1390994"/>
                      </a:xfrm>
                      <a:prstGeom prst="rect">
                        <a:avLst/>
                      </a:prstGeom>
                      <a:noFill/>
                    </p:spPr>
                  </p:pic>
                </p:oleObj>
              </mc:Fallback>
            </mc:AlternateContent>
          </a:graphicData>
        </a:graphic>
      </p:graphicFrame>
      <p:sp>
        <p:nvSpPr>
          <p:cNvPr id="11" name="文本框 10"/>
          <p:cNvSpPr txBox="1"/>
          <p:nvPr/>
        </p:nvSpPr>
        <p:spPr>
          <a:xfrm>
            <a:off x="2721328" y="4106354"/>
            <a:ext cx="2326104" cy="400110"/>
          </a:xfrm>
          <a:prstGeom prst="rect">
            <a:avLst/>
          </a:prstGeom>
          <a:solidFill>
            <a:schemeClr val="bg1"/>
          </a:solidFill>
        </p:spPr>
        <p:txBody>
          <a:bodyPr wrap="square" rtlCol="0">
            <a:spAutoFit/>
          </a:bodyPr>
          <a:lstStyle/>
          <a:p>
            <a:pPr algn="r"/>
            <a:r>
              <a:rPr kumimoji="1" lang="zh-CN" altLang="en-US" sz="2000" dirty="0">
                <a:latin typeface="FZLanTingHeiS-R-GB" panose="02000000000000000000" pitchFamily="2" charset="-122"/>
                <a:ea typeface="FZLanTingHeiS-R-GB" panose="02000000000000000000" pitchFamily="2" charset="-122"/>
                <a:cs typeface="Microsoft YaHei" charset="-122"/>
              </a:rPr>
              <a:t>需求价格弹性系数</a:t>
            </a:r>
          </a:p>
        </p:txBody>
      </p:sp>
      <p:sp>
        <p:nvSpPr>
          <p:cNvPr id="12" name="圆角矩形 11"/>
          <p:cNvSpPr/>
          <p:nvPr/>
        </p:nvSpPr>
        <p:spPr>
          <a:xfrm>
            <a:off x="8416273" y="3610912"/>
            <a:ext cx="946484" cy="1390994"/>
          </a:xfrm>
          <a:prstGeom prst="roundRect">
            <a:avLst/>
          </a:prstGeom>
          <a:noFill/>
          <a:ln w="38100">
            <a:solidFill>
              <a:srgbClr val="C0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zh-CN" altLang="en-US"/>
          </a:p>
        </p:txBody>
      </p:sp>
    </p:spTree>
    <p:extLst>
      <p:ext uri="{BB962C8B-B14F-4D97-AF65-F5344CB8AC3E}">
        <p14:creationId xmlns:p14="http://schemas.microsoft.com/office/powerpoint/2010/main" val="403519067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8"/>
          <p:cNvSpPr txBox="1"/>
          <p:nvPr/>
        </p:nvSpPr>
        <p:spPr>
          <a:xfrm>
            <a:off x="279358" y="674198"/>
            <a:ext cx="11633284" cy="1135054"/>
          </a:xfrm>
          <a:prstGeom prst="rect">
            <a:avLst/>
          </a:prstGeom>
          <a:noFill/>
        </p:spPr>
        <p:txBody>
          <a:bodyPr wrap="square" rtlCol="0">
            <a:spAutoFit/>
          </a:bodyPr>
          <a:lstStyle/>
          <a:p>
            <a:pPr>
              <a:lnSpc>
                <a:spcPct val="150000"/>
              </a:lnSpc>
            </a:pPr>
            <a:r>
              <a:rPr kumimoji="1" lang="zh-CN" altLang="en-US" sz="2400" dirty="0">
                <a:latin typeface="FZLanTingHeiS-R-GB" panose="02000000000000000000" pitchFamily="2" charset="-122"/>
                <a:ea typeface="FZLanTingHeiS-R-GB" panose="02000000000000000000" pitchFamily="2" charset="-122"/>
                <a:cs typeface="Microsoft YaHei" charset="-122"/>
              </a:rPr>
              <a:t>一般公式计算例题：假定某商品的价格下降了</a:t>
            </a:r>
            <a:r>
              <a:rPr kumimoji="1" lang="en-US" altLang="zh-CN" sz="2400" dirty="0">
                <a:latin typeface="FZLanTingHeiS-R-GB" panose="02000000000000000000" pitchFamily="2" charset="-122"/>
                <a:ea typeface="FZLanTingHeiS-R-GB" panose="02000000000000000000" pitchFamily="2" charset="-122"/>
                <a:cs typeface="Microsoft YaHei" charset="-122"/>
              </a:rPr>
              <a:t>10%</a:t>
            </a:r>
            <a:r>
              <a:rPr kumimoji="1" lang="zh-CN" altLang="en-US" sz="2400" dirty="0">
                <a:latin typeface="FZLanTingHeiS-R-GB" panose="02000000000000000000" pitchFamily="2" charset="-122"/>
                <a:ea typeface="FZLanTingHeiS-R-GB" panose="02000000000000000000" pitchFamily="2" charset="-122"/>
                <a:cs typeface="Microsoft YaHei" charset="-122"/>
              </a:rPr>
              <a:t>，其需求量增加了</a:t>
            </a:r>
            <a:r>
              <a:rPr kumimoji="1" lang="en-US" altLang="zh-CN" sz="2400" dirty="0">
                <a:latin typeface="FZLanTingHeiS-R-GB" panose="02000000000000000000" pitchFamily="2" charset="-122"/>
                <a:ea typeface="FZLanTingHeiS-R-GB" panose="02000000000000000000" pitchFamily="2" charset="-122"/>
                <a:cs typeface="Microsoft YaHei" charset="-122"/>
              </a:rPr>
              <a:t>8%</a:t>
            </a:r>
            <a:r>
              <a:rPr kumimoji="1" lang="zh-CN" altLang="en-US" sz="2400" dirty="0">
                <a:latin typeface="FZLanTingHeiS-R-GB" panose="02000000000000000000" pitchFamily="2" charset="-122"/>
                <a:ea typeface="FZLanTingHeiS-R-GB" panose="02000000000000000000" pitchFamily="2" charset="-122"/>
                <a:cs typeface="Microsoft YaHei" charset="-122"/>
              </a:rPr>
              <a:t>，则该商品的需求价格弹性系数为？</a:t>
            </a:r>
            <a:endParaRPr kumimoji="1" lang="en-US" altLang="zh-CN" sz="2400" dirty="0">
              <a:latin typeface="FZLanTingHeiS-R-GB" panose="02000000000000000000" pitchFamily="2" charset="-122"/>
              <a:ea typeface="FZLanTingHeiS-R-GB" panose="02000000000000000000" pitchFamily="2" charset="-122"/>
              <a:cs typeface="Microsoft YaHei" charset="-122"/>
            </a:endParaRPr>
          </a:p>
        </p:txBody>
      </p:sp>
      <p:graphicFrame>
        <p:nvGraphicFramePr>
          <p:cNvPr id="3" name="对象 2"/>
          <p:cNvGraphicFramePr>
            <a:graphicFrameLocks noChangeAspect="1"/>
          </p:cNvGraphicFramePr>
          <p:nvPr/>
        </p:nvGraphicFramePr>
        <p:xfrm>
          <a:off x="1955509" y="2304694"/>
          <a:ext cx="4459266" cy="810776"/>
        </p:xfrm>
        <a:graphic>
          <a:graphicData uri="http://schemas.openxmlformats.org/presentationml/2006/ole">
            <mc:AlternateContent xmlns:mc="http://schemas.openxmlformats.org/markup-compatibility/2006">
              <mc:Choice xmlns:v="urn:schemas-microsoft-com:vml" Requires="v">
                <p:oleObj spid="_x0000_s189467" r:id="rId4" imgW="1257120" imgH="228600" progId="Equation.KSEE3">
                  <p:embed/>
                </p:oleObj>
              </mc:Choice>
              <mc:Fallback>
                <p:oleObj r:id="rId4" imgW="1257120" imgH="228600" progId="Equation.KSEE3">
                  <p:embed/>
                  <p:pic>
                    <p:nvPicPr>
                      <p:cNvPr id="3" name="对象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5509" y="2304694"/>
                        <a:ext cx="4459266" cy="810776"/>
                      </a:xfrm>
                      <a:prstGeom prst="rect">
                        <a:avLst/>
                      </a:prstGeom>
                      <a:noFill/>
                    </p:spPr>
                  </p:pic>
                </p:oleObj>
              </mc:Fallback>
            </mc:AlternateContent>
          </a:graphicData>
        </a:graphic>
      </p:graphicFrame>
      <p:graphicFrame>
        <p:nvGraphicFramePr>
          <p:cNvPr id="10" name="对象 9"/>
          <p:cNvGraphicFramePr>
            <a:graphicFrameLocks noChangeAspect="1"/>
          </p:cNvGraphicFramePr>
          <p:nvPr/>
        </p:nvGraphicFramePr>
        <p:xfrm>
          <a:off x="2840264" y="3610912"/>
          <a:ext cx="7426114" cy="1390994"/>
        </p:xfrm>
        <a:graphic>
          <a:graphicData uri="http://schemas.openxmlformats.org/presentationml/2006/ole">
            <mc:AlternateContent xmlns:mc="http://schemas.openxmlformats.org/markup-compatibility/2006">
              <mc:Choice xmlns:v="urn:schemas-microsoft-com:vml" Requires="v">
                <p:oleObj spid="_x0000_s189468" r:id="rId6" imgW="4203360" imgH="787320" progId="Equation.KSEE3">
                  <p:embed/>
                </p:oleObj>
              </mc:Choice>
              <mc:Fallback>
                <p:oleObj r:id="rId6" imgW="4203360" imgH="787320" progId="Equation.KSEE3">
                  <p:embed/>
                  <p:pic>
                    <p:nvPicPr>
                      <p:cNvPr id="10" name="对象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40264" y="3610912"/>
                        <a:ext cx="7426114" cy="1390994"/>
                      </a:xfrm>
                      <a:prstGeom prst="rect">
                        <a:avLst/>
                      </a:prstGeom>
                      <a:noFill/>
                    </p:spPr>
                  </p:pic>
                </p:oleObj>
              </mc:Fallback>
            </mc:AlternateContent>
          </a:graphicData>
        </a:graphic>
      </p:graphicFrame>
      <p:sp>
        <p:nvSpPr>
          <p:cNvPr id="11" name="文本框 10"/>
          <p:cNvSpPr txBox="1"/>
          <p:nvPr/>
        </p:nvSpPr>
        <p:spPr>
          <a:xfrm>
            <a:off x="2721328" y="4106354"/>
            <a:ext cx="2326104" cy="400110"/>
          </a:xfrm>
          <a:prstGeom prst="rect">
            <a:avLst/>
          </a:prstGeom>
          <a:solidFill>
            <a:schemeClr val="bg1"/>
          </a:solidFill>
        </p:spPr>
        <p:txBody>
          <a:bodyPr wrap="square" rtlCol="0">
            <a:spAutoFit/>
          </a:bodyPr>
          <a:lstStyle/>
          <a:p>
            <a:pPr algn="r"/>
            <a:r>
              <a:rPr kumimoji="1" lang="zh-CN" altLang="en-US" sz="2000" dirty="0">
                <a:latin typeface="FZLanTingHeiS-R-GB" panose="02000000000000000000" pitchFamily="2" charset="-122"/>
                <a:ea typeface="FZLanTingHeiS-R-GB" panose="02000000000000000000" pitchFamily="2" charset="-122"/>
                <a:cs typeface="Microsoft YaHei" charset="-122"/>
              </a:rPr>
              <a:t>需求价格弹性系数</a:t>
            </a:r>
          </a:p>
        </p:txBody>
      </p:sp>
      <p:sp>
        <p:nvSpPr>
          <p:cNvPr id="12" name="圆角矩形 11"/>
          <p:cNvSpPr/>
          <p:nvPr/>
        </p:nvSpPr>
        <p:spPr>
          <a:xfrm>
            <a:off x="8416273" y="3610912"/>
            <a:ext cx="946484" cy="1390994"/>
          </a:xfrm>
          <a:prstGeom prst="roundRect">
            <a:avLst/>
          </a:prstGeom>
          <a:noFill/>
          <a:ln w="38100">
            <a:solidFill>
              <a:srgbClr val="C0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zh-CN" altLang="en-US"/>
          </a:p>
        </p:txBody>
      </p:sp>
    </p:spTree>
    <p:extLst>
      <p:ext uri="{BB962C8B-B14F-4D97-AF65-F5344CB8AC3E}">
        <p14:creationId xmlns:p14="http://schemas.microsoft.com/office/powerpoint/2010/main" val="224963196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4767262" cy="543062"/>
          </a:xfrm>
          <a:prstGeom prst="rect">
            <a:avLst/>
          </a:prstGeom>
          <a:noFill/>
        </p:spPr>
        <p:txBody>
          <a:bodyPr wrap="square" lIns="111090" tIns="55545" rIns="111090" bIns="55545" rtlCol="0">
            <a:spAutoFit/>
          </a:bodyPr>
          <a:lstStyle/>
          <a:p>
            <a:pPr lvl="0"/>
            <a:r>
              <a:rPr lang="en-US" altLang="zh-CN" sz="2800" dirty="0">
                <a:latin typeface="FZLanTingHeiS-R-GB" panose="02000000000000000000" pitchFamily="2" charset="-122"/>
                <a:ea typeface="FZLanTingHeiS-R-GB" panose="02000000000000000000" pitchFamily="2" charset="-122"/>
                <a:cs typeface="Microsoft YaHei" charset="-122"/>
              </a:rPr>
              <a:t>4.1.1</a:t>
            </a:r>
            <a:r>
              <a:rPr lang="zh-CN" altLang="en-US" sz="2800" dirty="0">
                <a:latin typeface="FZLanTingHeiS-R-GB" panose="02000000000000000000" pitchFamily="2" charset="-122"/>
                <a:ea typeface="FZLanTingHeiS-R-GB" panose="02000000000000000000" pitchFamily="2" charset="-122"/>
                <a:cs typeface="Microsoft YaHei" charset="-122"/>
              </a:rPr>
              <a:t> 需求价格弹性</a:t>
            </a:r>
          </a:p>
        </p:txBody>
      </p:sp>
      <p:sp>
        <p:nvSpPr>
          <p:cNvPr id="19" name="文本框 18"/>
          <p:cNvSpPr txBox="1"/>
          <p:nvPr/>
        </p:nvSpPr>
        <p:spPr>
          <a:xfrm>
            <a:off x="3890044" y="2303393"/>
            <a:ext cx="5389022" cy="506229"/>
          </a:xfrm>
          <a:prstGeom prst="rect">
            <a:avLst/>
          </a:prstGeom>
          <a:noFill/>
        </p:spPr>
        <p:txBody>
          <a:bodyPr wrap="square" rtlCol="0">
            <a:spAutoFit/>
          </a:bodyPr>
          <a:lstStyle/>
          <a:p>
            <a:pPr>
              <a:lnSpc>
                <a:spcPct val="150000"/>
              </a:lnSpc>
            </a:pPr>
            <a:r>
              <a:rPr kumimoji="1" lang="en-US" altLang="zh-CN" sz="2000" dirty="0">
                <a:latin typeface="FZLanTingHeiS-R-GB" panose="02000000000000000000" pitchFamily="2" charset="-122"/>
                <a:ea typeface="FZLanTingHeiS-R-GB" panose="02000000000000000000" pitchFamily="2" charset="-122"/>
                <a:cs typeface="Microsoft YaHei" charset="-122"/>
              </a:rPr>
              <a:t>Q</a:t>
            </a:r>
            <a:r>
              <a:rPr kumimoji="1" lang="zh-CN" altLang="en-US" sz="2000" dirty="0">
                <a:latin typeface="FZLanTingHeiS-R-GB" panose="02000000000000000000" pitchFamily="2" charset="-122"/>
                <a:ea typeface="FZLanTingHeiS-R-GB" panose="02000000000000000000" pitchFamily="2" charset="-122"/>
                <a:cs typeface="Microsoft YaHei" charset="-122"/>
              </a:rPr>
              <a:t>与</a:t>
            </a:r>
            <a:r>
              <a:rPr kumimoji="1" lang="en-US" altLang="zh-CN" sz="2000" dirty="0">
                <a:latin typeface="FZLanTingHeiS-R-GB" panose="02000000000000000000" pitchFamily="2" charset="-122"/>
                <a:ea typeface="FZLanTingHeiS-R-GB" panose="02000000000000000000" pitchFamily="2" charset="-122"/>
                <a:cs typeface="Microsoft YaHei" charset="-122"/>
              </a:rPr>
              <a:t>P</a:t>
            </a:r>
            <a:r>
              <a:rPr kumimoji="1" lang="zh-CN" altLang="en-US" sz="2000" dirty="0">
                <a:latin typeface="FZLanTingHeiS-R-GB" panose="02000000000000000000" pitchFamily="2" charset="-122"/>
                <a:ea typeface="FZLanTingHeiS-R-GB" panose="02000000000000000000" pitchFamily="2" charset="-122"/>
                <a:cs typeface="Microsoft YaHei" charset="-122"/>
              </a:rPr>
              <a:t>取需求量和价格变化前后的平均值</a:t>
            </a:r>
            <a:endParaRPr kumimoji="1" lang="en-US" altLang="zh-CN" sz="2000" dirty="0">
              <a:latin typeface="FZLanTingHeiS-R-GB" panose="02000000000000000000" pitchFamily="2" charset="-122"/>
              <a:ea typeface="FZLanTingHeiS-R-GB" panose="02000000000000000000" pitchFamily="2" charset="-122"/>
              <a:cs typeface="Microsoft YaHei" charset="-122"/>
            </a:endParaRPr>
          </a:p>
        </p:txBody>
      </p:sp>
      <p:graphicFrame>
        <p:nvGraphicFramePr>
          <p:cNvPr id="5" name="对象 4"/>
          <p:cNvGraphicFramePr>
            <a:graphicFrameLocks noChangeAspect="1"/>
          </p:cNvGraphicFramePr>
          <p:nvPr>
            <p:extLst>
              <p:ext uri="{D42A27DB-BD31-4B8C-83A1-F6EECF244321}">
                <p14:modId xmlns:p14="http://schemas.microsoft.com/office/powerpoint/2010/main" val="2068117857"/>
              </p:ext>
            </p:extLst>
          </p:nvPr>
        </p:nvGraphicFramePr>
        <p:xfrm>
          <a:off x="2231655" y="3123778"/>
          <a:ext cx="7330518" cy="1074300"/>
        </p:xfrm>
        <a:graphic>
          <a:graphicData uri="http://schemas.openxmlformats.org/presentationml/2006/ole">
            <mc:AlternateContent xmlns:mc="http://schemas.openxmlformats.org/markup-compatibility/2006">
              <mc:Choice xmlns:v="urn:schemas-microsoft-com:vml" Requires="v">
                <p:oleObj spid="_x0000_s2080" r:id="rId4" imgW="2946240" imgH="431640" progId="Equation.KSEE3">
                  <p:embed/>
                </p:oleObj>
              </mc:Choice>
              <mc:Fallback>
                <p:oleObj r:id="rId4" imgW="2946240" imgH="431640" progId="Equation.KSEE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31655" y="3123778"/>
                        <a:ext cx="7330518" cy="1074300"/>
                      </a:xfrm>
                      <a:prstGeom prst="rect">
                        <a:avLst/>
                      </a:prstGeom>
                      <a:noFill/>
                    </p:spPr>
                  </p:pic>
                </p:oleObj>
              </mc:Fallback>
            </mc:AlternateContent>
          </a:graphicData>
        </a:graphic>
      </p:graphicFrame>
      <p:sp>
        <p:nvSpPr>
          <p:cNvPr id="11" name="圆角矩形 10"/>
          <p:cNvSpPr/>
          <p:nvPr/>
        </p:nvSpPr>
        <p:spPr>
          <a:xfrm>
            <a:off x="334127" y="1429760"/>
            <a:ext cx="3156665"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a:latin typeface="FZLanTingHeiS-R-GB" panose="02000000000000000000" pitchFamily="2" charset="-122"/>
                <a:ea typeface="FZLanTingHeiS-R-GB" panose="02000000000000000000" pitchFamily="2" charset="-122"/>
                <a:cs typeface="Microsoft YaHei" charset="-122"/>
              </a:rPr>
              <a:t>一、需求价格弹性的概念</a:t>
            </a:r>
          </a:p>
        </p:txBody>
      </p:sp>
      <p:sp>
        <p:nvSpPr>
          <p:cNvPr id="13" name="圆角矩形 12"/>
          <p:cNvSpPr/>
          <p:nvPr/>
        </p:nvSpPr>
        <p:spPr>
          <a:xfrm>
            <a:off x="334127" y="2303393"/>
            <a:ext cx="3380794" cy="543923"/>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zh-CN" altLang="en-US" sz="2400" dirty="0">
                <a:latin typeface="FZLanTingHeiS-R-GB" panose="02000000000000000000" pitchFamily="2" charset="-122"/>
                <a:ea typeface="FZLanTingHeiS-R-GB" panose="02000000000000000000" pitchFamily="2" charset="-122"/>
                <a:cs typeface="Microsoft YaHei" charset="-122"/>
              </a:rPr>
              <a:t>第二种：弧弹性公式</a:t>
            </a:r>
          </a:p>
        </p:txBody>
      </p:sp>
      <p:sp>
        <p:nvSpPr>
          <p:cNvPr id="10" name="矩形 9"/>
          <p:cNvSpPr/>
          <p:nvPr/>
        </p:nvSpPr>
        <p:spPr>
          <a:xfrm>
            <a:off x="123387" y="96585"/>
            <a:ext cx="2108269" cy="276999"/>
          </a:xfrm>
          <a:prstGeom prst="rect">
            <a:avLst/>
          </a:prstGeom>
        </p:spPr>
        <p:txBody>
          <a:bodyPr wrap="none">
            <a:spAutoFit/>
          </a:bodyPr>
          <a:lstStyle/>
          <a:p>
            <a:r>
              <a:rPr lang="en-US" altLang="zh-CN" sz="1200" dirty="0">
                <a:solidFill>
                  <a:schemeClr val="bg1">
                    <a:lumMod val="75000"/>
                  </a:schemeClr>
                </a:solidFill>
                <a:latin typeface="SimSun" charset="-122"/>
                <a:ea typeface="SimSun" charset="-122"/>
                <a:cs typeface="SimSun" charset="-122"/>
              </a:rPr>
              <a:t>4.1.1.1</a:t>
            </a:r>
            <a:r>
              <a:rPr lang="zh-CN" altLang="en-US" sz="1200" dirty="0">
                <a:solidFill>
                  <a:schemeClr val="bg1">
                    <a:lumMod val="75000"/>
                  </a:schemeClr>
                </a:solidFill>
                <a:latin typeface="SimSun" charset="-122"/>
                <a:ea typeface="SimSun" charset="-122"/>
                <a:cs typeface="SimSun" charset="-122"/>
              </a:rPr>
              <a:t>需求价格弹性的概念</a:t>
            </a:r>
          </a:p>
        </p:txBody>
      </p:sp>
      <p:sp>
        <p:nvSpPr>
          <p:cNvPr id="2" name="矩形 1"/>
          <p:cNvSpPr/>
          <p:nvPr/>
        </p:nvSpPr>
        <p:spPr>
          <a:xfrm>
            <a:off x="1618522" y="4405530"/>
            <a:ext cx="8954955" cy="1477328"/>
          </a:xfrm>
          <a:prstGeom prst="rect">
            <a:avLst/>
          </a:prstGeom>
          <a:solidFill>
            <a:schemeClr val="bg1"/>
          </a:solidFill>
          <a:ln>
            <a:solidFill>
              <a:schemeClr val="accent1"/>
            </a:solidFill>
          </a:ln>
        </p:spPr>
        <p:txBody>
          <a:bodyPr wrap="square">
            <a:spAutoFit/>
          </a:bodyPr>
          <a:lstStyle/>
          <a:p>
            <a:pPr>
              <a:lnSpc>
                <a:spcPct val="150000"/>
              </a:lnSpc>
            </a:pPr>
            <a:r>
              <a:rPr kumimoji="1" lang="en-US" altLang="zh-CN" sz="2000" dirty="0">
                <a:latin typeface="FZLanTingHeiS-R-GB" panose="02000000000000000000" pitchFamily="2" charset="-122"/>
                <a:ea typeface="FZLanTingHeiS-R-GB" panose="02000000000000000000" pitchFamily="2" charset="-122"/>
                <a:cs typeface="Microsoft YaHei" charset="-122"/>
              </a:rPr>
              <a:t>Q</a:t>
            </a:r>
            <a:r>
              <a:rPr kumimoji="1" lang="en-US" altLang="zh-CN" sz="2000" baseline="-25000" dirty="0">
                <a:latin typeface="FZLanTingHeiS-R-GB" panose="02000000000000000000" pitchFamily="2" charset="-122"/>
                <a:ea typeface="FZLanTingHeiS-R-GB" panose="02000000000000000000" pitchFamily="2" charset="-122"/>
                <a:cs typeface="Microsoft YaHei" charset="-122"/>
              </a:rPr>
              <a:t>1</a:t>
            </a:r>
            <a:r>
              <a:rPr kumimoji="1" lang="zh-CN" altLang="en-US" sz="2000" dirty="0">
                <a:latin typeface="FZLanTingHeiS-R-GB" panose="02000000000000000000" pitchFamily="2" charset="-122"/>
                <a:ea typeface="FZLanTingHeiS-R-GB" panose="02000000000000000000" pitchFamily="2" charset="-122"/>
                <a:cs typeface="Microsoft YaHei" charset="-122"/>
              </a:rPr>
              <a:t>：变化前的商品需求量。</a:t>
            </a:r>
            <a:r>
              <a:rPr kumimoji="1" lang="en-US" altLang="zh-CN" sz="2000" dirty="0">
                <a:latin typeface="FZLanTingHeiS-R-GB" panose="02000000000000000000" pitchFamily="2" charset="-122"/>
                <a:ea typeface="FZLanTingHeiS-R-GB" panose="02000000000000000000" pitchFamily="2" charset="-122"/>
                <a:cs typeface="Microsoft YaHei" charset="-122"/>
              </a:rPr>
              <a:t> </a:t>
            </a:r>
            <a:r>
              <a:rPr kumimoji="1" lang="zh-CN" altLang="en-US" sz="2000" dirty="0">
                <a:latin typeface="FZLanTingHeiS-R-GB" panose="02000000000000000000" pitchFamily="2" charset="-122"/>
                <a:ea typeface="FZLanTingHeiS-R-GB" panose="02000000000000000000" pitchFamily="2" charset="-122"/>
                <a:cs typeface="Microsoft YaHei" charset="-122"/>
              </a:rPr>
              <a:t>  </a:t>
            </a:r>
            <a:r>
              <a:rPr kumimoji="1" lang="en-US" altLang="zh-CN" sz="2000" dirty="0">
                <a:latin typeface="FZLanTingHeiS-R-GB" panose="02000000000000000000" pitchFamily="2" charset="-122"/>
                <a:ea typeface="FZLanTingHeiS-R-GB" panose="02000000000000000000" pitchFamily="2" charset="-122"/>
                <a:cs typeface="Microsoft YaHei" charset="-122"/>
              </a:rPr>
              <a:t>Q</a:t>
            </a:r>
            <a:r>
              <a:rPr kumimoji="1" lang="en-US" altLang="zh-CN" sz="2000" baseline="-25000" dirty="0">
                <a:latin typeface="FZLanTingHeiS-R-GB" panose="02000000000000000000" pitchFamily="2" charset="-122"/>
                <a:ea typeface="FZLanTingHeiS-R-GB" panose="02000000000000000000" pitchFamily="2" charset="-122"/>
                <a:cs typeface="Microsoft YaHei" charset="-122"/>
              </a:rPr>
              <a:t>2</a:t>
            </a:r>
            <a:r>
              <a:rPr kumimoji="1" lang="zh-CN" altLang="en-US" sz="2000" dirty="0">
                <a:latin typeface="FZLanTingHeiS-R-GB" panose="02000000000000000000" pitchFamily="2" charset="-122"/>
                <a:ea typeface="FZLanTingHeiS-R-GB" panose="02000000000000000000" pitchFamily="2" charset="-122"/>
                <a:cs typeface="Microsoft YaHei" charset="-122"/>
              </a:rPr>
              <a:t>：变化后的商品需求量。</a:t>
            </a:r>
            <a:r>
              <a:rPr kumimoji="1" lang="en-US" altLang="zh-CN" sz="2000" dirty="0">
                <a:latin typeface="FZLanTingHeiS-R-GB" panose="02000000000000000000" pitchFamily="2" charset="-122"/>
                <a:ea typeface="FZLanTingHeiS-R-GB" panose="02000000000000000000" pitchFamily="2" charset="-122"/>
                <a:cs typeface="Microsoft YaHei" charset="-122"/>
              </a:rPr>
              <a:t> </a:t>
            </a:r>
            <a:r>
              <a:rPr kumimoji="1" lang="zh-CN" altLang="en-US" sz="2000" dirty="0">
                <a:latin typeface="FZLanTingHeiS-R-GB" panose="02000000000000000000" pitchFamily="2" charset="-122"/>
                <a:ea typeface="FZLanTingHeiS-R-GB" panose="02000000000000000000" pitchFamily="2" charset="-122"/>
                <a:cs typeface="Microsoft YaHei" charset="-122"/>
              </a:rPr>
              <a:t>  </a:t>
            </a:r>
            <a:r>
              <a:rPr kumimoji="1" lang="en-US" altLang="zh-CN" sz="2000" dirty="0">
                <a:latin typeface="FZLanTingHeiS-R-GB" panose="02000000000000000000" pitchFamily="2" charset="-122"/>
                <a:ea typeface="FZLanTingHeiS-R-GB" panose="02000000000000000000" pitchFamily="2" charset="-122"/>
                <a:cs typeface="Microsoft YaHei" charset="-122"/>
              </a:rPr>
              <a:t>Q</a:t>
            </a:r>
            <a:r>
              <a:rPr kumimoji="1" lang="en-US" altLang="zh-CN" sz="2000" baseline="-25000" dirty="0">
                <a:latin typeface="FZLanTingHeiS-R-GB" panose="02000000000000000000" pitchFamily="2" charset="-122"/>
                <a:ea typeface="FZLanTingHeiS-R-GB" panose="02000000000000000000" pitchFamily="2" charset="-122"/>
                <a:cs typeface="Microsoft YaHei" charset="-122"/>
              </a:rPr>
              <a:t>2</a:t>
            </a:r>
            <a:r>
              <a:rPr kumimoji="1" lang="en-US" altLang="zh-CN" sz="2000" dirty="0">
                <a:latin typeface="FZLanTingHeiS-R-GB" panose="02000000000000000000" pitchFamily="2" charset="-122"/>
                <a:ea typeface="FZLanTingHeiS-R-GB" panose="02000000000000000000" pitchFamily="2" charset="-122"/>
                <a:cs typeface="Microsoft YaHei" charset="-122"/>
              </a:rPr>
              <a:t> -Q</a:t>
            </a:r>
            <a:r>
              <a:rPr kumimoji="1" lang="en-US" altLang="zh-CN" sz="2000" baseline="-25000" dirty="0">
                <a:latin typeface="FZLanTingHeiS-R-GB" panose="02000000000000000000" pitchFamily="2" charset="-122"/>
                <a:ea typeface="FZLanTingHeiS-R-GB" panose="02000000000000000000" pitchFamily="2" charset="-122"/>
                <a:cs typeface="Microsoft YaHei" charset="-122"/>
              </a:rPr>
              <a:t>1</a:t>
            </a:r>
            <a:r>
              <a:rPr kumimoji="1" lang="en-US" altLang="zh-CN" sz="2000" dirty="0">
                <a:latin typeface="FZLanTingHeiS-R-GB" panose="02000000000000000000" pitchFamily="2" charset="-122"/>
                <a:ea typeface="FZLanTingHeiS-R-GB" panose="02000000000000000000" pitchFamily="2" charset="-122"/>
                <a:cs typeface="Microsoft YaHei" charset="-122"/>
              </a:rPr>
              <a:t>=</a:t>
            </a:r>
            <a:r>
              <a:rPr lang="zh-CN" altLang="en-US" sz="2000" kern="100" dirty="0">
                <a:latin typeface="FZLanTingHeiS-R-GB" panose="02000000000000000000" pitchFamily="2" charset="-122"/>
                <a:ea typeface="FZLanTingHeiS-R-GB" panose="02000000000000000000" pitchFamily="2" charset="-122"/>
                <a:cs typeface="Microsoft YaHei" charset="-122"/>
              </a:rPr>
              <a:t> △</a:t>
            </a:r>
            <a:r>
              <a:rPr lang="en-US" altLang="zh-CN" sz="2000" kern="100" dirty="0">
                <a:latin typeface="FZLanTingHeiS-R-GB" panose="02000000000000000000" pitchFamily="2" charset="-122"/>
                <a:ea typeface="FZLanTingHeiS-R-GB" panose="02000000000000000000" pitchFamily="2" charset="-122"/>
                <a:cs typeface="Microsoft YaHei" charset="-122"/>
              </a:rPr>
              <a:t>Q</a:t>
            </a:r>
            <a:endParaRPr kumimoji="1" lang="en-US" altLang="zh-CN" sz="2000" dirty="0">
              <a:latin typeface="FZLanTingHeiS-R-GB" panose="02000000000000000000" pitchFamily="2" charset="-122"/>
              <a:ea typeface="FZLanTingHeiS-R-GB" panose="02000000000000000000" pitchFamily="2" charset="-122"/>
              <a:cs typeface="Microsoft YaHei" charset="-122"/>
            </a:endParaRPr>
          </a:p>
          <a:p>
            <a:pPr>
              <a:lnSpc>
                <a:spcPct val="150000"/>
              </a:lnSpc>
            </a:pPr>
            <a:r>
              <a:rPr kumimoji="1" lang="en-US" altLang="zh-CN" sz="2000" dirty="0">
                <a:latin typeface="FZLanTingHeiS-R-GB" panose="02000000000000000000" pitchFamily="2" charset="-122"/>
                <a:ea typeface="FZLanTingHeiS-R-GB" panose="02000000000000000000" pitchFamily="2" charset="-122"/>
                <a:cs typeface="Microsoft YaHei" charset="-122"/>
              </a:rPr>
              <a:t>P</a:t>
            </a:r>
            <a:r>
              <a:rPr kumimoji="1" lang="en-US" altLang="zh-CN" sz="2000" baseline="-25000" dirty="0">
                <a:latin typeface="FZLanTingHeiS-R-GB" panose="02000000000000000000" pitchFamily="2" charset="-122"/>
                <a:ea typeface="FZLanTingHeiS-R-GB" panose="02000000000000000000" pitchFamily="2" charset="-122"/>
                <a:cs typeface="Microsoft YaHei" charset="-122"/>
              </a:rPr>
              <a:t>1</a:t>
            </a:r>
            <a:r>
              <a:rPr kumimoji="1" lang="zh-CN" altLang="en-US" sz="2000" dirty="0">
                <a:latin typeface="FZLanTingHeiS-R-GB" panose="02000000000000000000" pitchFamily="2" charset="-122"/>
                <a:ea typeface="FZLanTingHeiS-R-GB" panose="02000000000000000000" pitchFamily="2" charset="-122"/>
                <a:cs typeface="Microsoft YaHei" charset="-122"/>
              </a:rPr>
              <a:t>：变化前的商品价格。</a:t>
            </a:r>
            <a:r>
              <a:rPr kumimoji="1" lang="en-US" altLang="zh-CN" sz="2000" dirty="0">
                <a:latin typeface="FZLanTingHeiS-R-GB" panose="02000000000000000000" pitchFamily="2" charset="-122"/>
                <a:ea typeface="FZLanTingHeiS-R-GB" panose="02000000000000000000" pitchFamily="2" charset="-122"/>
                <a:cs typeface="Microsoft YaHei" charset="-122"/>
              </a:rPr>
              <a:t> </a:t>
            </a:r>
            <a:r>
              <a:rPr kumimoji="1" lang="zh-CN" altLang="en-US" sz="2000" dirty="0">
                <a:latin typeface="FZLanTingHeiS-R-GB" panose="02000000000000000000" pitchFamily="2" charset="-122"/>
                <a:ea typeface="FZLanTingHeiS-R-GB" panose="02000000000000000000" pitchFamily="2" charset="-122"/>
                <a:cs typeface="Microsoft YaHei" charset="-122"/>
              </a:rPr>
              <a:t>      </a:t>
            </a:r>
            <a:r>
              <a:rPr kumimoji="1" lang="en-US" altLang="zh-CN" sz="2000" dirty="0">
                <a:latin typeface="FZLanTingHeiS-R-GB" panose="02000000000000000000" pitchFamily="2" charset="-122"/>
                <a:ea typeface="FZLanTingHeiS-R-GB" panose="02000000000000000000" pitchFamily="2" charset="-122"/>
                <a:cs typeface="Microsoft YaHei" charset="-122"/>
              </a:rPr>
              <a:t>P</a:t>
            </a:r>
            <a:r>
              <a:rPr kumimoji="1" lang="en-US" altLang="zh-CN" sz="2000" baseline="-25000" dirty="0">
                <a:latin typeface="FZLanTingHeiS-R-GB" panose="02000000000000000000" pitchFamily="2" charset="-122"/>
                <a:ea typeface="FZLanTingHeiS-R-GB" panose="02000000000000000000" pitchFamily="2" charset="-122"/>
                <a:cs typeface="Microsoft YaHei" charset="-122"/>
              </a:rPr>
              <a:t>2</a:t>
            </a:r>
            <a:r>
              <a:rPr kumimoji="1" lang="zh-CN" altLang="en-US" sz="2000" dirty="0">
                <a:latin typeface="FZLanTingHeiS-R-GB" panose="02000000000000000000" pitchFamily="2" charset="-122"/>
                <a:ea typeface="FZLanTingHeiS-R-GB" panose="02000000000000000000" pitchFamily="2" charset="-122"/>
                <a:cs typeface="Microsoft YaHei" charset="-122"/>
              </a:rPr>
              <a:t>：变化前后的商品价格。</a:t>
            </a:r>
            <a:r>
              <a:rPr kumimoji="1" lang="en-US" altLang="zh-CN" sz="2000" dirty="0">
                <a:latin typeface="FZLanTingHeiS-R-GB" panose="02000000000000000000" pitchFamily="2" charset="-122"/>
                <a:ea typeface="FZLanTingHeiS-R-GB" panose="02000000000000000000" pitchFamily="2" charset="-122"/>
                <a:cs typeface="Microsoft YaHei" charset="-122"/>
              </a:rPr>
              <a:t> </a:t>
            </a:r>
            <a:r>
              <a:rPr kumimoji="1" lang="zh-CN" altLang="en-US" sz="2000" dirty="0">
                <a:latin typeface="FZLanTingHeiS-R-GB" panose="02000000000000000000" pitchFamily="2" charset="-122"/>
                <a:ea typeface="FZLanTingHeiS-R-GB" panose="02000000000000000000" pitchFamily="2" charset="-122"/>
                <a:cs typeface="Microsoft YaHei" charset="-122"/>
              </a:rPr>
              <a:t>   </a:t>
            </a:r>
            <a:r>
              <a:rPr kumimoji="1" lang="en-US" altLang="zh-CN" sz="2000" dirty="0">
                <a:latin typeface="FZLanTingHeiS-R-GB" panose="02000000000000000000" pitchFamily="2" charset="-122"/>
                <a:ea typeface="FZLanTingHeiS-R-GB" panose="02000000000000000000" pitchFamily="2" charset="-122"/>
                <a:cs typeface="Microsoft YaHei" charset="-122"/>
              </a:rPr>
              <a:t>P</a:t>
            </a:r>
            <a:r>
              <a:rPr kumimoji="1" lang="en-US" altLang="zh-CN" sz="2000" baseline="-25000" dirty="0">
                <a:latin typeface="FZLanTingHeiS-R-GB" panose="02000000000000000000" pitchFamily="2" charset="-122"/>
                <a:ea typeface="FZLanTingHeiS-R-GB" panose="02000000000000000000" pitchFamily="2" charset="-122"/>
                <a:cs typeface="Microsoft YaHei" charset="-122"/>
              </a:rPr>
              <a:t>2 </a:t>
            </a:r>
            <a:r>
              <a:rPr lang="en-US" altLang="zh-CN" sz="2000" kern="100" dirty="0">
                <a:latin typeface="FZLanTingHeiS-R-GB" panose="02000000000000000000" pitchFamily="2" charset="-122"/>
                <a:ea typeface="FZLanTingHeiS-R-GB" panose="02000000000000000000" pitchFamily="2" charset="-122"/>
                <a:cs typeface="Microsoft YaHei" charset="-122"/>
              </a:rPr>
              <a:t>-</a:t>
            </a:r>
            <a:r>
              <a:rPr kumimoji="1" lang="en-US" altLang="zh-CN" sz="2000" dirty="0">
                <a:latin typeface="FZLanTingHeiS-R-GB" panose="02000000000000000000" pitchFamily="2" charset="-122"/>
                <a:ea typeface="FZLanTingHeiS-R-GB" panose="02000000000000000000" pitchFamily="2" charset="-122"/>
                <a:cs typeface="Microsoft YaHei" charset="-122"/>
              </a:rPr>
              <a:t>P</a:t>
            </a:r>
            <a:r>
              <a:rPr kumimoji="1" lang="en-US" altLang="zh-CN" sz="2000" baseline="-25000" dirty="0">
                <a:latin typeface="FZLanTingHeiS-R-GB" panose="02000000000000000000" pitchFamily="2" charset="-122"/>
                <a:ea typeface="FZLanTingHeiS-R-GB" panose="02000000000000000000" pitchFamily="2" charset="-122"/>
                <a:cs typeface="Microsoft YaHei" charset="-122"/>
              </a:rPr>
              <a:t>1</a:t>
            </a:r>
            <a:r>
              <a:rPr kumimoji="1" lang="en-US" altLang="zh-CN" sz="2000" dirty="0">
                <a:latin typeface="FZLanTingHeiS-R-GB" panose="02000000000000000000" pitchFamily="2" charset="-122"/>
                <a:ea typeface="FZLanTingHeiS-R-GB" panose="02000000000000000000" pitchFamily="2" charset="-122"/>
                <a:cs typeface="Microsoft YaHei" charset="-122"/>
              </a:rPr>
              <a:t>=</a:t>
            </a:r>
            <a:r>
              <a:rPr lang="zh-CN" altLang="en-US" sz="2000" kern="100" dirty="0">
                <a:latin typeface="FZLanTingHeiS-R-GB" panose="02000000000000000000" pitchFamily="2" charset="-122"/>
                <a:ea typeface="FZLanTingHeiS-R-GB" panose="02000000000000000000" pitchFamily="2" charset="-122"/>
                <a:cs typeface="Microsoft YaHei" charset="-122"/>
              </a:rPr>
              <a:t> △</a:t>
            </a:r>
            <a:r>
              <a:rPr lang="en-US" altLang="zh-CN" sz="2000" kern="100" dirty="0">
                <a:latin typeface="FZLanTingHeiS-R-GB" panose="02000000000000000000" pitchFamily="2" charset="-122"/>
                <a:ea typeface="FZLanTingHeiS-R-GB" panose="02000000000000000000" pitchFamily="2" charset="-122"/>
                <a:cs typeface="Microsoft YaHei" charset="-122"/>
              </a:rPr>
              <a:t>P</a:t>
            </a:r>
            <a:endParaRPr kumimoji="1" lang="en-US" altLang="zh-CN" sz="2000" dirty="0">
              <a:latin typeface="FZLanTingHeiS-R-GB" panose="02000000000000000000" pitchFamily="2" charset="-122"/>
              <a:ea typeface="FZLanTingHeiS-R-GB" panose="02000000000000000000" pitchFamily="2" charset="-122"/>
              <a:cs typeface="Microsoft YaHei" charset="-122"/>
            </a:endParaRPr>
          </a:p>
          <a:p>
            <a:pPr>
              <a:lnSpc>
                <a:spcPct val="150000"/>
              </a:lnSpc>
            </a:pPr>
            <a:r>
              <a:rPr kumimoji="1" lang="en-US" altLang="zh-CN" sz="2000" dirty="0">
                <a:latin typeface="FZLanTingHeiS-R-GB" panose="02000000000000000000" pitchFamily="2" charset="-122"/>
                <a:ea typeface="FZLanTingHeiS-R-GB" panose="02000000000000000000" pitchFamily="2" charset="-122"/>
                <a:cs typeface="Microsoft YaHei" charset="-122"/>
              </a:rPr>
              <a:t>Q</a:t>
            </a:r>
            <a:r>
              <a:rPr kumimoji="1" lang="zh-CN" altLang="en-US" sz="2000" dirty="0">
                <a:latin typeface="FZLanTingHeiS-R-GB" panose="02000000000000000000" pitchFamily="2" charset="-122"/>
                <a:ea typeface="FZLanTingHeiS-R-GB" panose="02000000000000000000" pitchFamily="2" charset="-122"/>
                <a:cs typeface="Microsoft YaHei" charset="-122"/>
              </a:rPr>
              <a:t>平均值</a:t>
            </a:r>
            <a:r>
              <a:rPr kumimoji="1" lang="zh-CN" altLang="en-US" sz="2000" dirty="0">
                <a:latin typeface="FZLanTingHeiS-R-GB" panose="02000000000000000000" pitchFamily="2" charset="-122"/>
                <a:ea typeface="FZLanTingHeiS-R-GB" panose="02000000000000000000" pitchFamily="2" charset="-122"/>
                <a:cs typeface="Microsoft YaHei" charset="-122"/>
                <a:sym typeface="Wingdings"/>
              </a:rPr>
              <a:t>：（</a:t>
            </a:r>
            <a:r>
              <a:rPr kumimoji="1" lang="en-US" altLang="zh-CN" sz="2000" dirty="0">
                <a:latin typeface="FZLanTingHeiS-R-GB" panose="02000000000000000000" pitchFamily="2" charset="-122"/>
                <a:ea typeface="FZLanTingHeiS-R-GB" panose="02000000000000000000" pitchFamily="2" charset="-122"/>
                <a:cs typeface="Microsoft YaHei" charset="-122"/>
              </a:rPr>
              <a:t>Q</a:t>
            </a:r>
            <a:r>
              <a:rPr kumimoji="1" lang="en-US" altLang="zh-CN" sz="2000" baseline="-25000" dirty="0">
                <a:latin typeface="FZLanTingHeiS-R-GB" panose="02000000000000000000" pitchFamily="2" charset="-122"/>
                <a:ea typeface="FZLanTingHeiS-R-GB" panose="02000000000000000000" pitchFamily="2" charset="-122"/>
                <a:cs typeface="Microsoft YaHei" charset="-122"/>
              </a:rPr>
              <a:t>1</a:t>
            </a:r>
            <a:r>
              <a:rPr kumimoji="1" lang="en-US" altLang="zh-CN" sz="2000" dirty="0">
                <a:latin typeface="FZLanTingHeiS-R-GB" panose="02000000000000000000" pitchFamily="2" charset="-122"/>
                <a:ea typeface="FZLanTingHeiS-R-GB" panose="02000000000000000000" pitchFamily="2" charset="-122"/>
                <a:cs typeface="Microsoft YaHei" charset="-122"/>
              </a:rPr>
              <a:t>+Q</a:t>
            </a:r>
            <a:r>
              <a:rPr kumimoji="1" lang="en-US" altLang="zh-CN" sz="2000" baseline="-25000" dirty="0">
                <a:latin typeface="FZLanTingHeiS-R-GB" panose="02000000000000000000" pitchFamily="2" charset="-122"/>
                <a:ea typeface="FZLanTingHeiS-R-GB" panose="02000000000000000000" pitchFamily="2" charset="-122"/>
                <a:cs typeface="Microsoft YaHei" charset="-122"/>
              </a:rPr>
              <a:t>2</a:t>
            </a:r>
            <a:r>
              <a:rPr kumimoji="1" lang="zh-CN" altLang="en-US" sz="2000" dirty="0">
                <a:latin typeface="FZLanTingHeiS-R-GB" panose="02000000000000000000" pitchFamily="2" charset="-122"/>
                <a:ea typeface="FZLanTingHeiS-R-GB" panose="02000000000000000000" pitchFamily="2" charset="-122"/>
                <a:cs typeface="Microsoft YaHei" charset="-122"/>
              </a:rPr>
              <a:t>）</a:t>
            </a:r>
            <a:r>
              <a:rPr kumimoji="1" lang="en-US" altLang="zh-CN" sz="2000" dirty="0">
                <a:latin typeface="FZLanTingHeiS-R-GB" panose="02000000000000000000" pitchFamily="2" charset="-122"/>
                <a:ea typeface="FZLanTingHeiS-R-GB" panose="02000000000000000000" pitchFamily="2" charset="-122"/>
                <a:cs typeface="Microsoft YaHei" charset="-122"/>
              </a:rPr>
              <a:t>/2</a:t>
            </a:r>
            <a:r>
              <a:rPr kumimoji="1" lang="zh-CN" altLang="en-US" sz="2000" dirty="0">
                <a:latin typeface="FZLanTingHeiS-R-GB" panose="02000000000000000000" pitchFamily="2" charset="-122"/>
                <a:ea typeface="FZLanTingHeiS-R-GB" panose="02000000000000000000" pitchFamily="2" charset="-122"/>
                <a:cs typeface="Microsoft YaHei" charset="-122"/>
              </a:rPr>
              <a:t>。    </a:t>
            </a:r>
            <a:r>
              <a:rPr kumimoji="1" lang="en-US" altLang="zh-CN" sz="2000" dirty="0">
                <a:latin typeface="FZLanTingHeiS-R-GB" panose="02000000000000000000" pitchFamily="2" charset="-122"/>
                <a:ea typeface="FZLanTingHeiS-R-GB" panose="02000000000000000000" pitchFamily="2" charset="-122"/>
                <a:cs typeface="Microsoft YaHei" charset="-122"/>
              </a:rPr>
              <a:t>P</a:t>
            </a:r>
            <a:r>
              <a:rPr kumimoji="1" lang="zh-CN" altLang="en-US" sz="2000" dirty="0">
                <a:latin typeface="FZLanTingHeiS-R-GB" panose="02000000000000000000" pitchFamily="2" charset="-122"/>
                <a:ea typeface="FZLanTingHeiS-R-GB" panose="02000000000000000000" pitchFamily="2" charset="-122"/>
                <a:cs typeface="Microsoft YaHei" charset="-122"/>
              </a:rPr>
              <a:t>的平均值：</a:t>
            </a:r>
            <a:r>
              <a:rPr kumimoji="1" lang="zh-CN" altLang="en-US" sz="2000" dirty="0">
                <a:latin typeface="FZLanTingHeiS-R-GB" panose="02000000000000000000" pitchFamily="2" charset="-122"/>
                <a:ea typeface="FZLanTingHeiS-R-GB" panose="02000000000000000000" pitchFamily="2" charset="-122"/>
                <a:cs typeface="Microsoft YaHei" charset="-122"/>
                <a:sym typeface="Wingdings"/>
              </a:rPr>
              <a:t>（</a:t>
            </a:r>
            <a:r>
              <a:rPr kumimoji="1" lang="en-US" altLang="zh-CN" sz="2000" dirty="0">
                <a:latin typeface="FZLanTingHeiS-R-GB" panose="02000000000000000000" pitchFamily="2" charset="-122"/>
                <a:ea typeface="FZLanTingHeiS-R-GB" panose="02000000000000000000" pitchFamily="2" charset="-122"/>
                <a:cs typeface="Microsoft YaHei" charset="-122"/>
              </a:rPr>
              <a:t>P</a:t>
            </a:r>
            <a:r>
              <a:rPr kumimoji="1" lang="en-US" altLang="zh-CN" sz="2000" baseline="-25000" dirty="0">
                <a:latin typeface="FZLanTingHeiS-R-GB" panose="02000000000000000000" pitchFamily="2" charset="-122"/>
                <a:ea typeface="FZLanTingHeiS-R-GB" panose="02000000000000000000" pitchFamily="2" charset="-122"/>
                <a:cs typeface="Microsoft YaHei" charset="-122"/>
              </a:rPr>
              <a:t>1</a:t>
            </a:r>
            <a:r>
              <a:rPr kumimoji="1" lang="en-US" altLang="zh-CN" sz="2000" dirty="0">
                <a:latin typeface="FZLanTingHeiS-R-GB" panose="02000000000000000000" pitchFamily="2" charset="-122"/>
                <a:ea typeface="FZLanTingHeiS-R-GB" panose="02000000000000000000" pitchFamily="2" charset="-122"/>
                <a:cs typeface="Microsoft YaHei" charset="-122"/>
              </a:rPr>
              <a:t>+P</a:t>
            </a:r>
            <a:r>
              <a:rPr kumimoji="1" lang="en-US" altLang="zh-CN" sz="2000" baseline="-25000" dirty="0">
                <a:latin typeface="FZLanTingHeiS-R-GB" panose="02000000000000000000" pitchFamily="2" charset="-122"/>
                <a:ea typeface="FZLanTingHeiS-R-GB" panose="02000000000000000000" pitchFamily="2" charset="-122"/>
                <a:cs typeface="Microsoft YaHei" charset="-122"/>
              </a:rPr>
              <a:t>2</a:t>
            </a:r>
            <a:r>
              <a:rPr kumimoji="1" lang="zh-CN" altLang="en-US" sz="2000" dirty="0">
                <a:latin typeface="FZLanTingHeiS-R-GB" panose="02000000000000000000" pitchFamily="2" charset="-122"/>
                <a:ea typeface="FZLanTingHeiS-R-GB" panose="02000000000000000000" pitchFamily="2" charset="-122"/>
                <a:cs typeface="Microsoft YaHei" charset="-122"/>
              </a:rPr>
              <a:t>）</a:t>
            </a:r>
            <a:r>
              <a:rPr kumimoji="1" lang="en-US" altLang="zh-CN" sz="2000" dirty="0">
                <a:latin typeface="FZLanTingHeiS-R-GB" panose="02000000000000000000" pitchFamily="2" charset="-122"/>
                <a:ea typeface="FZLanTingHeiS-R-GB" panose="02000000000000000000" pitchFamily="2" charset="-122"/>
                <a:cs typeface="Microsoft YaHei" charset="-122"/>
              </a:rPr>
              <a:t>/2</a:t>
            </a:r>
            <a:endParaRPr kumimoji="1" lang="zh-CN" altLang="en-US" sz="2000" dirty="0">
              <a:latin typeface="FZLanTingHeiS-R-GB" panose="02000000000000000000" pitchFamily="2" charset="-122"/>
              <a:ea typeface="FZLanTingHeiS-R-GB" panose="02000000000000000000" pitchFamily="2" charset="-122"/>
              <a:cs typeface="Microsoft YaHei" charset="-122"/>
            </a:endParaRPr>
          </a:p>
        </p:txBody>
      </p:sp>
      <p:pic>
        <p:nvPicPr>
          <p:cNvPr id="3" name="图片 2">
            <a:extLst>
              <a:ext uri="{FF2B5EF4-FFF2-40B4-BE49-F238E27FC236}">
                <a16:creationId xmlns:a16="http://schemas.microsoft.com/office/drawing/2014/main" id="{972FFCBC-2721-6941-8335-CC7979897DFF}"/>
              </a:ext>
            </a:extLst>
          </p:cNvPr>
          <p:cNvPicPr>
            <a:picLocks noChangeAspect="1"/>
          </p:cNvPicPr>
          <p:nvPr/>
        </p:nvPicPr>
        <p:blipFill>
          <a:blip r:embed="rId6"/>
          <a:stretch>
            <a:fillRect/>
          </a:stretch>
        </p:blipFill>
        <p:spPr>
          <a:xfrm>
            <a:off x="4658044" y="373584"/>
            <a:ext cx="6608996" cy="1191980"/>
          </a:xfrm>
          <a:prstGeom prst="rect">
            <a:avLst/>
          </a:prstGeom>
        </p:spPr>
      </p:pic>
    </p:spTree>
    <p:extLst>
      <p:ext uri="{BB962C8B-B14F-4D97-AF65-F5344CB8AC3E}">
        <p14:creationId xmlns:p14="http://schemas.microsoft.com/office/powerpoint/2010/main" val="163133457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56368" y="645513"/>
            <a:ext cx="11275413" cy="1200329"/>
          </a:xfrm>
          <a:prstGeom prst="rect">
            <a:avLst/>
          </a:prstGeom>
        </p:spPr>
        <p:txBody>
          <a:bodyPr wrap="square">
            <a:spAutoFit/>
          </a:bodyPr>
          <a:lstStyle/>
          <a:p>
            <a:pPr fontAlgn="t">
              <a:lnSpc>
                <a:spcPct val="150000"/>
              </a:lnSpc>
            </a:pPr>
            <a:r>
              <a:rPr lang="zh-CN" altLang="en-US" sz="2400" dirty="0">
                <a:latin typeface="FZLanTingHeiS-R-GB" panose="02000000000000000000" pitchFamily="2" charset="-122"/>
                <a:ea typeface="FZLanTingHeiS-R-GB" panose="02000000000000000000" pitchFamily="2" charset="-122"/>
                <a:cs typeface="Microsoft YaHei" charset="-122"/>
              </a:rPr>
              <a:t>弧弹性计算例题：假定某种物品价格从</a:t>
            </a:r>
            <a:r>
              <a:rPr lang="en-US" altLang="zh-CN" sz="2400" dirty="0">
                <a:latin typeface="FZLanTingHeiS-R-GB" panose="02000000000000000000" pitchFamily="2" charset="-122"/>
                <a:ea typeface="FZLanTingHeiS-R-GB" panose="02000000000000000000" pitchFamily="2" charset="-122"/>
                <a:cs typeface="Microsoft YaHei" charset="-122"/>
              </a:rPr>
              <a:t>5.5</a:t>
            </a:r>
            <a:r>
              <a:rPr lang="zh-CN" altLang="en-US" sz="2400" dirty="0">
                <a:latin typeface="FZLanTingHeiS-R-GB" panose="02000000000000000000" pitchFamily="2" charset="-122"/>
                <a:ea typeface="FZLanTingHeiS-R-GB" panose="02000000000000000000" pitchFamily="2" charset="-122"/>
                <a:cs typeface="Microsoft YaHei" charset="-122"/>
              </a:rPr>
              <a:t>元上升为</a:t>
            </a:r>
            <a:r>
              <a:rPr lang="en-US" altLang="zh-CN" sz="2400" dirty="0">
                <a:latin typeface="FZLanTingHeiS-R-GB" panose="02000000000000000000" pitchFamily="2" charset="-122"/>
                <a:ea typeface="FZLanTingHeiS-R-GB" panose="02000000000000000000" pitchFamily="2" charset="-122"/>
                <a:cs typeface="Microsoft YaHei" charset="-122"/>
              </a:rPr>
              <a:t>6.5</a:t>
            </a:r>
            <a:r>
              <a:rPr lang="zh-CN" altLang="en-US" sz="2400" dirty="0">
                <a:latin typeface="FZLanTingHeiS-R-GB" panose="02000000000000000000" pitchFamily="2" charset="-122"/>
                <a:ea typeface="FZLanTingHeiS-R-GB" panose="02000000000000000000" pitchFamily="2" charset="-122"/>
                <a:cs typeface="Microsoft YaHei" charset="-122"/>
              </a:rPr>
              <a:t>元，需求量从</a:t>
            </a:r>
            <a:r>
              <a:rPr lang="en-US" altLang="zh-CN" sz="2400" dirty="0">
                <a:latin typeface="FZLanTingHeiS-R-GB" panose="02000000000000000000" pitchFamily="2" charset="-122"/>
                <a:ea typeface="FZLanTingHeiS-R-GB" panose="02000000000000000000" pitchFamily="2" charset="-122"/>
                <a:cs typeface="Microsoft YaHei" charset="-122"/>
              </a:rPr>
              <a:t>12500</a:t>
            </a:r>
            <a:r>
              <a:rPr lang="zh-CN" altLang="en-US" sz="2400" dirty="0">
                <a:latin typeface="FZLanTingHeiS-R-GB" panose="02000000000000000000" pitchFamily="2" charset="-122"/>
                <a:ea typeface="FZLanTingHeiS-R-GB" panose="02000000000000000000" pitchFamily="2" charset="-122"/>
                <a:cs typeface="Microsoft YaHei" charset="-122"/>
              </a:rPr>
              <a:t>单位减少为</a:t>
            </a:r>
            <a:r>
              <a:rPr lang="en-US" altLang="zh-CN" sz="2400" dirty="0">
                <a:latin typeface="FZLanTingHeiS-R-GB" panose="02000000000000000000" pitchFamily="2" charset="-122"/>
                <a:ea typeface="FZLanTingHeiS-R-GB" panose="02000000000000000000" pitchFamily="2" charset="-122"/>
                <a:cs typeface="Microsoft YaHei" charset="-122"/>
              </a:rPr>
              <a:t>11500</a:t>
            </a:r>
            <a:r>
              <a:rPr lang="zh-CN" altLang="en-US" sz="2400" dirty="0">
                <a:latin typeface="FZLanTingHeiS-R-GB" panose="02000000000000000000" pitchFamily="2" charset="-122"/>
                <a:ea typeface="FZLanTingHeiS-R-GB" panose="02000000000000000000" pitchFamily="2" charset="-122"/>
                <a:cs typeface="Microsoft YaHei" charset="-122"/>
              </a:rPr>
              <a:t>单位。在这段需求曲线范围内，需求的价格弹性为：</a:t>
            </a:r>
            <a:endParaRPr lang="pl-PL" altLang="zh-CN" sz="2400" dirty="0">
              <a:latin typeface="FZLanTingHeiS-R-GB" panose="02000000000000000000" pitchFamily="2" charset="-122"/>
              <a:ea typeface="FZLanTingHeiS-R-GB" panose="02000000000000000000" pitchFamily="2" charset="-122"/>
              <a:cs typeface="Microsoft YaHei" charset="-122"/>
            </a:endParaRPr>
          </a:p>
        </p:txBody>
      </p:sp>
    </p:spTree>
    <p:extLst>
      <p:ext uri="{BB962C8B-B14F-4D97-AF65-F5344CB8AC3E}">
        <p14:creationId xmlns:p14="http://schemas.microsoft.com/office/powerpoint/2010/main" val="46159745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56368" y="645513"/>
            <a:ext cx="11275413" cy="1200329"/>
          </a:xfrm>
          <a:prstGeom prst="rect">
            <a:avLst/>
          </a:prstGeom>
        </p:spPr>
        <p:txBody>
          <a:bodyPr wrap="square">
            <a:spAutoFit/>
          </a:bodyPr>
          <a:lstStyle/>
          <a:p>
            <a:pPr fontAlgn="t">
              <a:lnSpc>
                <a:spcPct val="150000"/>
              </a:lnSpc>
            </a:pPr>
            <a:r>
              <a:rPr lang="zh-CN" altLang="en-US" sz="2400" dirty="0">
                <a:latin typeface="FZLanTingHeiS-R-GB" panose="02000000000000000000" pitchFamily="2" charset="-122"/>
                <a:ea typeface="FZLanTingHeiS-R-GB" panose="02000000000000000000" pitchFamily="2" charset="-122"/>
                <a:cs typeface="Microsoft YaHei" charset="-122"/>
              </a:rPr>
              <a:t>弧弹性计算例题：假定某种物品价格从</a:t>
            </a:r>
            <a:r>
              <a:rPr lang="en-US" altLang="zh-CN" sz="2400" dirty="0">
                <a:latin typeface="FZLanTingHeiS-R-GB" panose="02000000000000000000" pitchFamily="2" charset="-122"/>
                <a:ea typeface="FZLanTingHeiS-R-GB" panose="02000000000000000000" pitchFamily="2" charset="-122"/>
                <a:cs typeface="Microsoft YaHei" charset="-122"/>
              </a:rPr>
              <a:t>5.5</a:t>
            </a:r>
            <a:r>
              <a:rPr lang="zh-CN" altLang="en-US" sz="2400" dirty="0">
                <a:latin typeface="FZLanTingHeiS-R-GB" panose="02000000000000000000" pitchFamily="2" charset="-122"/>
                <a:ea typeface="FZLanTingHeiS-R-GB" panose="02000000000000000000" pitchFamily="2" charset="-122"/>
                <a:cs typeface="Microsoft YaHei" charset="-122"/>
              </a:rPr>
              <a:t>元上升为</a:t>
            </a:r>
            <a:r>
              <a:rPr lang="en-US" altLang="zh-CN" sz="2400" dirty="0">
                <a:latin typeface="FZLanTingHeiS-R-GB" panose="02000000000000000000" pitchFamily="2" charset="-122"/>
                <a:ea typeface="FZLanTingHeiS-R-GB" panose="02000000000000000000" pitchFamily="2" charset="-122"/>
                <a:cs typeface="Microsoft YaHei" charset="-122"/>
              </a:rPr>
              <a:t>6.5</a:t>
            </a:r>
            <a:r>
              <a:rPr lang="zh-CN" altLang="en-US" sz="2400" dirty="0">
                <a:latin typeface="FZLanTingHeiS-R-GB" panose="02000000000000000000" pitchFamily="2" charset="-122"/>
                <a:ea typeface="FZLanTingHeiS-R-GB" panose="02000000000000000000" pitchFamily="2" charset="-122"/>
                <a:cs typeface="Microsoft YaHei" charset="-122"/>
              </a:rPr>
              <a:t>元，需求量从</a:t>
            </a:r>
            <a:r>
              <a:rPr lang="en-US" altLang="zh-CN" sz="2400" dirty="0">
                <a:latin typeface="FZLanTingHeiS-R-GB" panose="02000000000000000000" pitchFamily="2" charset="-122"/>
                <a:ea typeface="FZLanTingHeiS-R-GB" panose="02000000000000000000" pitchFamily="2" charset="-122"/>
                <a:cs typeface="Microsoft YaHei" charset="-122"/>
              </a:rPr>
              <a:t>12500</a:t>
            </a:r>
            <a:r>
              <a:rPr lang="zh-CN" altLang="en-US" sz="2400" dirty="0">
                <a:latin typeface="FZLanTingHeiS-R-GB" panose="02000000000000000000" pitchFamily="2" charset="-122"/>
                <a:ea typeface="FZLanTingHeiS-R-GB" panose="02000000000000000000" pitchFamily="2" charset="-122"/>
                <a:cs typeface="Microsoft YaHei" charset="-122"/>
              </a:rPr>
              <a:t>单位减少为</a:t>
            </a:r>
            <a:r>
              <a:rPr lang="en-US" altLang="zh-CN" sz="2400" dirty="0">
                <a:latin typeface="FZLanTingHeiS-R-GB" panose="02000000000000000000" pitchFamily="2" charset="-122"/>
                <a:ea typeface="FZLanTingHeiS-R-GB" panose="02000000000000000000" pitchFamily="2" charset="-122"/>
                <a:cs typeface="Microsoft YaHei" charset="-122"/>
              </a:rPr>
              <a:t>11500</a:t>
            </a:r>
            <a:r>
              <a:rPr lang="zh-CN" altLang="en-US" sz="2400" dirty="0">
                <a:latin typeface="FZLanTingHeiS-R-GB" panose="02000000000000000000" pitchFamily="2" charset="-122"/>
                <a:ea typeface="FZLanTingHeiS-R-GB" panose="02000000000000000000" pitchFamily="2" charset="-122"/>
                <a:cs typeface="Microsoft YaHei" charset="-122"/>
              </a:rPr>
              <a:t>单位。在这段需求曲线范围内，需求的价格弹性为：</a:t>
            </a:r>
            <a:endParaRPr lang="pl-PL" altLang="zh-CN" sz="2400" dirty="0">
              <a:latin typeface="FZLanTingHeiS-R-GB" panose="02000000000000000000" pitchFamily="2" charset="-122"/>
              <a:ea typeface="FZLanTingHeiS-R-GB" panose="02000000000000000000" pitchFamily="2" charset="-122"/>
              <a:cs typeface="Microsoft YaHei" charset="-122"/>
            </a:endParaRPr>
          </a:p>
        </p:txBody>
      </p:sp>
      <p:graphicFrame>
        <p:nvGraphicFramePr>
          <p:cNvPr id="3" name="对象 2">
            <a:extLst>
              <a:ext uri="{FF2B5EF4-FFF2-40B4-BE49-F238E27FC236}">
                <a16:creationId xmlns:a16="http://schemas.microsoft.com/office/drawing/2014/main" id="{A0B3FB8F-7F52-4243-A38E-45D0E1DF84CD}"/>
              </a:ext>
            </a:extLst>
          </p:cNvPr>
          <p:cNvGraphicFramePr>
            <a:graphicFrameLocks noChangeAspect="1"/>
          </p:cNvGraphicFramePr>
          <p:nvPr>
            <p:extLst>
              <p:ext uri="{D42A27DB-BD31-4B8C-83A1-F6EECF244321}">
                <p14:modId xmlns:p14="http://schemas.microsoft.com/office/powerpoint/2010/main" val="3157366923"/>
              </p:ext>
            </p:extLst>
          </p:nvPr>
        </p:nvGraphicFramePr>
        <p:xfrm>
          <a:off x="2217800" y="4475009"/>
          <a:ext cx="7330518" cy="1074300"/>
        </p:xfrm>
        <a:graphic>
          <a:graphicData uri="http://schemas.openxmlformats.org/presentationml/2006/ole">
            <mc:AlternateContent xmlns:mc="http://schemas.openxmlformats.org/markup-compatibility/2006">
              <mc:Choice xmlns:v="urn:schemas-microsoft-com:vml" Requires="v">
                <p:oleObj spid="_x0000_s192526" r:id="rId4" imgW="2946240" imgH="431640" progId="Equation.KSEE3">
                  <p:embed/>
                </p:oleObj>
              </mc:Choice>
              <mc:Fallback>
                <p:oleObj r:id="rId4" imgW="2946240" imgH="431640" progId="Equation.KSEE3">
                  <p:embed/>
                  <p:pic>
                    <p:nvPicPr>
                      <p:cNvPr id="5" name="对象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17800" y="4475009"/>
                        <a:ext cx="7330518" cy="1074300"/>
                      </a:xfrm>
                      <a:prstGeom prst="rect">
                        <a:avLst/>
                      </a:prstGeom>
                      <a:noFill/>
                    </p:spPr>
                  </p:pic>
                </p:oleObj>
              </mc:Fallback>
            </mc:AlternateContent>
          </a:graphicData>
        </a:graphic>
      </p:graphicFrame>
    </p:spTree>
    <p:extLst>
      <p:ext uri="{BB962C8B-B14F-4D97-AF65-F5344CB8AC3E}">
        <p14:creationId xmlns:p14="http://schemas.microsoft.com/office/powerpoint/2010/main" val="236235528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56368" y="645513"/>
            <a:ext cx="11275413" cy="1200329"/>
          </a:xfrm>
          <a:prstGeom prst="rect">
            <a:avLst/>
          </a:prstGeom>
        </p:spPr>
        <p:txBody>
          <a:bodyPr wrap="square">
            <a:spAutoFit/>
          </a:bodyPr>
          <a:lstStyle/>
          <a:p>
            <a:pPr fontAlgn="t">
              <a:lnSpc>
                <a:spcPct val="150000"/>
              </a:lnSpc>
            </a:pPr>
            <a:r>
              <a:rPr lang="zh-CN" altLang="en-US" sz="2400" dirty="0">
                <a:latin typeface="FZLanTingHeiS-R-GB" panose="02000000000000000000" pitchFamily="2" charset="-122"/>
                <a:ea typeface="FZLanTingHeiS-R-GB" panose="02000000000000000000" pitchFamily="2" charset="-122"/>
                <a:cs typeface="Microsoft YaHei" charset="-122"/>
              </a:rPr>
              <a:t>弧弹性计算例题：假定某种物品价格从</a:t>
            </a:r>
            <a:r>
              <a:rPr lang="en-US" altLang="zh-CN" sz="2400" dirty="0">
                <a:latin typeface="FZLanTingHeiS-R-GB" panose="02000000000000000000" pitchFamily="2" charset="-122"/>
                <a:ea typeface="FZLanTingHeiS-R-GB" panose="02000000000000000000" pitchFamily="2" charset="-122"/>
                <a:cs typeface="Microsoft YaHei" charset="-122"/>
              </a:rPr>
              <a:t>5.5</a:t>
            </a:r>
            <a:r>
              <a:rPr lang="zh-CN" altLang="en-US" sz="2400" dirty="0">
                <a:latin typeface="FZLanTingHeiS-R-GB" panose="02000000000000000000" pitchFamily="2" charset="-122"/>
                <a:ea typeface="FZLanTingHeiS-R-GB" panose="02000000000000000000" pitchFamily="2" charset="-122"/>
                <a:cs typeface="Microsoft YaHei" charset="-122"/>
              </a:rPr>
              <a:t>元上升为</a:t>
            </a:r>
            <a:r>
              <a:rPr lang="en-US" altLang="zh-CN" sz="2400" dirty="0">
                <a:latin typeface="FZLanTingHeiS-R-GB" panose="02000000000000000000" pitchFamily="2" charset="-122"/>
                <a:ea typeface="FZLanTingHeiS-R-GB" panose="02000000000000000000" pitchFamily="2" charset="-122"/>
                <a:cs typeface="Microsoft YaHei" charset="-122"/>
              </a:rPr>
              <a:t>6.5</a:t>
            </a:r>
            <a:r>
              <a:rPr lang="zh-CN" altLang="en-US" sz="2400" dirty="0">
                <a:latin typeface="FZLanTingHeiS-R-GB" panose="02000000000000000000" pitchFamily="2" charset="-122"/>
                <a:ea typeface="FZLanTingHeiS-R-GB" panose="02000000000000000000" pitchFamily="2" charset="-122"/>
                <a:cs typeface="Microsoft YaHei" charset="-122"/>
              </a:rPr>
              <a:t>元，需求量从</a:t>
            </a:r>
            <a:r>
              <a:rPr lang="en-US" altLang="zh-CN" sz="2400" dirty="0">
                <a:latin typeface="FZLanTingHeiS-R-GB" panose="02000000000000000000" pitchFamily="2" charset="-122"/>
                <a:ea typeface="FZLanTingHeiS-R-GB" panose="02000000000000000000" pitchFamily="2" charset="-122"/>
                <a:cs typeface="Microsoft YaHei" charset="-122"/>
              </a:rPr>
              <a:t>12500</a:t>
            </a:r>
            <a:r>
              <a:rPr lang="zh-CN" altLang="en-US" sz="2400" dirty="0">
                <a:latin typeface="FZLanTingHeiS-R-GB" panose="02000000000000000000" pitchFamily="2" charset="-122"/>
                <a:ea typeface="FZLanTingHeiS-R-GB" panose="02000000000000000000" pitchFamily="2" charset="-122"/>
                <a:cs typeface="Microsoft YaHei" charset="-122"/>
              </a:rPr>
              <a:t>单位减少为</a:t>
            </a:r>
            <a:r>
              <a:rPr lang="en-US" altLang="zh-CN" sz="2400" dirty="0">
                <a:latin typeface="FZLanTingHeiS-R-GB" panose="02000000000000000000" pitchFamily="2" charset="-122"/>
                <a:ea typeface="FZLanTingHeiS-R-GB" panose="02000000000000000000" pitchFamily="2" charset="-122"/>
                <a:cs typeface="Microsoft YaHei" charset="-122"/>
              </a:rPr>
              <a:t>11500</a:t>
            </a:r>
            <a:r>
              <a:rPr lang="zh-CN" altLang="en-US" sz="2400" dirty="0">
                <a:latin typeface="FZLanTingHeiS-R-GB" panose="02000000000000000000" pitchFamily="2" charset="-122"/>
                <a:ea typeface="FZLanTingHeiS-R-GB" panose="02000000000000000000" pitchFamily="2" charset="-122"/>
                <a:cs typeface="Microsoft YaHei" charset="-122"/>
              </a:rPr>
              <a:t>单位。在这段需求曲线范围内，需求的价格弹性为：</a:t>
            </a:r>
            <a:endParaRPr lang="pl-PL" altLang="zh-CN" sz="2400" dirty="0">
              <a:latin typeface="FZLanTingHeiS-R-GB" panose="02000000000000000000" pitchFamily="2" charset="-122"/>
              <a:ea typeface="FZLanTingHeiS-R-GB" panose="02000000000000000000" pitchFamily="2" charset="-122"/>
              <a:cs typeface="Microsoft YaHei" charset="-122"/>
            </a:endParaRPr>
          </a:p>
        </p:txBody>
      </p:sp>
      <p:graphicFrame>
        <p:nvGraphicFramePr>
          <p:cNvPr id="3" name="对象 2">
            <a:extLst>
              <a:ext uri="{FF2B5EF4-FFF2-40B4-BE49-F238E27FC236}">
                <a16:creationId xmlns:a16="http://schemas.microsoft.com/office/drawing/2014/main" id="{A0B3FB8F-7F52-4243-A38E-45D0E1DF84CD}"/>
              </a:ext>
            </a:extLst>
          </p:cNvPr>
          <p:cNvGraphicFramePr>
            <a:graphicFrameLocks noChangeAspect="1"/>
          </p:cNvGraphicFramePr>
          <p:nvPr/>
        </p:nvGraphicFramePr>
        <p:xfrm>
          <a:off x="2217800" y="4475009"/>
          <a:ext cx="7330518" cy="1074300"/>
        </p:xfrm>
        <a:graphic>
          <a:graphicData uri="http://schemas.openxmlformats.org/presentationml/2006/ole">
            <mc:AlternateContent xmlns:mc="http://schemas.openxmlformats.org/markup-compatibility/2006">
              <mc:Choice xmlns:v="urn:schemas-microsoft-com:vml" Requires="v">
                <p:oleObj spid="_x0000_s193551" r:id="rId4" imgW="2946240" imgH="431640" progId="Equation.KSEE3">
                  <p:embed/>
                </p:oleObj>
              </mc:Choice>
              <mc:Fallback>
                <p:oleObj r:id="rId4" imgW="2946240" imgH="431640" progId="Equation.KSEE3">
                  <p:embed/>
                  <p:pic>
                    <p:nvPicPr>
                      <p:cNvPr id="3" name="对象 2">
                        <a:extLst>
                          <a:ext uri="{FF2B5EF4-FFF2-40B4-BE49-F238E27FC236}">
                            <a16:creationId xmlns:a16="http://schemas.microsoft.com/office/drawing/2014/main" id="{A0B3FB8F-7F52-4243-A38E-45D0E1DF84C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17800" y="4475009"/>
                        <a:ext cx="7330518" cy="1074300"/>
                      </a:xfrm>
                      <a:prstGeom prst="rect">
                        <a:avLst/>
                      </a:prstGeom>
                      <a:noFill/>
                    </p:spPr>
                  </p:pic>
                </p:oleObj>
              </mc:Fallback>
            </mc:AlternateContent>
          </a:graphicData>
        </a:graphic>
      </p:graphicFrame>
      <p:sp>
        <p:nvSpPr>
          <p:cNvPr id="4" name="矩形 3">
            <a:extLst>
              <a:ext uri="{FF2B5EF4-FFF2-40B4-BE49-F238E27FC236}">
                <a16:creationId xmlns:a16="http://schemas.microsoft.com/office/drawing/2014/main" id="{1B10F0B1-F8BE-F04A-A656-8E385DB1391D}"/>
              </a:ext>
            </a:extLst>
          </p:cNvPr>
          <p:cNvSpPr/>
          <p:nvPr/>
        </p:nvSpPr>
        <p:spPr>
          <a:xfrm>
            <a:off x="888877" y="2272155"/>
            <a:ext cx="10554978" cy="1135054"/>
          </a:xfrm>
          <a:prstGeom prst="rect">
            <a:avLst/>
          </a:prstGeom>
          <a:ln>
            <a:solidFill>
              <a:schemeClr val="tx1"/>
            </a:solidFill>
          </a:ln>
        </p:spPr>
        <p:txBody>
          <a:bodyPr wrap="square">
            <a:spAutoFit/>
          </a:bodyPr>
          <a:lstStyle/>
          <a:p>
            <a:pPr>
              <a:lnSpc>
                <a:spcPct val="150000"/>
              </a:lnSpc>
            </a:pPr>
            <a:r>
              <a:rPr lang="zh-CN" altLang="en-US" sz="2400" dirty="0">
                <a:solidFill>
                  <a:srgbClr val="1F2D3D"/>
                </a:solidFill>
                <a:latin typeface="FZLanTingHeiS-R-GB" panose="02000000000000000000" pitchFamily="2" charset="-122"/>
                <a:ea typeface="FZLanTingHeiS-R-GB" panose="02000000000000000000" pitchFamily="2" charset="-122"/>
                <a:cs typeface="Microsoft YaHei" charset="-122"/>
              </a:rPr>
              <a:t>解：</a:t>
            </a:r>
            <a:r>
              <a:rPr lang="en-US" altLang="zh-CN" sz="2400" dirty="0">
                <a:solidFill>
                  <a:srgbClr val="1F2D3D"/>
                </a:solidFill>
                <a:latin typeface="FZLanTingHeiS-R-GB" panose="02000000000000000000" pitchFamily="2" charset="-122"/>
                <a:ea typeface="FZLanTingHeiS-R-GB" panose="02000000000000000000" pitchFamily="2" charset="-122"/>
                <a:cs typeface="Microsoft YaHei" charset="-122"/>
              </a:rPr>
              <a:t>Q</a:t>
            </a:r>
            <a:r>
              <a:rPr lang="en-US" altLang="zh-CN" sz="2400" baseline="-25000" dirty="0">
                <a:solidFill>
                  <a:srgbClr val="1F2D3D"/>
                </a:solidFill>
                <a:latin typeface="FZLanTingHeiS-R-GB" panose="02000000000000000000" pitchFamily="2" charset="-122"/>
                <a:ea typeface="FZLanTingHeiS-R-GB" panose="02000000000000000000" pitchFamily="2" charset="-122"/>
                <a:cs typeface="Microsoft YaHei" charset="-122"/>
              </a:rPr>
              <a:t>1</a:t>
            </a:r>
            <a:r>
              <a:rPr lang="zh-CN" altLang="en-US" sz="2400" dirty="0">
                <a:solidFill>
                  <a:srgbClr val="1F2D3D"/>
                </a:solidFill>
                <a:latin typeface="FZLanTingHeiS-R-GB" panose="02000000000000000000" pitchFamily="2" charset="-122"/>
                <a:ea typeface="FZLanTingHeiS-R-GB" panose="02000000000000000000" pitchFamily="2" charset="-122"/>
                <a:cs typeface="Microsoft YaHei" charset="-122"/>
              </a:rPr>
              <a:t>为</a:t>
            </a:r>
            <a:r>
              <a:rPr lang="en-US" altLang="zh-CN" sz="2400" dirty="0">
                <a:solidFill>
                  <a:schemeClr val="bg1"/>
                </a:solidFill>
                <a:latin typeface="FZLanTingHeiS-R-GB" panose="02000000000000000000" pitchFamily="2" charset="-122"/>
                <a:ea typeface="FZLanTingHeiS-R-GB" panose="02000000000000000000" pitchFamily="2" charset="-122"/>
                <a:cs typeface="Microsoft YaHei" charset="-122"/>
              </a:rPr>
              <a:t>12500</a:t>
            </a:r>
            <a:r>
              <a:rPr lang="zh-CN" altLang="en-US" sz="2400" dirty="0">
                <a:solidFill>
                  <a:srgbClr val="1F2D3D"/>
                </a:solidFill>
                <a:latin typeface="FZLanTingHeiS-R-GB" panose="02000000000000000000" pitchFamily="2" charset="-122"/>
                <a:ea typeface="FZLanTingHeiS-R-GB" panose="02000000000000000000" pitchFamily="2" charset="-122"/>
                <a:cs typeface="Microsoft YaHei" charset="-122"/>
              </a:rPr>
              <a:t>，</a:t>
            </a:r>
            <a:r>
              <a:rPr lang="en-US" altLang="zh-CN" sz="2400" dirty="0">
                <a:solidFill>
                  <a:srgbClr val="1F2D3D"/>
                </a:solidFill>
                <a:latin typeface="FZLanTingHeiS-R-GB" panose="02000000000000000000" pitchFamily="2" charset="-122"/>
                <a:ea typeface="FZLanTingHeiS-R-GB" panose="02000000000000000000" pitchFamily="2" charset="-122"/>
                <a:cs typeface="Microsoft YaHei" charset="-122"/>
              </a:rPr>
              <a:t>Q</a:t>
            </a:r>
            <a:r>
              <a:rPr lang="en-US" altLang="zh-CN" sz="2400" baseline="-25000" dirty="0">
                <a:solidFill>
                  <a:srgbClr val="1F2D3D"/>
                </a:solidFill>
                <a:latin typeface="FZLanTingHeiS-R-GB" panose="02000000000000000000" pitchFamily="2" charset="-122"/>
                <a:ea typeface="FZLanTingHeiS-R-GB" panose="02000000000000000000" pitchFamily="2" charset="-122"/>
                <a:cs typeface="Microsoft YaHei" charset="-122"/>
              </a:rPr>
              <a:t>2</a:t>
            </a:r>
            <a:r>
              <a:rPr lang="zh-CN" altLang="en-US" sz="2400" dirty="0">
                <a:solidFill>
                  <a:srgbClr val="1F2D3D"/>
                </a:solidFill>
                <a:latin typeface="FZLanTingHeiS-R-GB" panose="02000000000000000000" pitchFamily="2" charset="-122"/>
                <a:ea typeface="FZLanTingHeiS-R-GB" panose="02000000000000000000" pitchFamily="2" charset="-122"/>
                <a:cs typeface="Microsoft YaHei" charset="-122"/>
              </a:rPr>
              <a:t>为</a:t>
            </a:r>
            <a:r>
              <a:rPr lang="en-US" altLang="zh-CN" sz="2400" dirty="0">
                <a:solidFill>
                  <a:schemeClr val="bg1"/>
                </a:solidFill>
                <a:latin typeface="FZLanTingHeiS-R-GB" panose="02000000000000000000" pitchFamily="2" charset="-122"/>
                <a:ea typeface="FZLanTingHeiS-R-GB" panose="02000000000000000000" pitchFamily="2" charset="-122"/>
                <a:cs typeface="Microsoft YaHei" charset="-122"/>
              </a:rPr>
              <a:t>11500</a:t>
            </a:r>
            <a:r>
              <a:rPr lang="zh-CN" altLang="en-US" sz="2400" dirty="0">
                <a:solidFill>
                  <a:srgbClr val="1F2D3D"/>
                </a:solidFill>
                <a:latin typeface="FZLanTingHeiS-R-GB" panose="02000000000000000000" pitchFamily="2" charset="-122"/>
                <a:ea typeface="FZLanTingHeiS-R-GB" panose="02000000000000000000" pitchFamily="2" charset="-122"/>
                <a:cs typeface="Microsoft YaHei" charset="-122"/>
              </a:rPr>
              <a:t>，</a:t>
            </a:r>
            <a:r>
              <a:rPr lang="en-US" altLang="zh-CN" sz="2400" dirty="0">
                <a:solidFill>
                  <a:srgbClr val="1F2D3D"/>
                </a:solidFill>
                <a:latin typeface="FZLanTingHeiS-R-GB" panose="02000000000000000000" pitchFamily="2" charset="-122"/>
                <a:ea typeface="FZLanTingHeiS-R-GB" panose="02000000000000000000" pitchFamily="2" charset="-122"/>
                <a:cs typeface="Microsoft YaHei" charset="-122"/>
              </a:rPr>
              <a:t>P</a:t>
            </a:r>
            <a:r>
              <a:rPr lang="en-US" altLang="zh-CN" sz="2400" baseline="-25000" dirty="0">
                <a:solidFill>
                  <a:srgbClr val="1F2D3D"/>
                </a:solidFill>
                <a:latin typeface="FZLanTingHeiS-R-GB" panose="02000000000000000000" pitchFamily="2" charset="-122"/>
                <a:ea typeface="FZLanTingHeiS-R-GB" panose="02000000000000000000" pitchFamily="2" charset="-122"/>
                <a:cs typeface="Microsoft YaHei" charset="-122"/>
              </a:rPr>
              <a:t>1</a:t>
            </a:r>
            <a:r>
              <a:rPr lang="zh-CN" altLang="en-US" sz="2400" dirty="0">
                <a:solidFill>
                  <a:srgbClr val="1F2D3D"/>
                </a:solidFill>
                <a:latin typeface="FZLanTingHeiS-R-GB" panose="02000000000000000000" pitchFamily="2" charset="-122"/>
                <a:ea typeface="FZLanTingHeiS-R-GB" panose="02000000000000000000" pitchFamily="2" charset="-122"/>
                <a:cs typeface="Microsoft YaHei" charset="-122"/>
              </a:rPr>
              <a:t>为</a:t>
            </a:r>
            <a:r>
              <a:rPr lang="en-US" altLang="zh-CN" sz="2400" dirty="0">
                <a:solidFill>
                  <a:schemeClr val="bg1"/>
                </a:solidFill>
                <a:latin typeface="FZLanTingHeiS-R-GB" panose="02000000000000000000" pitchFamily="2" charset="-122"/>
                <a:ea typeface="FZLanTingHeiS-R-GB" panose="02000000000000000000" pitchFamily="2" charset="-122"/>
                <a:cs typeface="Microsoft YaHei" charset="-122"/>
              </a:rPr>
              <a:t>5.5</a:t>
            </a:r>
            <a:r>
              <a:rPr lang="zh-CN" altLang="en-US" sz="2400" dirty="0">
                <a:solidFill>
                  <a:srgbClr val="1F2D3D"/>
                </a:solidFill>
                <a:latin typeface="FZLanTingHeiS-R-GB" panose="02000000000000000000" pitchFamily="2" charset="-122"/>
                <a:ea typeface="FZLanTingHeiS-R-GB" panose="02000000000000000000" pitchFamily="2" charset="-122"/>
                <a:cs typeface="Microsoft YaHei" charset="-122"/>
              </a:rPr>
              <a:t>，</a:t>
            </a:r>
            <a:r>
              <a:rPr lang="en-US" altLang="zh-CN" sz="2400" dirty="0">
                <a:solidFill>
                  <a:srgbClr val="1F2D3D"/>
                </a:solidFill>
                <a:latin typeface="FZLanTingHeiS-R-GB" panose="02000000000000000000" pitchFamily="2" charset="-122"/>
                <a:ea typeface="FZLanTingHeiS-R-GB" panose="02000000000000000000" pitchFamily="2" charset="-122"/>
                <a:cs typeface="Microsoft YaHei" charset="-122"/>
              </a:rPr>
              <a:t>P</a:t>
            </a:r>
            <a:r>
              <a:rPr lang="en-US" altLang="zh-CN" sz="2400" baseline="-25000" dirty="0">
                <a:solidFill>
                  <a:srgbClr val="1F2D3D"/>
                </a:solidFill>
                <a:latin typeface="FZLanTingHeiS-R-GB" panose="02000000000000000000" pitchFamily="2" charset="-122"/>
                <a:ea typeface="FZLanTingHeiS-R-GB" panose="02000000000000000000" pitchFamily="2" charset="-122"/>
                <a:cs typeface="Microsoft YaHei" charset="-122"/>
              </a:rPr>
              <a:t>2</a:t>
            </a:r>
            <a:r>
              <a:rPr lang="zh-CN" altLang="en-US" sz="2400" dirty="0">
                <a:solidFill>
                  <a:srgbClr val="1F2D3D"/>
                </a:solidFill>
                <a:latin typeface="FZLanTingHeiS-R-GB" panose="02000000000000000000" pitchFamily="2" charset="-122"/>
                <a:ea typeface="FZLanTingHeiS-R-GB" panose="02000000000000000000" pitchFamily="2" charset="-122"/>
                <a:cs typeface="Microsoft YaHei" charset="-122"/>
              </a:rPr>
              <a:t>为</a:t>
            </a:r>
            <a:r>
              <a:rPr lang="en-US" altLang="zh-CN" sz="2400" dirty="0">
                <a:solidFill>
                  <a:schemeClr val="bg1"/>
                </a:solidFill>
                <a:latin typeface="FZLanTingHeiS-R-GB" panose="02000000000000000000" pitchFamily="2" charset="-122"/>
                <a:ea typeface="FZLanTingHeiS-R-GB" panose="02000000000000000000" pitchFamily="2" charset="-122"/>
                <a:cs typeface="Microsoft YaHei" charset="-122"/>
              </a:rPr>
              <a:t>6.5</a:t>
            </a:r>
          </a:p>
          <a:p>
            <a:pPr>
              <a:lnSpc>
                <a:spcPct val="150000"/>
              </a:lnSpc>
            </a:pPr>
            <a:r>
              <a:rPr lang="zh-CN" altLang="en-US" sz="2400" dirty="0">
                <a:solidFill>
                  <a:srgbClr val="1F2D3D"/>
                </a:solidFill>
                <a:latin typeface="FZLanTingHeiS-R-GB" panose="02000000000000000000" pitchFamily="2" charset="-122"/>
                <a:ea typeface="FZLanTingHeiS-R-GB" panose="02000000000000000000" pitchFamily="2" charset="-122"/>
                <a:cs typeface="Microsoft YaHei" charset="-122"/>
              </a:rPr>
              <a:t>      </a:t>
            </a:r>
            <a:endParaRPr lang="zh-CN" altLang="en-US" sz="2400" dirty="0">
              <a:latin typeface="FZLanTingHeiS-R-GB" panose="02000000000000000000" pitchFamily="2" charset="-122"/>
              <a:ea typeface="FZLanTingHeiS-R-GB" panose="02000000000000000000" pitchFamily="2" charset="-122"/>
              <a:cs typeface="Microsoft YaHei" charset="-122"/>
            </a:endParaRPr>
          </a:p>
        </p:txBody>
      </p:sp>
    </p:spTree>
    <p:extLst>
      <p:ext uri="{BB962C8B-B14F-4D97-AF65-F5344CB8AC3E}">
        <p14:creationId xmlns:p14="http://schemas.microsoft.com/office/powerpoint/2010/main" val="238459609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56368" y="645513"/>
            <a:ext cx="11275413" cy="1200329"/>
          </a:xfrm>
          <a:prstGeom prst="rect">
            <a:avLst/>
          </a:prstGeom>
        </p:spPr>
        <p:txBody>
          <a:bodyPr wrap="square">
            <a:spAutoFit/>
          </a:bodyPr>
          <a:lstStyle/>
          <a:p>
            <a:pPr fontAlgn="t">
              <a:lnSpc>
                <a:spcPct val="150000"/>
              </a:lnSpc>
            </a:pPr>
            <a:r>
              <a:rPr lang="zh-CN" altLang="en-US" sz="2400" dirty="0">
                <a:latin typeface="FZLanTingHeiS-R-GB" panose="02000000000000000000" pitchFamily="2" charset="-122"/>
                <a:ea typeface="FZLanTingHeiS-R-GB" panose="02000000000000000000" pitchFamily="2" charset="-122"/>
                <a:cs typeface="Microsoft YaHei" charset="-122"/>
              </a:rPr>
              <a:t>弧弹性计算例题：假定某种物品价格从</a:t>
            </a:r>
            <a:r>
              <a:rPr lang="en-US" altLang="zh-CN" sz="2400" dirty="0">
                <a:latin typeface="FZLanTingHeiS-R-GB" panose="02000000000000000000" pitchFamily="2" charset="-122"/>
                <a:ea typeface="FZLanTingHeiS-R-GB" panose="02000000000000000000" pitchFamily="2" charset="-122"/>
                <a:cs typeface="Microsoft YaHei" charset="-122"/>
              </a:rPr>
              <a:t>5.5</a:t>
            </a:r>
            <a:r>
              <a:rPr lang="zh-CN" altLang="en-US" sz="2400" dirty="0">
                <a:latin typeface="FZLanTingHeiS-R-GB" panose="02000000000000000000" pitchFamily="2" charset="-122"/>
                <a:ea typeface="FZLanTingHeiS-R-GB" panose="02000000000000000000" pitchFamily="2" charset="-122"/>
                <a:cs typeface="Microsoft YaHei" charset="-122"/>
              </a:rPr>
              <a:t>元上升为</a:t>
            </a:r>
            <a:r>
              <a:rPr lang="en-US" altLang="zh-CN" sz="2400" dirty="0">
                <a:latin typeface="FZLanTingHeiS-R-GB" panose="02000000000000000000" pitchFamily="2" charset="-122"/>
                <a:ea typeface="FZLanTingHeiS-R-GB" panose="02000000000000000000" pitchFamily="2" charset="-122"/>
                <a:cs typeface="Microsoft YaHei" charset="-122"/>
              </a:rPr>
              <a:t>6.5</a:t>
            </a:r>
            <a:r>
              <a:rPr lang="zh-CN" altLang="en-US" sz="2400" dirty="0">
                <a:latin typeface="FZLanTingHeiS-R-GB" panose="02000000000000000000" pitchFamily="2" charset="-122"/>
                <a:ea typeface="FZLanTingHeiS-R-GB" panose="02000000000000000000" pitchFamily="2" charset="-122"/>
                <a:cs typeface="Microsoft YaHei" charset="-122"/>
              </a:rPr>
              <a:t>元，需求量从</a:t>
            </a:r>
            <a:r>
              <a:rPr lang="en-US" altLang="zh-CN" sz="2400" dirty="0">
                <a:latin typeface="FZLanTingHeiS-R-GB" panose="02000000000000000000" pitchFamily="2" charset="-122"/>
                <a:ea typeface="FZLanTingHeiS-R-GB" panose="02000000000000000000" pitchFamily="2" charset="-122"/>
                <a:cs typeface="Microsoft YaHei" charset="-122"/>
              </a:rPr>
              <a:t>12500</a:t>
            </a:r>
            <a:r>
              <a:rPr lang="zh-CN" altLang="en-US" sz="2400" dirty="0">
                <a:latin typeface="FZLanTingHeiS-R-GB" panose="02000000000000000000" pitchFamily="2" charset="-122"/>
                <a:ea typeface="FZLanTingHeiS-R-GB" panose="02000000000000000000" pitchFamily="2" charset="-122"/>
                <a:cs typeface="Microsoft YaHei" charset="-122"/>
              </a:rPr>
              <a:t>单位减少为</a:t>
            </a:r>
            <a:r>
              <a:rPr lang="en-US" altLang="zh-CN" sz="2400" dirty="0">
                <a:latin typeface="FZLanTingHeiS-R-GB" panose="02000000000000000000" pitchFamily="2" charset="-122"/>
                <a:ea typeface="FZLanTingHeiS-R-GB" panose="02000000000000000000" pitchFamily="2" charset="-122"/>
                <a:cs typeface="Microsoft YaHei" charset="-122"/>
              </a:rPr>
              <a:t>11500</a:t>
            </a:r>
            <a:r>
              <a:rPr lang="zh-CN" altLang="en-US" sz="2400" dirty="0">
                <a:latin typeface="FZLanTingHeiS-R-GB" panose="02000000000000000000" pitchFamily="2" charset="-122"/>
                <a:ea typeface="FZLanTingHeiS-R-GB" panose="02000000000000000000" pitchFamily="2" charset="-122"/>
                <a:cs typeface="Microsoft YaHei" charset="-122"/>
              </a:rPr>
              <a:t>单位。在这段需求曲线范围内，需求的价格弹性为：</a:t>
            </a:r>
            <a:endParaRPr lang="pl-PL" altLang="zh-CN" sz="2400" dirty="0">
              <a:latin typeface="FZLanTingHeiS-R-GB" panose="02000000000000000000" pitchFamily="2" charset="-122"/>
              <a:ea typeface="FZLanTingHeiS-R-GB" panose="02000000000000000000" pitchFamily="2" charset="-122"/>
              <a:cs typeface="Microsoft YaHei" charset="-122"/>
            </a:endParaRPr>
          </a:p>
        </p:txBody>
      </p:sp>
      <p:graphicFrame>
        <p:nvGraphicFramePr>
          <p:cNvPr id="3" name="对象 2">
            <a:extLst>
              <a:ext uri="{FF2B5EF4-FFF2-40B4-BE49-F238E27FC236}">
                <a16:creationId xmlns:a16="http://schemas.microsoft.com/office/drawing/2014/main" id="{A0B3FB8F-7F52-4243-A38E-45D0E1DF84CD}"/>
              </a:ext>
            </a:extLst>
          </p:cNvPr>
          <p:cNvGraphicFramePr>
            <a:graphicFrameLocks noChangeAspect="1"/>
          </p:cNvGraphicFramePr>
          <p:nvPr/>
        </p:nvGraphicFramePr>
        <p:xfrm>
          <a:off x="2217800" y="4475009"/>
          <a:ext cx="7330518" cy="1074300"/>
        </p:xfrm>
        <a:graphic>
          <a:graphicData uri="http://schemas.openxmlformats.org/presentationml/2006/ole">
            <mc:AlternateContent xmlns:mc="http://schemas.openxmlformats.org/markup-compatibility/2006">
              <mc:Choice xmlns:v="urn:schemas-microsoft-com:vml" Requires="v">
                <p:oleObj spid="_x0000_s199694" r:id="rId4" imgW="2946240" imgH="431640" progId="Equation.KSEE3">
                  <p:embed/>
                </p:oleObj>
              </mc:Choice>
              <mc:Fallback>
                <p:oleObj r:id="rId4" imgW="2946240" imgH="431640" progId="Equation.KSEE3">
                  <p:embed/>
                  <p:pic>
                    <p:nvPicPr>
                      <p:cNvPr id="3" name="对象 2">
                        <a:extLst>
                          <a:ext uri="{FF2B5EF4-FFF2-40B4-BE49-F238E27FC236}">
                            <a16:creationId xmlns:a16="http://schemas.microsoft.com/office/drawing/2014/main" id="{A0B3FB8F-7F52-4243-A38E-45D0E1DF84C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17800" y="4475009"/>
                        <a:ext cx="7330518" cy="1074300"/>
                      </a:xfrm>
                      <a:prstGeom prst="rect">
                        <a:avLst/>
                      </a:prstGeom>
                      <a:noFill/>
                    </p:spPr>
                  </p:pic>
                </p:oleObj>
              </mc:Fallback>
            </mc:AlternateContent>
          </a:graphicData>
        </a:graphic>
      </p:graphicFrame>
      <p:sp>
        <p:nvSpPr>
          <p:cNvPr id="4" name="矩形 3">
            <a:extLst>
              <a:ext uri="{FF2B5EF4-FFF2-40B4-BE49-F238E27FC236}">
                <a16:creationId xmlns:a16="http://schemas.microsoft.com/office/drawing/2014/main" id="{1B10F0B1-F8BE-F04A-A656-8E385DB1391D}"/>
              </a:ext>
            </a:extLst>
          </p:cNvPr>
          <p:cNvSpPr/>
          <p:nvPr/>
        </p:nvSpPr>
        <p:spPr>
          <a:xfrm>
            <a:off x="888877" y="2272155"/>
            <a:ext cx="10554978" cy="1135054"/>
          </a:xfrm>
          <a:prstGeom prst="rect">
            <a:avLst/>
          </a:prstGeom>
          <a:ln>
            <a:solidFill>
              <a:schemeClr val="tx1"/>
            </a:solidFill>
          </a:ln>
        </p:spPr>
        <p:txBody>
          <a:bodyPr wrap="square">
            <a:spAutoFit/>
          </a:bodyPr>
          <a:lstStyle/>
          <a:p>
            <a:pPr>
              <a:lnSpc>
                <a:spcPct val="150000"/>
              </a:lnSpc>
            </a:pPr>
            <a:r>
              <a:rPr lang="zh-CN" altLang="en-US" sz="2400" dirty="0">
                <a:solidFill>
                  <a:srgbClr val="1F2D3D"/>
                </a:solidFill>
                <a:latin typeface="FZLanTingHeiS-R-GB" panose="02000000000000000000" pitchFamily="2" charset="-122"/>
                <a:ea typeface="FZLanTingHeiS-R-GB" panose="02000000000000000000" pitchFamily="2" charset="-122"/>
                <a:cs typeface="Microsoft YaHei" charset="-122"/>
              </a:rPr>
              <a:t>解：</a:t>
            </a:r>
            <a:r>
              <a:rPr lang="en-US" altLang="zh-CN" sz="2400" dirty="0">
                <a:solidFill>
                  <a:srgbClr val="1F2D3D"/>
                </a:solidFill>
                <a:latin typeface="FZLanTingHeiS-R-GB" panose="02000000000000000000" pitchFamily="2" charset="-122"/>
                <a:ea typeface="FZLanTingHeiS-R-GB" panose="02000000000000000000" pitchFamily="2" charset="-122"/>
                <a:cs typeface="Microsoft YaHei" charset="-122"/>
              </a:rPr>
              <a:t>Q</a:t>
            </a:r>
            <a:r>
              <a:rPr lang="en-US" altLang="zh-CN" sz="2400" baseline="-25000" dirty="0">
                <a:solidFill>
                  <a:srgbClr val="1F2D3D"/>
                </a:solidFill>
                <a:latin typeface="FZLanTingHeiS-R-GB" panose="02000000000000000000" pitchFamily="2" charset="-122"/>
                <a:ea typeface="FZLanTingHeiS-R-GB" panose="02000000000000000000" pitchFamily="2" charset="-122"/>
                <a:cs typeface="Microsoft YaHei" charset="-122"/>
              </a:rPr>
              <a:t>1</a:t>
            </a:r>
            <a:r>
              <a:rPr lang="zh-CN" altLang="en-US" sz="2400" dirty="0">
                <a:solidFill>
                  <a:srgbClr val="1F2D3D"/>
                </a:solidFill>
                <a:latin typeface="FZLanTingHeiS-R-GB" panose="02000000000000000000" pitchFamily="2" charset="-122"/>
                <a:ea typeface="FZLanTingHeiS-R-GB" panose="02000000000000000000" pitchFamily="2" charset="-122"/>
                <a:cs typeface="Microsoft YaHei" charset="-122"/>
              </a:rPr>
              <a:t>为</a:t>
            </a:r>
            <a:r>
              <a:rPr lang="en-US" altLang="zh-CN" sz="2400" dirty="0">
                <a:solidFill>
                  <a:srgbClr val="1F2D3D"/>
                </a:solidFill>
                <a:latin typeface="FZLanTingHeiS-R-GB" panose="02000000000000000000" pitchFamily="2" charset="-122"/>
                <a:ea typeface="FZLanTingHeiS-R-GB" panose="02000000000000000000" pitchFamily="2" charset="-122"/>
                <a:cs typeface="Microsoft YaHei" charset="-122"/>
              </a:rPr>
              <a:t>12500</a:t>
            </a:r>
            <a:r>
              <a:rPr lang="zh-CN" altLang="en-US" sz="2400" dirty="0">
                <a:solidFill>
                  <a:srgbClr val="1F2D3D"/>
                </a:solidFill>
                <a:latin typeface="FZLanTingHeiS-R-GB" panose="02000000000000000000" pitchFamily="2" charset="-122"/>
                <a:ea typeface="FZLanTingHeiS-R-GB" panose="02000000000000000000" pitchFamily="2" charset="-122"/>
                <a:cs typeface="Microsoft YaHei" charset="-122"/>
              </a:rPr>
              <a:t>，</a:t>
            </a:r>
            <a:r>
              <a:rPr lang="en-US" altLang="zh-CN" sz="2400" dirty="0">
                <a:solidFill>
                  <a:srgbClr val="1F2D3D"/>
                </a:solidFill>
                <a:latin typeface="FZLanTingHeiS-R-GB" panose="02000000000000000000" pitchFamily="2" charset="-122"/>
                <a:ea typeface="FZLanTingHeiS-R-GB" panose="02000000000000000000" pitchFamily="2" charset="-122"/>
                <a:cs typeface="Microsoft YaHei" charset="-122"/>
              </a:rPr>
              <a:t>Q</a:t>
            </a:r>
            <a:r>
              <a:rPr lang="en-US" altLang="zh-CN" sz="2400" baseline="-25000" dirty="0">
                <a:solidFill>
                  <a:srgbClr val="1F2D3D"/>
                </a:solidFill>
                <a:latin typeface="FZLanTingHeiS-R-GB" panose="02000000000000000000" pitchFamily="2" charset="-122"/>
                <a:ea typeface="FZLanTingHeiS-R-GB" panose="02000000000000000000" pitchFamily="2" charset="-122"/>
                <a:cs typeface="Microsoft YaHei" charset="-122"/>
              </a:rPr>
              <a:t>2</a:t>
            </a:r>
            <a:r>
              <a:rPr lang="zh-CN" altLang="en-US" sz="2400" dirty="0">
                <a:solidFill>
                  <a:srgbClr val="1F2D3D"/>
                </a:solidFill>
                <a:latin typeface="FZLanTingHeiS-R-GB" panose="02000000000000000000" pitchFamily="2" charset="-122"/>
                <a:ea typeface="FZLanTingHeiS-R-GB" panose="02000000000000000000" pitchFamily="2" charset="-122"/>
                <a:cs typeface="Microsoft YaHei" charset="-122"/>
              </a:rPr>
              <a:t>为</a:t>
            </a:r>
            <a:r>
              <a:rPr lang="en-US" altLang="zh-CN" sz="2400" dirty="0">
                <a:solidFill>
                  <a:schemeClr val="bg1"/>
                </a:solidFill>
                <a:latin typeface="FZLanTingHeiS-R-GB" panose="02000000000000000000" pitchFamily="2" charset="-122"/>
                <a:ea typeface="FZLanTingHeiS-R-GB" panose="02000000000000000000" pitchFamily="2" charset="-122"/>
                <a:cs typeface="Microsoft YaHei" charset="-122"/>
              </a:rPr>
              <a:t>11500</a:t>
            </a:r>
            <a:r>
              <a:rPr lang="zh-CN" altLang="en-US" sz="2400" dirty="0">
                <a:solidFill>
                  <a:srgbClr val="1F2D3D"/>
                </a:solidFill>
                <a:latin typeface="FZLanTingHeiS-R-GB" panose="02000000000000000000" pitchFamily="2" charset="-122"/>
                <a:ea typeface="FZLanTingHeiS-R-GB" panose="02000000000000000000" pitchFamily="2" charset="-122"/>
                <a:cs typeface="Microsoft YaHei" charset="-122"/>
              </a:rPr>
              <a:t>，</a:t>
            </a:r>
            <a:r>
              <a:rPr lang="en-US" altLang="zh-CN" sz="2400" dirty="0">
                <a:solidFill>
                  <a:srgbClr val="1F2D3D"/>
                </a:solidFill>
                <a:latin typeface="FZLanTingHeiS-R-GB" panose="02000000000000000000" pitchFamily="2" charset="-122"/>
                <a:ea typeface="FZLanTingHeiS-R-GB" panose="02000000000000000000" pitchFamily="2" charset="-122"/>
                <a:cs typeface="Microsoft YaHei" charset="-122"/>
              </a:rPr>
              <a:t>P</a:t>
            </a:r>
            <a:r>
              <a:rPr lang="en-US" altLang="zh-CN" sz="2400" baseline="-25000" dirty="0">
                <a:solidFill>
                  <a:srgbClr val="1F2D3D"/>
                </a:solidFill>
                <a:latin typeface="FZLanTingHeiS-R-GB" panose="02000000000000000000" pitchFamily="2" charset="-122"/>
                <a:ea typeface="FZLanTingHeiS-R-GB" panose="02000000000000000000" pitchFamily="2" charset="-122"/>
                <a:cs typeface="Microsoft YaHei" charset="-122"/>
              </a:rPr>
              <a:t>1</a:t>
            </a:r>
            <a:r>
              <a:rPr lang="zh-CN" altLang="en-US" sz="2400" dirty="0">
                <a:solidFill>
                  <a:srgbClr val="1F2D3D"/>
                </a:solidFill>
                <a:latin typeface="FZLanTingHeiS-R-GB" panose="02000000000000000000" pitchFamily="2" charset="-122"/>
                <a:ea typeface="FZLanTingHeiS-R-GB" panose="02000000000000000000" pitchFamily="2" charset="-122"/>
                <a:cs typeface="Microsoft YaHei" charset="-122"/>
              </a:rPr>
              <a:t>为</a:t>
            </a:r>
            <a:r>
              <a:rPr lang="en-US" altLang="zh-CN" sz="2400" dirty="0">
                <a:solidFill>
                  <a:schemeClr val="bg1"/>
                </a:solidFill>
                <a:latin typeface="FZLanTingHeiS-R-GB" panose="02000000000000000000" pitchFamily="2" charset="-122"/>
                <a:ea typeface="FZLanTingHeiS-R-GB" panose="02000000000000000000" pitchFamily="2" charset="-122"/>
                <a:cs typeface="Microsoft YaHei" charset="-122"/>
              </a:rPr>
              <a:t>5.5</a:t>
            </a:r>
            <a:r>
              <a:rPr lang="zh-CN" altLang="en-US" sz="2400" dirty="0">
                <a:solidFill>
                  <a:srgbClr val="1F2D3D"/>
                </a:solidFill>
                <a:latin typeface="FZLanTingHeiS-R-GB" panose="02000000000000000000" pitchFamily="2" charset="-122"/>
                <a:ea typeface="FZLanTingHeiS-R-GB" panose="02000000000000000000" pitchFamily="2" charset="-122"/>
                <a:cs typeface="Microsoft YaHei" charset="-122"/>
              </a:rPr>
              <a:t>，</a:t>
            </a:r>
            <a:r>
              <a:rPr lang="en-US" altLang="zh-CN" sz="2400" dirty="0">
                <a:solidFill>
                  <a:srgbClr val="1F2D3D"/>
                </a:solidFill>
                <a:latin typeface="FZLanTingHeiS-R-GB" panose="02000000000000000000" pitchFamily="2" charset="-122"/>
                <a:ea typeface="FZLanTingHeiS-R-GB" panose="02000000000000000000" pitchFamily="2" charset="-122"/>
                <a:cs typeface="Microsoft YaHei" charset="-122"/>
              </a:rPr>
              <a:t>P</a:t>
            </a:r>
            <a:r>
              <a:rPr lang="en-US" altLang="zh-CN" sz="2400" baseline="-25000" dirty="0">
                <a:solidFill>
                  <a:srgbClr val="1F2D3D"/>
                </a:solidFill>
                <a:latin typeface="FZLanTingHeiS-R-GB" panose="02000000000000000000" pitchFamily="2" charset="-122"/>
                <a:ea typeface="FZLanTingHeiS-R-GB" panose="02000000000000000000" pitchFamily="2" charset="-122"/>
                <a:cs typeface="Microsoft YaHei" charset="-122"/>
              </a:rPr>
              <a:t>2</a:t>
            </a:r>
            <a:r>
              <a:rPr lang="zh-CN" altLang="en-US" sz="2400" dirty="0">
                <a:solidFill>
                  <a:srgbClr val="1F2D3D"/>
                </a:solidFill>
                <a:latin typeface="FZLanTingHeiS-R-GB" panose="02000000000000000000" pitchFamily="2" charset="-122"/>
                <a:ea typeface="FZLanTingHeiS-R-GB" panose="02000000000000000000" pitchFamily="2" charset="-122"/>
                <a:cs typeface="Microsoft YaHei" charset="-122"/>
              </a:rPr>
              <a:t>为</a:t>
            </a:r>
            <a:r>
              <a:rPr lang="en-US" altLang="zh-CN" sz="2400" dirty="0">
                <a:solidFill>
                  <a:schemeClr val="bg1"/>
                </a:solidFill>
                <a:latin typeface="FZLanTingHeiS-R-GB" panose="02000000000000000000" pitchFamily="2" charset="-122"/>
                <a:ea typeface="FZLanTingHeiS-R-GB" panose="02000000000000000000" pitchFamily="2" charset="-122"/>
                <a:cs typeface="Microsoft YaHei" charset="-122"/>
              </a:rPr>
              <a:t>6.5</a:t>
            </a:r>
          </a:p>
          <a:p>
            <a:pPr>
              <a:lnSpc>
                <a:spcPct val="150000"/>
              </a:lnSpc>
            </a:pPr>
            <a:r>
              <a:rPr lang="zh-CN" altLang="en-US" sz="2400" dirty="0">
                <a:solidFill>
                  <a:srgbClr val="1F2D3D"/>
                </a:solidFill>
                <a:latin typeface="FZLanTingHeiS-R-GB" panose="02000000000000000000" pitchFamily="2" charset="-122"/>
                <a:ea typeface="FZLanTingHeiS-R-GB" panose="02000000000000000000" pitchFamily="2" charset="-122"/>
                <a:cs typeface="Microsoft YaHei" charset="-122"/>
              </a:rPr>
              <a:t>      </a:t>
            </a:r>
            <a:endParaRPr lang="zh-CN" altLang="en-US" sz="2400" dirty="0">
              <a:latin typeface="FZLanTingHeiS-R-GB" panose="02000000000000000000" pitchFamily="2" charset="-122"/>
              <a:ea typeface="FZLanTingHeiS-R-GB" panose="02000000000000000000" pitchFamily="2" charset="-122"/>
              <a:cs typeface="Microsoft YaHei" charset="-122"/>
            </a:endParaRPr>
          </a:p>
        </p:txBody>
      </p:sp>
    </p:spTree>
    <p:extLst>
      <p:ext uri="{BB962C8B-B14F-4D97-AF65-F5344CB8AC3E}">
        <p14:creationId xmlns:p14="http://schemas.microsoft.com/office/powerpoint/2010/main" val="37114119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文本框 5"/>
              <p:cNvSpPr txBox="1"/>
              <p:nvPr/>
            </p:nvSpPr>
            <p:spPr>
              <a:xfrm>
                <a:off x="225887" y="863299"/>
                <a:ext cx="11740226" cy="4652299"/>
              </a:xfrm>
              <a:prstGeom prst="rect">
                <a:avLst/>
              </a:prstGeom>
              <a:noFill/>
            </p:spPr>
            <p:txBody>
              <a:bodyPr wrap="square" rtlCol="0">
                <a:spAutoFit/>
              </a:bodyPr>
              <a:lstStyle/>
              <a:p>
                <a:pPr>
                  <a:lnSpc>
                    <a:spcPct val="150000"/>
                  </a:lnSpc>
                </a:pPr>
                <a:r>
                  <a:rPr kumimoji="1" lang="zh-CN" altLang="en-US" sz="2000" dirty="0">
                    <a:latin typeface="FZLanTingHeiS-R-GB" panose="02000000000000000000" pitchFamily="2" charset="-122"/>
                    <a:ea typeface="FZLanTingHeiS-R-GB" panose="02000000000000000000" pitchFamily="2" charset="-122"/>
                    <a:cs typeface="Microsoft YaHei" charset="-122"/>
                  </a:rPr>
                  <a:t>例题：小明现在预备用</a:t>
                </a:r>
                <a:r>
                  <a:rPr kumimoji="1" lang="en-US" altLang="zh-CN" sz="2000" dirty="0">
                    <a:latin typeface="FZLanTingHeiS-R-GB" panose="02000000000000000000" pitchFamily="2" charset="-122"/>
                    <a:ea typeface="FZLanTingHeiS-R-GB" panose="02000000000000000000" pitchFamily="2" charset="-122"/>
                    <a:cs typeface="Microsoft YaHei" charset="-122"/>
                  </a:rPr>
                  <a:t>1000</a:t>
                </a:r>
                <a:r>
                  <a:rPr kumimoji="1" lang="zh-CN" altLang="en-US" sz="2000" dirty="0">
                    <a:latin typeface="FZLanTingHeiS-R-GB" panose="02000000000000000000" pitchFamily="2" charset="-122"/>
                    <a:ea typeface="FZLanTingHeiS-R-GB" panose="02000000000000000000" pitchFamily="2" charset="-122"/>
                    <a:cs typeface="Microsoft YaHei" charset="-122"/>
                  </a:rPr>
                  <a:t>元来购买牛肉和大米，牛肉的价格为每斤</a:t>
                </a:r>
                <a:r>
                  <a:rPr kumimoji="1" lang="en-US" altLang="zh-CN" sz="2000" dirty="0">
                    <a:latin typeface="FZLanTingHeiS-R-GB" panose="02000000000000000000" pitchFamily="2" charset="-122"/>
                    <a:ea typeface="FZLanTingHeiS-R-GB" panose="02000000000000000000" pitchFamily="2" charset="-122"/>
                    <a:cs typeface="Microsoft YaHei" charset="-122"/>
                  </a:rPr>
                  <a:t>20</a:t>
                </a:r>
                <a:r>
                  <a:rPr kumimoji="1" lang="zh-CN" altLang="en-US" sz="2000" dirty="0">
                    <a:latin typeface="FZLanTingHeiS-R-GB" panose="02000000000000000000" pitchFamily="2" charset="-122"/>
                    <a:ea typeface="FZLanTingHeiS-R-GB" panose="02000000000000000000" pitchFamily="2" charset="-122"/>
                    <a:cs typeface="Microsoft YaHei" charset="-122"/>
                  </a:rPr>
                  <a:t>元，大米的价格为每斤</a:t>
                </a:r>
                <a:r>
                  <a:rPr kumimoji="1" lang="en-US" altLang="zh-CN" sz="2000" dirty="0">
                    <a:latin typeface="FZLanTingHeiS-R-GB" panose="02000000000000000000" pitchFamily="2" charset="-122"/>
                    <a:ea typeface="FZLanTingHeiS-R-GB" panose="02000000000000000000" pitchFamily="2" charset="-122"/>
                    <a:cs typeface="Microsoft YaHei" charset="-122"/>
                  </a:rPr>
                  <a:t>5</a:t>
                </a:r>
                <a:r>
                  <a:rPr kumimoji="1" lang="zh-CN" altLang="en-US" sz="2000" dirty="0">
                    <a:latin typeface="FZLanTingHeiS-R-GB" panose="02000000000000000000" pitchFamily="2" charset="-122"/>
                    <a:ea typeface="FZLanTingHeiS-R-GB" panose="02000000000000000000" pitchFamily="2" charset="-122"/>
                    <a:cs typeface="Microsoft YaHei" charset="-122"/>
                  </a:rPr>
                  <a:t>元。</a:t>
                </a:r>
              </a:p>
              <a:p>
                <a:pPr>
                  <a:lnSpc>
                    <a:spcPct val="150000"/>
                  </a:lnSpc>
                </a:pPr>
                <a:r>
                  <a:rPr kumimoji="1" lang="zh-CN" altLang="en-US" sz="2000" dirty="0">
                    <a:latin typeface="FZLanTingHeiS-R-GB" panose="02000000000000000000" pitchFamily="2" charset="-122"/>
                    <a:ea typeface="FZLanTingHeiS-R-GB" panose="02000000000000000000" pitchFamily="2" charset="-122"/>
                    <a:cs typeface="Microsoft YaHei" charset="-122"/>
                  </a:rPr>
                  <a:t>（</a:t>
                </a:r>
                <a:r>
                  <a:rPr kumimoji="1" lang="en-US" altLang="zh-CN" sz="2000" dirty="0">
                    <a:latin typeface="FZLanTingHeiS-R-GB" panose="02000000000000000000" pitchFamily="2" charset="-122"/>
                    <a:ea typeface="FZLanTingHeiS-R-GB" panose="02000000000000000000" pitchFamily="2" charset="-122"/>
                    <a:cs typeface="Microsoft YaHei" charset="-122"/>
                  </a:rPr>
                  <a:t>1</a:t>
                </a:r>
                <a:r>
                  <a:rPr kumimoji="1" lang="zh-CN" altLang="en-US" sz="2000" dirty="0">
                    <a:latin typeface="FZLanTingHeiS-R-GB" panose="02000000000000000000" pitchFamily="2" charset="-122"/>
                    <a:ea typeface="FZLanTingHeiS-R-GB" panose="02000000000000000000" pitchFamily="2" charset="-122"/>
                    <a:cs typeface="Microsoft YaHei" charset="-122"/>
                  </a:rPr>
                  <a:t>）请写出小明购买牛肉和大米的预算线方程。</a:t>
                </a:r>
              </a:p>
              <a:p>
                <a:pPr>
                  <a:lnSpc>
                    <a:spcPct val="150000"/>
                  </a:lnSpc>
                </a:pPr>
                <a:r>
                  <a:rPr kumimoji="1" lang="zh-CN" altLang="en-US" sz="2000" dirty="0">
                    <a:latin typeface="FZLanTingHeiS-R-GB" panose="02000000000000000000" pitchFamily="2" charset="-122"/>
                    <a:ea typeface="FZLanTingHeiS-R-GB" panose="02000000000000000000" pitchFamily="2" charset="-122"/>
                    <a:cs typeface="Microsoft YaHei" charset="-122"/>
                  </a:rPr>
                  <a:t>（</a:t>
                </a:r>
                <a:r>
                  <a:rPr kumimoji="1" lang="en-US" altLang="zh-CN" sz="2000" dirty="0">
                    <a:latin typeface="FZLanTingHeiS-R-GB" panose="02000000000000000000" pitchFamily="2" charset="-122"/>
                    <a:ea typeface="FZLanTingHeiS-R-GB" panose="02000000000000000000" pitchFamily="2" charset="-122"/>
                    <a:cs typeface="Microsoft YaHei" charset="-122"/>
                  </a:rPr>
                  <a:t>2</a:t>
                </a:r>
                <a:r>
                  <a:rPr kumimoji="1" lang="zh-CN" altLang="en-US" sz="2000" dirty="0">
                    <a:latin typeface="FZLanTingHeiS-R-GB" panose="02000000000000000000" pitchFamily="2" charset="-122"/>
                    <a:ea typeface="FZLanTingHeiS-R-GB" panose="02000000000000000000" pitchFamily="2" charset="-122"/>
                    <a:cs typeface="Microsoft YaHei" charset="-122"/>
                  </a:rPr>
                  <a:t>）如果以牛肉的购买量为纵轴，大米的购买量为横轴，预算线的斜率为多少？</a:t>
                </a:r>
              </a:p>
              <a:p>
                <a:pPr>
                  <a:lnSpc>
                    <a:spcPct val="150000"/>
                  </a:lnSpc>
                </a:pPr>
                <a:r>
                  <a:rPr kumimoji="1" lang="zh-CN" altLang="en-US" sz="2000" dirty="0">
                    <a:latin typeface="FZLanTingHeiS-R-GB" panose="02000000000000000000" pitchFamily="2" charset="-122"/>
                    <a:ea typeface="FZLanTingHeiS-R-GB" panose="02000000000000000000" pitchFamily="2" charset="-122"/>
                    <a:cs typeface="Microsoft YaHei" charset="-122"/>
                  </a:rPr>
                  <a:t>（</a:t>
                </a:r>
                <a:r>
                  <a:rPr kumimoji="1" lang="en-US" altLang="zh-CN" sz="2000" dirty="0">
                    <a:latin typeface="FZLanTingHeiS-R-GB" panose="02000000000000000000" pitchFamily="2" charset="-122"/>
                    <a:ea typeface="FZLanTingHeiS-R-GB" panose="02000000000000000000" pitchFamily="2" charset="-122"/>
                    <a:cs typeface="Microsoft YaHei" charset="-122"/>
                  </a:rPr>
                  <a:t>3</a:t>
                </a:r>
                <a:r>
                  <a:rPr kumimoji="1" lang="zh-CN" altLang="en-US" sz="2000" dirty="0">
                    <a:latin typeface="FZLanTingHeiS-R-GB" panose="02000000000000000000" pitchFamily="2" charset="-122"/>
                    <a:ea typeface="FZLanTingHeiS-R-GB" panose="02000000000000000000" pitchFamily="2" charset="-122"/>
                    <a:cs typeface="Microsoft YaHei" charset="-122"/>
                  </a:rPr>
                  <a:t>）如果大米的价格降低到每斤</a:t>
                </a:r>
                <a:r>
                  <a:rPr kumimoji="1" lang="en-US" altLang="zh-CN" sz="2000" dirty="0">
                    <a:latin typeface="FZLanTingHeiS-R-GB" panose="02000000000000000000" pitchFamily="2" charset="-122"/>
                    <a:ea typeface="FZLanTingHeiS-R-GB" panose="02000000000000000000" pitchFamily="2" charset="-122"/>
                    <a:cs typeface="Microsoft YaHei" charset="-122"/>
                  </a:rPr>
                  <a:t>4</a:t>
                </a:r>
                <a:r>
                  <a:rPr kumimoji="1" lang="zh-CN" altLang="en-US" sz="2000" dirty="0">
                    <a:latin typeface="FZLanTingHeiS-R-GB" panose="02000000000000000000" pitchFamily="2" charset="-122"/>
                    <a:ea typeface="FZLanTingHeiS-R-GB" panose="02000000000000000000" pitchFamily="2" charset="-122"/>
                    <a:cs typeface="Microsoft YaHei" charset="-122"/>
                  </a:rPr>
                  <a:t>元，请写出新的预算线方程。</a:t>
                </a:r>
                <a:endParaRPr kumimoji="1" lang="en-US" altLang="zh-CN" sz="2000" dirty="0">
                  <a:latin typeface="FZLanTingHeiS-R-GB" panose="02000000000000000000" pitchFamily="2" charset="-122"/>
                  <a:ea typeface="FZLanTingHeiS-R-GB" panose="02000000000000000000" pitchFamily="2" charset="-122"/>
                  <a:cs typeface="Microsoft YaHei" charset="-122"/>
                </a:endParaRPr>
              </a:p>
              <a:p>
                <a:pPr>
                  <a:lnSpc>
                    <a:spcPct val="150000"/>
                  </a:lnSpc>
                </a:pPr>
                <a:r>
                  <a:rPr kumimoji="1" lang="zh-CN" altLang="en-US" sz="2000" dirty="0">
                    <a:latin typeface="FZLanTingHeiS-R-GB" panose="02000000000000000000" pitchFamily="2" charset="-122"/>
                    <a:ea typeface="FZLanTingHeiS-R-GB" panose="02000000000000000000" pitchFamily="2" charset="-122"/>
                    <a:cs typeface="Microsoft YaHei" charset="-122"/>
                  </a:rPr>
                  <a:t>解：</a:t>
                </a:r>
              </a:p>
              <a:p>
                <a:pPr>
                  <a:lnSpc>
                    <a:spcPct val="150000"/>
                  </a:lnSpc>
                </a:pPr>
                <a:r>
                  <a:rPr kumimoji="1" lang="zh-CN" altLang="en-US" sz="2000" dirty="0">
                    <a:latin typeface="FZLanTingHeiS-R-GB" panose="02000000000000000000" pitchFamily="2" charset="-122"/>
                    <a:ea typeface="FZLanTingHeiS-R-GB" panose="02000000000000000000" pitchFamily="2" charset="-122"/>
                    <a:cs typeface="Microsoft YaHei" charset="-122"/>
                  </a:rPr>
                  <a:t>（</a:t>
                </a:r>
                <a:r>
                  <a:rPr kumimoji="1" lang="en-US" altLang="zh-CN" sz="2000" dirty="0">
                    <a:latin typeface="FZLanTingHeiS-R-GB" panose="02000000000000000000" pitchFamily="2" charset="-122"/>
                    <a:ea typeface="FZLanTingHeiS-R-GB" panose="02000000000000000000" pitchFamily="2" charset="-122"/>
                    <a:cs typeface="Microsoft YaHei" charset="-122"/>
                  </a:rPr>
                  <a:t>1</a:t>
                </a:r>
                <a:r>
                  <a:rPr kumimoji="1" lang="zh-CN" altLang="en-US" sz="2000" dirty="0">
                    <a:latin typeface="FZLanTingHeiS-R-GB" panose="02000000000000000000" pitchFamily="2" charset="-122"/>
                    <a:ea typeface="FZLanTingHeiS-R-GB" panose="02000000000000000000" pitchFamily="2" charset="-122"/>
                    <a:cs typeface="Microsoft YaHei" charset="-122"/>
                  </a:rPr>
                  <a:t>）假设大米的购买量为</a:t>
                </a:r>
                <a:r>
                  <a:rPr kumimoji="1" lang="en-US" altLang="zh-CN" sz="2000" dirty="0">
                    <a:latin typeface="FZLanTingHeiS-R-GB" panose="02000000000000000000" pitchFamily="2" charset="-122"/>
                    <a:ea typeface="FZLanTingHeiS-R-GB" panose="02000000000000000000" pitchFamily="2" charset="-122"/>
                    <a:cs typeface="Microsoft YaHei" charset="-122"/>
                  </a:rPr>
                  <a:t>X</a:t>
                </a:r>
                <a:r>
                  <a:rPr kumimoji="1" lang="zh-CN" altLang="en-US" sz="2000" dirty="0">
                    <a:latin typeface="FZLanTingHeiS-R-GB" panose="02000000000000000000" pitchFamily="2" charset="-122"/>
                    <a:ea typeface="FZLanTingHeiS-R-GB" panose="02000000000000000000" pitchFamily="2" charset="-122"/>
                    <a:cs typeface="Microsoft YaHei" charset="-122"/>
                  </a:rPr>
                  <a:t>，牛肉的购买量为</a:t>
                </a:r>
                <a:r>
                  <a:rPr kumimoji="1" lang="en-US" altLang="zh-CN" sz="2000" dirty="0">
                    <a:latin typeface="FZLanTingHeiS-R-GB" panose="02000000000000000000" pitchFamily="2" charset="-122"/>
                    <a:ea typeface="FZLanTingHeiS-R-GB" panose="02000000000000000000" pitchFamily="2" charset="-122"/>
                    <a:cs typeface="Microsoft YaHei" charset="-122"/>
                  </a:rPr>
                  <a:t>Y</a:t>
                </a:r>
                <a:r>
                  <a:rPr kumimoji="1" lang="zh-CN" altLang="en-US" sz="2000" dirty="0">
                    <a:latin typeface="FZLanTingHeiS-R-GB" panose="02000000000000000000" pitchFamily="2" charset="-122"/>
                    <a:ea typeface="FZLanTingHeiS-R-GB" panose="02000000000000000000" pitchFamily="2" charset="-122"/>
                    <a:cs typeface="Microsoft YaHei" charset="-122"/>
                  </a:rPr>
                  <a:t>，则预算线方程为：</a:t>
                </a:r>
                <a:r>
                  <a:rPr kumimoji="1" lang="en-US" altLang="zh-CN" sz="2000" dirty="0">
                    <a:latin typeface="FZLanTingHeiS-R-GB" panose="02000000000000000000" pitchFamily="2" charset="-122"/>
                    <a:ea typeface="FZLanTingHeiS-R-GB" panose="02000000000000000000" pitchFamily="2" charset="-122"/>
                    <a:cs typeface="Microsoft YaHei" charset="-122"/>
                  </a:rPr>
                  <a:t>1000=5X+20Y</a:t>
                </a:r>
              </a:p>
              <a:p>
                <a:pPr>
                  <a:lnSpc>
                    <a:spcPct val="150000"/>
                  </a:lnSpc>
                </a:pPr>
                <a:r>
                  <a:rPr kumimoji="1" lang="zh-CN" altLang="en-US" sz="2000" dirty="0">
                    <a:latin typeface="FZLanTingHeiS-R-GB" panose="02000000000000000000" pitchFamily="2" charset="-122"/>
                    <a:ea typeface="FZLanTingHeiS-R-GB" panose="02000000000000000000" pitchFamily="2" charset="-122"/>
                    <a:cs typeface="Microsoft YaHei" charset="-122"/>
                  </a:rPr>
                  <a:t>（</a:t>
                </a:r>
                <a:r>
                  <a:rPr kumimoji="1" lang="en-US" altLang="zh-CN" sz="2000" dirty="0">
                    <a:latin typeface="FZLanTingHeiS-R-GB" panose="02000000000000000000" pitchFamily="2" charset="-122"/>
                    <a:ea typeface="FZLanTingHeiS-R-GB" panose="02000000000000000000" pitchFamily="2" charset="-122"/>
                    <a:cs typeface="Microsoft YaHei" charset="-122"/>
                  </a:rPr>
                  <a:t>2</a:t>
                </a:r>
                <a:r>
                  <a:rPr kumimoji="1" lang="zh-CN" altLang="en-US" sz="2000" dirty="0">
                    <a:latin typeface="FZLanTingHeiS-R-GB" panose="02000000000000000000" pitchFamily="2" charset="-122"/>
                    <a:ea typeface="FZLanTingHeiS-R-GB" panose="02000000000000000000" pitchFamily="2" charset="-122"/>
                    <a:cs typeface="Microsoft YaHei" charset="-122"/>
                  </a:rPr>
                  <a:t>）如果以牛肉的购买量为纵轴，大米的购买量为横轴，以上预算线可以改写为：</a:t>
                </a:r>
                <a:endParaRPr kumimoji="1" lang="en-US" altLang="zh-CN" sz="2000" dirty="0">
                  <a:latin typeface="FZLanTingHeiS-R-GB" panose="02000000000000000000" pitchFamily="2" charset="-122"/>
                  <a:ea typeface="FZLanTingHeiS-R-GB" panose="02000000000000000000" pitchFamily="2" charset="-122"/>
                  <a:cs typeface="Microsoft YaHei" charset="-122"/>
                </a:endParaRPr>
              </a:p>
              <a:p>
                <a:pPr>
                  <a:lnSpc>
                    <a:spcPct val="150000"/>
                  </a:lnSpc>
                </a:pPr>
                <a:r>
                  <a:rPr kumimoji="1" lang="zh-CN" altLang="en-US" sz="2000" dirty="0">
                    <a:latin typeface="FZLanTingHeiS-R-GB" panose="02000000000000000000" pitchFamily="2" charset="-122"/>
                    <a:ea typeface="FZLanTingHeiS-R-GB" panose="02000000000000000000" pitchFamily="2" charset="-122"/>
                    <a:cs typeface="Microsoft YaHei" charset="-122"/>
                  </a:rPr>
                  <a:t>         </a:t>
                </a:r>
                <a:r>
                  <a:rPr kumimoji="1" lang="zh-CN" altLang="en-US" sz="2000" dirty="0">
                    <a:solidFill>
                      <a:schemeClr val="bg1"/>
                    </a:solidFill>
                    <a:latin typeface="FZLanTingHeiS-R-GB" panose="02000000000000000000" pitchFamily="2" charset="-122"/>
                    <a:ea typeface="FZLanTingHeiS-R-GB" panose="02000000000000000000" pitchFamily="2" charset="-122"/>
                    <a:cs typeface="Microsoft YaHei" charset="-122"/>
                  </a:rPr>
                  <a:t>预算线的斜率为：</a:t>
                </a:r>
                <a:r>
                  <a:rPr kumimoji="1" lang="en-US" altLang="zh-CN" sz="2800" dirty="0">
                    <a:solidFill>
                      <a:schemeClr val="bg1"/>
                    </a:solidFill>
                    <a:latin typeface="FZLanTingHeiS-R-GB" panose="02000000000000000000" pitchFamily="2" charset="-122"/>
                    <a:ea typeface="FZLanTingHeiS-R-GB" panose="02000000000000000000" pitchFamily="2" charset="-122"/>
                    <a:cs typeface="Microsoft YaHei" charset="-122"/>
                  </a:rPr>
                  <a:t>-</a:t>
                </a:r>
                <a:r>
                  <a:rPr kumimoji="1" lang="zh-CN" altLang="en-US" sz="2800" dirty="0">
                    <a:solidFill>
                      <a:schemeClr val="bg1"/>
                    </a:solidFill>
                    <a:latin typeface="FZLanTingHeiS-R-GB" panose="02000000000000000000" pitchFamily="2" charset="-122"/>
                    <a:ea typeface="FZLanTingHeiS-R-GB" panose="02000000000000000000" pitchFamily="2" charset="-122"/>
                    <a:cs typeface="Microsoft YaHei" charset="-122"/>
                  </a:rPr>
                  <a:t> </a:t>
                </a:r>
                <a14:m>
                  <m:oMath xmlns:m="http://schemas.openxmlformats.org/officeDocument/2006/math">
                    <m:f>
                      <m:fPr>
                        <m:ctrlPr>
                          <a:rPr kumimoji="1" lang="mr-IN" altLang="zh-CN" sz="2800" i="1" smtClean="0">
                            <a:solidFill>
                              <a:schemeClr val="bg1"/>
                            </a:solidFill>
                            <a:latin typeface="Cambria Math" panose="02040503050406030204" pitchFamily="18" charset="0"/>
                            <a:ea typeface="Microsoft YaHei" charset="-122"/>
                            <a:cs typeface="Microsoft YaHei" charset="-122"/>
                          </a:rPr>
                        </m:ctrlPr>
                      </m:fPr>
                      <m:num>
                        <m:r>
                          <a:rPr kumimoji="1" lang="en-US" altLang="zh-CN" sz="2800" smtClean="0">
                            <a:solidFill>
                              <a:schemeClr val="bg1"/>
                            </a:solidFill>
                            <a:latin typeface="Cambria Math"/>
                            <a:ea typeface="Microsoft YaHei" charset="-122"/>
                            <a:cs typeface="Microsoft YaHei" charset="-122"/>
                          </a:rPr>
                          <m:t>1</m:t>
                        </m:r>
                      </m:num>
                      <m:den>
                        <m:r>
                          <a:rPr kumimoji="1" lang="en-US" altLang="zh-CN" sz="2800" smtClean="0">
                            <a:solidFill>
                              <a:schemeClr val="bg1"/>
                            </a:solidFill>
                            <a:latin typeface="Cambria Math"/>
                            <a:ea typeface="Microsoft YaHei" charset="-122"/>
                            <a:cs typeface="Microsoft YaHei" charset="-122"/>
                          </a:rPr>
                          <m:t>4</m:t>
                        </m:r>
                      </m:den>
                    </m:f>
                  </m:oMath>
                </a14:m>
                <a:endParaRPr kumimoji="1" lang="en-US" altLang="zh-CN" sz="2000" dirty="0">
                  <a:latin typeface="FZLanTingHeiS-R-GB" panose="02000000000000000000" pitchFamily="2" charset="-122"/>
                  <a:ea typeface="FZLanTingHeiS-R-GB" panose="02000000000000000000" pitchFamily="2" charset="-122"/>
                  <a:cs typeface="Microsoft YaHei" charset="-122"/>
                </a:endParaRPr>
              </a:p>
              <a:p>
                <a:pPr>
                  <a:lnSpc>
                    <a:spcPct val="150000"/>
                  </a:lnSpc>
                </a:pPr>
                <a:r>
                  <a:rPr kumimoji="1" lang="zh-CN" altLang="en-US" sz="2000" dirty="0">
                    <a:solidFill>
                      <a:schemeClr val="bg1"/>
                    </a:solidFill>
                    <a:latin typeface="FZLanTingHeiS-R-GB" panose="02000000000000000000" pitchFamily="2" charset="-122"/>
                    <a:ea typeface="FZLanTingHeiS-R-GB" panose="02000000000000000000" pitchFamily="2" charset="-122"/>
                    <a:cs typeface="Microsoft YaHei" charset="-122"/>
                  </a:rPr>
                  <a:t>（</a:t>
                </a:r>
                <a:r>
                  <a:rPr kumimoji="1" lang="en-US" altLang="zh-CN" sz="2000" dirty="0">
                    <a:solidFill>
                      <a:schemeClr val="bg1"/>
                    </a:solidFill>
                    <a:latin typeface="FZLanTingHeiS-R-GB" panose="02000000000000000000" pitchFamily="2" charset="-122"/>
                    <a:ea typeface="FZLanTingHeiS-R-GB" panose="02000000000000000000" pitchFamily="2" charset="-122"/>
                    <a:cs typeface="Microsoft YaHei" charset="-122"/>
                  </a:rPr>
                  <a:t>3</a:t>
                </a:r>
                <a:r>
                  <a:rPr kumimoji="1" lang="zh-CN" altLang="en-US" sz="2000" dirty="0">
                    <a:solidFill>
                      <a:schemeClr val="bg1"/>
                    </a:solidFill>
                    <a:latin typeface="FZLanTingHeiS-R-GB" panose="02000000000000000000" pitchFamily="2" charset="-122"/>
                    <a:ea typeface="FZLanTingHeiS-R-GB" panose="02000000000000000000" pitchFamily="2" charset="-122"/>
                    <a:cs typeface="Microsoft YaHei" charset="-122"/>
                  </a:rPr>
                  <a:t>）如果大米的价格降低到每斤</a:t>
                </a:r>
                <a:r>
                  <a:rPr kumimoji="1" lang="en-US" altLang="zh-CN" sz="2000" dirty="0">
                    <a:solidFill>
                      <a:schemeClr val="bg1"/>
                    </a:solidFill>
                    <a:latin typeface="FZLanTingHeiS-R-GB" panose="02000000000000000000" pitchFamily="2" charset="-122"/>
                    <a:ea typeface="FZLanTingHeiS-R-GB" panose="02000000000000000000" pitchFamily="2" charset="-122"/>
                    <a:cs typeface="Microsoft YaHei" charset="-122"/>
                  </a:rPr>
                  <a:t>4</a:t>
                </a:r>
                <a:r>
                  <a:rPr kumimoji="1" lang="zh-CN" altLang="en-US" sz="2000" dirty="0">
                    <a:solidFill>
                      <a:schemeClr val="bg1"/>
                    </a:solidFill>
                    <a:latin typeface="FZLanTingHeiS-R-GB" panose="02000000000000000000" pitchFamily="2" charset="-122"/>
                    <a:ea typeface="FZLanTingHeiS-R-GB" panose="02000000000000000000" pitchFamily="2" charset="-122"/>
                    <a:cs typeface="Microsoft YaHei" charset="-122"/>
                  </a:rPr>
                  <a:t>元，新的预算线方程为：</a:t>
                </a:r>
                <a:r>
                  <a:rPr kumimoji="1" lang="en-US" altLang="zh-CN" sz="2000" dirty="0">
                    <a:solidFill>
                      <a:schemeClr val="bg1"/>
                    </a:solidFill>
                    <a:latin typeface="FZLanTingHeiS-R-GB" panose="02000000000000000000" pitchFamily="2" charset="-122"/>
                    <a:ea typeface="FZLanTingHeiS-R-GB" panose="02000000000000000000" pitchFamily="2" charset="-122"/>
                    <a:cs typeface="Microsoft YaHei" charset="-122"/>
                  </a:rPr>
                  <a:t>1000=4X+20Y</a:t>
                </a:r>
              </a:p>
            </p:txBody>
          </p:sp>
        </mc:Choice>
        <mc:Fallback xmlns="">
          <p:sp>
            <p:nvSpPr>
              <p:cNvPr id="6" name="文本框 5"/>
              <p:cNvSpPr txBox="1">
                <a:spLocks noRot="1" noChangeAspect="1" noMove="1" noResize="1" noEditPoints="1" noAdjustHandles="1" noChangeArrowheads="1" noChangeShapeType="1" noTextEdit="1"/>
              </p:cNvSpPr>
              <p:nvPr/>
            </p:nvSpPr>
            <p:spPr>
              <a:xfrm>
                <a:off x="225887" y="863299"/>
                <a:ext cx="11740226" cy="4652299"/>
              </a:xfrm>
              <a:prstGeom prst="rect">
                <a:avLst/>
              </a:prstGeom>
              <a:blipFill>
                <a:blip r:embed="rId3"/>
                <a:stretch>
                  <a:fillRect l="-540" b="-109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66821015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56368" y="645513"/>
            <a:ext cx="11275413" cy="1200329"/>
          </a:xfrm>
          <a:prstGeom prst="rect">
            <a:avLst/>
          </a:prstGeom>
        </p:spPr>
        <p:txBody>
          <a:bodyPr wrap="square">
            <a:spAutoFit/>
          </a:bodyPr>
          <a:lstStyle/>
          <a:p>
            <a:pPr fontAlgn="t">
              <a:lnSpc>
                <a:spcPct val="150000"/>
              </a:lnSpc>
            </a:pPr>
            <a:r>
              <a:rPr lang="zh-CN" altLang="en-US" sz="2400" dirty="0">
                <a:latin typeface="FZLanTingHeiS-R-GB" panose="02000000000000000000" pitchFamily="2" charset="-122"/>
                <a:ea typeface="FZLanTingHeiS-R-GB" panose="02000000000000000000" pitchFamily="2" charset="-122"/>
                <a:cs typeface="Microsoft YaHei" charset="-122"/>
              </a:rPr>
              <a:t>弧弹性计算例题：假定某种物品价格从</a:t>
            </a:r>
            <a:r>
              <a:rPr lang="en-US" altLang="zh-CN" sz="2400" dirty="0">
                <a:latin typeface="FZLanTingHeiS-R-GB" panose="02000000000000000000" pitchFamily="2" charset="-122"/>
                <a:ea typeface="FZLanTingHeiS-R-GB" panose="02000000000000000000" pitchFamily="2" charset="-122"/>
                <a:cs typeface="Microsoft YaHei" charset="-122"/>
              </a:rPr>
              <a:t>5.5</a:t>
            </a:r>
            <a:r>
              <a:rPr lang="zh-CN" altLang="en-US" sz="2400" dirty="0">
                <a:latin typeface="FZLanTingHeiS-R-GB" panose="02000000000000000000" pitchFamily="2" charset="-122"/>
                <a:ea typeface="FZLanTingHeiS-R-GB" panose="02000000000000000000" pitchFamily="2" charset="-122"/>
                <a:cs typeface="Microsoft YaHei" charset="-122"/>
              </a:rPr>
              <a:t>元上升为</a:t>
            </a:r>
            <a:r>
              <a:rPr lang="en-US" altLang="zh-CN" sz="2400" dirty="0">
                <a:latin typeface="FZLanTingHeiS-R-GB" panose="02000000000000000000" pitchFamily="2" charset="-122"/>
                <a:ea typeface="FZLanTingHeiS-R-GB" panose="02000000000000000000" pitchFamily="2" charset="-122"/>
                <a:cs typeface="Microsoft YaHei" charset="-122"/>
              </a:rPr>
              <a:t>6.5</a:t>
            </a:r>
            <a:r>
              <a:rPr lang="zh-CN" altLang="en-US" sz="2400" dirty="0">
                <a:latin typeface="FZLanTingHeiS-R-GB" panose="02000000000000000000" pitchFamily="2" charset="-122"/>
                <a:ea typeface="FZLanTingHeiS-R-GB" panose="02000000000000000000" pitchFamily="2" charset="-122"/>
                <a:cs typeface="Microsoft YaHei" charset="-122"/>
              </a:rPr>
              <a:t>元，需求量从</a:t>
            </a:r>
            <a:r>
              <a:rPr lang="en-US" altLang="zh-CN" sz="2400" dirty="0">
                <a:latin typeface="FZLanTingHeiS-R-GB" panose="02000000000000000000" pitchFamily="2" charset="-122"/>
                <a:ea typeface="FZLanTingHeiS-R-GB" panose="02000000000000000000" pitchFamily="2" charset="-122"/>
                <a:cs typeface="Microsoft YaHei" charset="-122"/>
              </a:rPr>
              <a:t>12500</a:t>
            </a:r>
            <a:r>
              <a:rPr lang="zh-CN" altLang="en-US" sz="2400" dirty="0">
                <a:latin typeface="FZLanTingHeiS-R-GB" panose="02000000000000000000" pitchFamily="2" charset="-122"/>
                <a:ea typeface="FZLanTingHeiS-R-GB" panose="02000000000000000000" pitchFamily="2" charset="-122"/>
                <a:cs typeface="Microsoft YaHei" charset="-122"/>
              </a:rPr>
              <a:t>单位减少为</a:t>
            </a:r>
            <a:r>
              <a:rPr lang="en-US" altLang="zh-CN" sz="2400" dirty="0">
                <a:latin typeface="FZLanTingHeiS-R-GB" panose="02000000000000000000" pitchFamily="2" charset="-122"/>
                <a:ea typeface="FZLanTingHeiS-R-GB" panose="02000000000000000000" pitchFamily="2" charset="-122"/>
                <a:cs typeface="Microsoft YaHei" charset="-122"/>
              </a:rPr>
              <a:t>11500</a:t>
            </a:r>
            <a:r>
              <a:rPr lang="zh-CN" altLang="en-US" sz="2400" dirty="0">
                <a:latin typeface="FZLanTingHeiS-R-GB" panose="02000000000000000000" pitchFamily="2" charset="-122"/>
                <a:ea typeface="FZLanTingHeiS-R-GB" panose="02000000000000000000" pitchFamily="2" charset="-122"/>
                <a:cs typeface="Microsoft YaHei" charset="-122"/>
              </a:rPr>
              <a:t>单位。在这段需求曲线范围内，需求的价格弹性为：</a:t>
            </a:r>
            <a:endParaRPr lang="pl-PL" altLang="zh-CN" sz="2400" dirty="0">
              <a:latin typeface="FZLanTingHeiS-R-GB" panose="02000000000000000000" pitchFamily="2" charset="-122"/>
              <a:ea typeface="FZLanTingHeiS-R-GB" panose="02000000000000000000" pitchFamily="2" charset="-122"/>
              <a:cs typeface="Microsoft YaHei" charset="-122"/>
            </a:endParaRPr>
          </a:p>
        </p:txBody>
      </p:sp>
      <p:graphicFrame>
        <p:nvGraphicFramePr>
          <p:cNvPr id="3" name="对象 2">
            <a:extLst>
              <a:ext uri="{FF2B5EF4-FFF2-40B4-BE49-F238E27FC236}">
                <a16:creationId xmlns:a16="http://schemas.microsoft.com/office/drawing/2014/main" id="{A0B3FB8F-7F52-4243-A38E-45D0E1DF84CD}"/>
              </a:ext>
            </a:extLst>
          </p:cNvPr>
          <p:cNvGraphicFramePr>
            <a:graphicFrameLocks noChangeAspect="1"/>
          </p:cNvGraphicFramePr>
          <p:nvPr/>
        </p:nvGraphicFramePr>
        <p:xfrm>
          <a:off x="2217800" y="4475009"/>
          <a:ext cx="7330518" cy="1074300"/>
        </p:xfrm>
        <a:graphic>
          <a:graphicData uri="http://schemas.openxmlformats.org/presentationml/2006/ole">
            <mc:AlternateContent xmlns:mc="http://schemas.openxmlformats.org/markup-compatibility/2006">
              <mc:Choice xmlns:v="urn:schemas-microsoft-com:vml" Requires="v">
                <p:oleObj spid="_x0000_s198670" r:id="rId4" imgW="2946240" imgH="431640" progId="Equation.KSEE3">
                  <p:embed/>
                </p:oleObj>
              </mc:Choice>
              <mc:Fallback>
                <p:oleObj r:id="rId4" imgW="2946240" imgH="431640" progId="Equation.KSEE3">
                  <p:embed/>
                  <p:pic>
                    <p:nvPicPr>
                      <p:cNvPr id="3" name="对象 2">
                        <a:extLst>
                          <a:ext uri="{FF2B5EF4-FFF2-40B4-BE49-F238E27FC236}">
                            <a16:creationId xmlns:a16="http://schemas.microsoft.com/office/drawing/2014/main" id="{A0B3FB8F-7F52-4243-A38E-45D0E1DF84C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17800" y="4475009"/>
                        <a:ext cx="7330518" cy="1074300"/>
                      </a:xfrm>
                      <a:prstGeom prst="rect">
                        <a:avLst/>
                      </a:prstGeom>
                      <a:noFill/>
                    </p:spPr>
                  </p:pic>
                </p:oleObj>
              </mc:Fallback>
            </mc:AlternateContent>
          </a:graphicData>
        </a:graphic>
      </p:graphicFrame>
      <p:sp>
        <p:nvSpPr>
          <p:cNvPr id="4" name="矩形 3">
            <a:extLst>
              <a:ext uri="{FF2B5EF4-FFF2-40B4-BE49-F238E27FC236}">
                <a16:creationId xmlns:a16="http://schemas.microsoft.com/office/drawing/2014/main" id="{1B10F0B1-F8BE-F04A-A656-8E385DB1391D}"/>
              </a:ext>
            </a:extLst>
          </p:cNvPr>
          <p:cNvSpPr/>
          <p:nvPr/>
        </p:nvSpPr>
        <p:spPr>
          <a:xfrm>
            <a:off x="888877" y="2272155"/>
            <a:ext cx="10554978" cy="1135054"/>
          </a:xfrm>
          <a:prstGeom prst="rect">
            <a:avLst/>
          </a:prstGeom>
          <a:ln>
            <a:solidFill>
              <a:schemeClr val="tx1"/>
            </a:solidFill>
          </a:ln>
        </p:spPr>
        <p:txBody>
          <a:bodyPr wrap="square">
            <a:spAutoFit/>
          </a:bodyPr>
          <a:lstStyle/>
          <a:p>
            <a:pPr>
              <a:lnSpc>
                <a:spcPct val="150000"/>
              </a:lnSpc>
            </a:pPr>
            <a:r>
              <a:rPr lang="zh-CN" altLang="en-US" sz="2400" dirty="0">
                <a:solidFill>
                  <a:srgbClr val="1F2D3D"/>
                </a:solidFill>
                <a:latin typeface="FZLanTingHeiS-R-GB" panose="02000000000000000000" pitchFamily="2" charset="-122"/>
                <a:ea typeface="FZLanTingHeiS-R-GB" panose="02000000000000000000" pitchFamily="2" charset="-122"/>
                <a:cs typeface="Microsoft YaHei" charset="-122"/>
              </a:rPr>
              <a:t>解：</a:t>
            </a:r>
            <a:r>
              <a:rPr lang="en-US" altLang="zh-CN" sz="2400" dirty="0">
                <a:solidFill>
                  <a:srgbClr val="1F2D3D"/>
                </a:solidFill>
                <a:latin typeface="FZLanTingHeiS-R-GB" panose="02000000000000000000" pitchFamily="2" charset="-122"/>
                <a:ea typeface="FZLanTingHeiS-R-GB" panose="02000000000000000000" pitchFamily="2" charset="-122"/>
                <a:cs typeface="Microsoft YaHei" charset="-122"/>
              </a:rPr>
              <a:t>Q</a:t>
            </a:r>
            <a:r>
              <a:rPr lang="en-US" altLang="zh-CN" sz="2400" baseline="-25000" dirty="0">
                <a:solidFill>
                  <a:srgbClr val="1F2D3D"/>
                </a:solidFill>
                <a:latin typeface="FZLanTingHeiS-R-GB" panose="02000000000000000000" pitchFamily="2" charset="-122"/>
                <a:ea typeface="FZLanTingHeiS-R-GB" panose="02000000000000000000" pitchFamily="2" charset="-122"/>
                <a:cs typeface="Microsoft YaHei" charset="-122"/>
              </a:rPr>
              <a:t>1</a:t>
            </a:r>
            <a:r>
              <a:rPr lang="zh-CN" altLang="en-US" sz="2400" dirty="0">
                <a:solidFill>
                  <a:srgbClr val="1F2D3D"/>
                </a:solidFill>
                <a:latin typeface="FZLanTingHeiS-R-GB" panose="02000000000000000000" pitchFamily="2" charset="-122"/>
                <a:ea typeface="FZLanTingHeiS-R-GB" panose="02000000000000000000" pitchFamily="2" charset="-122"/>
                <a:cs typeface="Microsoft YaHei" charset="-122"/>
              </a:rPr>
              <a:t>为</a:t>
            </a:r>
            <a:r>
              <a:rPr lang="en-US" altLang="zh-CN" sz="2400" dirty="0">
                <a:solidFill>
                  <a:srgbClr val="1F2D3D"/>
                </a:solidFill>
                <a:latin typeface="FZLanTingHeiS-R-GB" panose="02000000000000000000" pitchFamily="2" charset="-122"/>
                <a:ea typeface="FZLanTingHeiS-R-GB" panose="02000000000000000000" pitchFamily="2" charset="-122"/>
                <a:cs typeface="Microsoft YaHei" charset="-122"/>
              </a:rPr>
              <a:t>12500</a:t>
            </a:r>
            <a:r>
              <a:rPr lang="zh-CN" altLang="en-US" sz="2400" dirty="0">
                <a:solidFill>
                  <a:srgbClr val="1F2D3D"/>
                </a:solidFill>
                <a:latin typeface="FZLanTingHeiS-R-GB" panose="02000000000000000000" pitchFamily="2" charset="-122"/>
                <a:ea typeface="FZLanTingHeiS-R-GB" panose="02000000000000000000" pitchFamily="2" charset="-122"/>
                <a:cs typeface="Microsoft YaHei" charset="-122"/>
              </a:rPr>
              <a:t>，</a:t>
            </a:r>
            <a:r>
              <a:rPr lang="en-US" altLang="zh-CN" sz="2400" dirty="0">
                <a:solidFill>
                  <a:srgbClr val="1F2D3D"/>
                </a:solidFill>
                <a:latin typeface="FZLanTingHeiS-R-GB" panose="02000000000000000000" pitchFamily="2" charset="-122"/>
                <a:ea typeface="FZLanTingHeiS-R-GB" panose="02000000000000000000" pitchFamily="2" charset="-122"/>
                <a:cs typeface="Microsoft YaHei" charset="-122"/>
              </a:rPr>
              <a:t>Q</a:t>
            </a:r>
            <a:r>
              <a:rPr lang="en-US" altLang="zh-CN" sz="2400" baseline="-25000" dirty="0">
                <a:solidFill>
                  <a:srgbClr val="1F2D3D"/>
                </a:solidFill>
                <a:latin typeface="FZLanTingHeiS-R-GB" panose="02000000000000000000" pitchFamily="2" charset="-122"/>
                <a:ea typeface="FZLanTingHeiS-R-GB" panose="02000000000000000000" pitchFamily="2" charset="-122"/>
                <a:cs typeface="Microsoft YaHei" charset="-122"/>
              </a:rPr>
              <a:t>2</a:t>
            </a:r>
            <a:r>
              <a:rPr lang="zh-CN" altLang="en-US" sz="2400" dirty="0">
                <a:solidFill>
                  <a:srgbClr val="1F2D3D"/>
                </a:solidFill>
                <a:latin typeface="FZLanTingHeiS-R-GB" panose="02000000000000000000" pitchFamily="2" charset="-122"/>
                <a:ea typeface="FZLanTingHeiS-R-GB" panose="02000000000000000000" pitchFamily="2" charset="-122"/>
                <a:cs typeface="Microsoft YaHei" charset="-122"/>
              </a:rPr>
              <a:t>为</a:t>
            </a:r>
            <a:r>
              <a:rPr lang="en-US" altLang="zh-CN" sz="2400" dirty="0">
                <a:solidFill>
                  <a:srgbClr val="1F2D3D"/>
                </a:solidFill>
                <a:latin typeface="FZLanTingHeiS-R-GB" panose="02000000000000000000" pitchFamily="2" charset="-122"/>
                <a:ea typeface="FZLanTingHeiS-R-GB" panose="02000000000000000000" pitchFamily="2" charset="-122"/>
                <a:cs typeface="Microsoft YaHei" charset="-122"/>
              </a:rPr>
              <a:t>11500</a:t>
            </a:r>
            <a:r>
              <a:rPr lang="zh-CN" altLang="en-US" sz="2400" dirty="0">
                <a:solidFill>
                  <a:srgbClr val="1F2D3D"/>
                </a:solidFill>
                <a:latin typeface="FZLanTingHeiS-R-GB" panose="02000000000000000000" pitchFamily="2" charset="-122"/>
                <a:ea typeface="FZLanTingHeiS-R-GB" panose="02000000000000000000" pitchFamily="2" charset="-122"/>
                <a:cs typeface="Microsoft YaHei" charset="-122"/>
              </a:rPr>
              <a:t>，</a:t>
            </a:r>
            <a:r>
              <a:rPr lang="en-US" altLang="zh-CN" sz="2400" dirty="0">
                <a:solidFill>
                  <a:srgbClr val="1F2D3D"/>
                </a:solidFill>
                <a:latin typeface="FZLanTingHeiS-R-GB" panose="02000000000000000000" pitchFamily="2" charset="-122"/>
                <a:ea typeface="FZLanTingHeiS-R-GB" panose="02000000000000000000" pitchFamily="2" charset="-122"/>
                <a:cs typeface="Microsoft YaHei" charset="-122"/>
              </a:rPr>
              <a:t>P</a:t>
            </a:r>
            <a:r>
              <a:rPr lang="en-US" altLang="zh-CN" sz="2400" baseline="-25000" dirty="0">
                <a:solidFill>
                  <a:srgbClr val="1F2D3D"/>
                </a:solidFill>
                <a:latin typeface="FZLanTingHeiS-R-GB" panose="02000000000000000000" pitchFamily="2" charset="-122"/>
                <a:ea typeface="FZLanTingHeiS-R-GB" panose="02000000000000000000" pitchFamily="2" charset="-122"/>
                <a:cs typeface="Microsoft YaHei" charset="-122"/>
              </a:rPr>
              <a:t>1</a:t>
            </a:r>
            <a:r>
              <a:rPr lang="zh-CN" altLang="en-US" sz="2400" dirty="0">
                <a:solidFill>
                  <a:srgbClr val="1F2D3D"/>
                </a:solidFill>
                <a:latin typeface="FZLanTingHeiS-R-GB" panose="02000000000000000000" pitchFamily="2" charset="-122"/>
                <a:ea typeface="FZLanTingHeiS-R-GB" panose="02000000000000000000" pitchFamily="2" charset="-122"/>
                <a:cs typeface="Microsoft YaHei" charset="-122"/>
              </a:rPr>
              <a:t>为</a:t>
            </a:r>
            <a:r>
              <a:rPr lang="en-US" altLang="zh-CN" sz="2400" dirty="0">
                <a:solidFill>
                  <a:schemeClr val="bg1"/>
                </a:solidFill>
                <a:latin typeface="FZLanTingHeiS-R-GB" panose="02000000000000000000" pitchFamily="2" charset="-122"/>
                <a:ea typeface="FZLanTingHeiS-R-GB" panose="02000000000000000000" pitchFamily="2" charset="-122"/>
                <a:cs typeface="Microsoft YaHei" charset="-122"/>
              </a:rPr>
              <a:t>5.5</a:t>
            </a:r>
            <a:r>
              <a:rPr lang="zh-CN" altLang="en-US" sz="2400" dirty="0">
                <a:solidFill>
                  <a:srgbClr val="1F2D3D"/>
                </a:solidFill>
                <a:latin typeface="FZLanTingHeiS-R-GB" panose="02000000000000000000" pitchFamily="2" charset="-122"/>
                <a:ea typeface="FZLanTingHeiS-R-GB" panose="02000000000000000000" pitchFamily="2" charset="-122"/>
                <a:cs typeface="Microsoft YaHei" charset="-122"/>
              </a:rPr>
              <a:t>，</a:t>
            </a:r>
            <a:r>
              <a:rPr lang="en-US" altLang="zh-CN" sz="2400" dirty="0">
                <a:solidFill>
                  <a:srgbClr val="1F2D3D"/>
                </a:solidFill>
                <a:latin typeface="FZLanTingHeiS-R-GB" panose="02000000000000000000" pitchFamily="2" charset="-122"/>
                <a:ea typeface="FZLanTingHeiS-R-GB" panose="02000000000000000000" pitchFamily="2" charset="-122"/>
                <a:cs typeface="Microsoft YaHei" charset="-122"/>
              </a:rPr>
              <a:t>P</a:t>
            </a:r>
            <a:r>
              <a:rPr lang="en-US" altLang="zh-CN" sz="2400" baseline="-25000" dirty="0">
                <a:solidFill>
                  <a:srgbClr val="1F2D3D"/>
                </a:solidFill>
                <a:latin typeface="FZLanTingHeiS-R-GB" panose="02000000000000000000" pitchFamily="2" charset="-122"/>
                <a:ea typeface="FZLanTingHeiS-R-GB" panose="02000000000000000000" pitchFamily="2" charset="-122"/>
                <a:cs typeface="Microsoft YaHei" charset="-122"/>
              </a:rPr>
              <a:t>2</a:t>
            </a:r>
            <a:r>
              <a:rPr lang="zh-CN" altLang="en-US" sz="2400" dirty="0">
                <a:solidFill>
                  <a:srgbClr val="1F2D3D"/>
                </a:solidFill>
                <a:latin typeface="FZLanTingHeiS-R-GB" panose="02000000000000000000" pitchFamily="2" charset="-122"/>
                <a:ea typeface="FZLanTingHeiS-R-GB" panose="02000000000000000000" pitchFamily="2" charset="-122"/>
                <a:cs typeface="Microsoft YaHei" charset="-122"/>
              </a:rPr>
              <a:t>为</a:t>
            </a:r>
            <a:r>
              <a:rPr lang="en-US" altLang="zh-CN" sz="2400" dirty="0">
                <a:solidFill>
                  <a:schemeClr val="bg1"/>
                </a:solidFill>
                <a:latin typeface="FZLanTingHeiS-R-GB" panose="02000000000000000000" pitchFamily="2" charset="-122"/>
                <a:ea typeface="FZLanTingHeiS-R-GB" panose="02000000000000000000" pitchFamily="2" charset="-122"/>
                <a:cs typeface="Microsoft YaHei" charset="-122"/>
              </a:rPr>
              <a:t>6.5</a:t>
            </a:r>
          </a:p>
          <a:p>
            <a:pPr>
              <a:lnSpc>
                <a:spcPct val="150000"/>
              </a:lnSpc>
            </a:pPr>
            <a:r>
              <a:rPr lang="zh-CN" altLang="en-US" sz="2400" dirty="0">
                <a:solidFill>
                  <a:srgbClr val="1F2D3D"/>
                </a:solidFill>
                <a:latin typeface="FZLanTingHeiS-R-GB" panose="02000000000000000000" pitchFamily="2" charset="-122"/>
                <a:ea typeface="FZLanTingHeiS-R-GB" panose="02000000000000000000" pitchFamily="2" charset="-122"/>
                <a:cs typeface="Microsoft YaHei" charset="-122"/>
              </a:rPr>
              <a:t>      </a:t>
            </a:r>
            <a:endParaRPr lang="zh-CN" altLang="en-US" sz="2400" dirty="0">
              <a:latin typeface="FZLanTingHeiS-R-GB" panose="02000000000000000000" pitchFamily="2" charset="-122"/>
              <a:ea typeface="FZLanTingHeiS-R-GB" panose="02000000000000000000" pitchFamily="2" charset="-122"/>
              <a:cs typeface="Microsoft YaHei" charset="-122"/>
            </a:endParaRPr>
          </a:p>
        </p:txBody>
      </p:sp>
    </p:spTree>
    <p:extLst>
      <p:ext uri="{BB962C8B-B14F-4D97-AF65-F5344CB8AC3E}">
        <p14:creationId xmlns:p14="http://schemas.microsoft.com/office/powerpoint/2010/main" val="144675486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56368" y="645513"/>
            <a:ext cx="11275413" cy="1200329"/>
          </a:xfrm>
          <a:prstGeom prst="rect">
            <a:avLst/>
          </a:prstGeom>
        </p:spPr>
        <p:txBody>
          <a:bodyPr wrap="square">
            <a:spAutoFit/>
          </a:bodyPr>
          <a:lstStyle/>
          <a:p>
            <a:pPr fontAlgn="t">
              <a:lnSpc>
                <a:spcPct val="150000"/>
              </a:lnSpc>
            </a:pPr>
            <a:r>
              <a:rPr lang="zh-CN" altLang="en-US" sz="2400" dirty="0">
                <a:latin typeface="FZLanTingHeiS-R-GB" panose="02000000000000000000" pitchFamily="2" charset="-122"/>
                <a:ea typeface="FZLanTingHeiS-R-GB" panose="02000000000000000000" pitchFamily="2" charset="-122"/>
                <a:cs typeface="Microsoft YaHei" charset="-122"/>
              </a:rPr>
              <a:t>弧弹性计算例题：假定某种物品价格从</a:t>
            </a:r>
            <a:r>
              <a:rPr lang="en-US" altLang="zh-CN" sz="2400" dirty="0">
                <a:latin typeface="FZLanTingHeiS-R-GB" panose="02000000000000000000" pitchFamily="2" charset="-122"/>
                <a:ea typeface="FZLanTingHeiS-R-GB" panose="02000000000000000000" pitchFamily="2" charset="-122"/>
                <a:cs typeface="Microsoft YaHei" charset="-122"/>
              </a:rPr>
              <a:t>5.5</a:t>
            </a:r>
            <a:r>
              <a:rPr lang="zh-CN" altLang="en-US" sz="2400" dirty="0">
                <a:latin typeface="FZLanTingHeiS-R-GB" panose="02000000000000000000" pitchFamily="2" charset="-122"/>
                <a:ea typeface="FZLanTingHeiS-R-GB" panose="02000000000000000000" pitchFamily="2" charset="-122"/>
                <a:cs typeface="Microsoft YaHei" charset="-122"/>
              </a:rPr>
              <a:t>元上升为</a:t>
            </a:r>
            <a:r>
              <a:rPr lang="en-US" altLang="zh-CN" sz="2400" dirty="0">
                <a:latin typeface="FZLanTingHeiS-R-GB" panose="02000000000000000000" pitchFamily="2" charset="-122"/>
                <a:ea typeface="FZLanTingHeiS-R-GB" panose="02000000000000000000" pitchFamily="2" charset="-122"/>
                <a:cs typeface="Microsoft YaHei" charset="-122"/>
              </a:rPr>
              <a:t>6.5</a:t>
            </a:r>
            <a:r>
              <a:rPr lang="zh-CN" altLang="en-US" sz="2400" dirty="0">
                <a:latin typeface="FZLanTingHeiS-R-GB" panose="02000000000000000000" pitchFamily="2" charset="-122"/>
                <a:ea typeface="FZLanTingHeiS-R-GB" panose="02000000000000000000" pitchFamily="2" charset="-122"/>
                <a:cs typeface="Microsoft YaHei" charset="-122"/>
              </a:rPr>
              <a:t>元，需求量从</a:t>
            </a:r>
            <a:r>
              <a:rPr lang="en-US" altLang="zh-CN" sz="2400" dirty="0">
                <a:latin typeface="FZLanTingHeiS-R-GB" panose="02000000000000000000" pitchFamily="2" charset="-122"/>
                <a:ea typeface="FZLanTingHeiS-R-GB" panose="02000000000000000000" pitchFamily="2" charset="-122"/>
                <a:cs typeface="Microsoft YaHei" charset="-122"/>
              </a:rPr>
              <a:t>12500</a:t>
            </a:r>
            <a:r>
              <a:rPr lang="zh-CN" altLang="en-US" sz="2400" dirty="0">
                <a:latin typeface="FZLanTingHeiS-R-GB" panose="02000000000000000000" pitchFamily="2" charset="-122"/>
                <a:ea typeface="FZLanTingHeiS-R-GB" panose="02000000000000000000" pitchFamily="2" charset="-122"/>
                <a:cs typeface="Microsoft YaHei" charset="-122"/>
              </a:rPr>
              <a:t>单位减少为</a:t>
            </a:r>
            <a:r>
              <a:rPr lang="en-US" altLang="zh-CN" sz="2400" dirty="0">
                <a:latin typeface="FZLanTingHeiS-R-GB" panose="02000000000000000000" pitchFamily="2" charset="-122"/>
                <a:ea typeface="FZLanTingHeiS-R-GB" panose="02000000000000000000" pitchFamily="2" charset="-122"/>
                <a:cs typeface="Microsoft YaHei" charset="-122"/>
              </a:rPr>
              <a:t>11500</a:t>
            </a:r>
            <a:r>
              <a:rPr lang="zh-CN" altLang="en-US" sz="2400" dirty="0">
                <a:latin typeface="FZLanTingHeiS-R-GB" panose="02000000000000000000" pitchFamily="2" charset="-122"/>
                <a:ea typeface="FZLanTingHeiS-R-GB" panose="02000000000000000000" pitchFamily="2" charset="-122"/>
                <a:cs typeface="Microsoft YaHei" charset="-122"/>
              </a:rPr>
              <a:t>单位。在这段需求曲线范围内，需求的价格弹性为：</a:t>
            </a:r>
            <a:endParaRPr lang="pl-PL" altLang="zh-CN" sz="2400" dirty="0">
              <a:latin typeface="FZLanTingHeiS-R-GB" panose="02000000000000000000" pitchFamily="2" charset="-122"/>
              <a:ea typeface="FZLanTingHeiS-R-GB" panose="02000000000000000000" pitchFamily="2" charset="-122"/>
              <a:cs typeface="Microsoft YaHei" charset="-122"/>
            </a:endParaRPr>
          </a:p>
        </p:txBody>
      </p:sp>
      <p:graphicFrame>
        <p:nvGraphicFramePr>
          <p:cNvPr id="3" name="对象 2">
            <a:extLst>
              <a:ext uri="{FF2B5EF4-FFF2-40B4-BE49-F238E27FC236}">
                <a16:creationId xmlns:a16="http://schemas.microsoft.com/office/drawing/2014/main" id="{A0B3FB8F-7F52-4243-A38E-45D0E1DF84CD}"/>
              </a:ext>
            </a:extLst>
          </p:cNvPr>
          <p:cNvGraphicFramePr>
            <a:graphicFrameLocks noChangeAspect="1"/>
          </p:cNvGraphicFramePr>
          <p:nvPr/>
        </p:nvGraphicFramePr>
        <p:xfrm>
          <a:off x="2217800" y="4475009"/>
          <a:ext cx="7330518" cy="1074300"/>
        </p:xfrm>
        <a:graphic>
          <a:graphicData uri="http://schemas.openxmlformats.org/presentationml/2006/ole">
            <mc:AlternateContent xmlns:mc="http://schemas.openxmlformats.org/markup-compatibility/2006">
              <mc:Choice xmlns:v="urn:schemas-microsoft-com:vml" Requires="v">
                <p:oleObj spid="_x0000_s197646" r:id="rId4" imgW="2946240" imgH="431640" progId="Equation.KSEE3">
                  <p:embed/>
                </p:oleObj>
              </mc:Choice>
              <mc:Fallback>
                <p:oleObj r:id="rId4" imgW="2946240" imgH="431640" progId="Equation.KSEE3">
                  <p:embed/>
                  <p:pic>
                    <p:nvPicPr>
                      <p:cNvPr id="3" name="对象 2">
                        <a:extLst>
                          <a:ext uri="{FF2B5EF4-FFF2-40B4-BE49-F238E27FC236}">
                            <a16:creationId xmlns:a16="http://schemas.microsoft.com/office/drawing/2014/main" id="{A0B3FB8F-7F52-4243-A38E-45D0E1DF84C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17800" y="4475009"/>
                        <a:ext cx="7330518" cy="1074300"/>
                      </a:xfrm>
                      <a:prstGeom prst="rect">
                        <a:avLst/>
                      </a:prstGeom>
                      <a:noFill/>
                    </p:spPr>
                  </p:pic>
                </p:oleObj>
              </mc:Fallback>
            </mc:AlternateContent>
          </a:graphicData>
        </a:graphic>
      </p:graphicFrame>
      <p:sp>
        <p:nvSpPr>
          <p:cNvPr id="4" name="矩形 3">
            <a:extLst>
              <a:ext uri="{FF2B5EF4-FFF2-40B4-BE49-F238E27FC236}">
                <a16:creationId xmlns:a16="http://schemas.microsoft.com/office/drawing/2014/main" id="{1B10F0B1-F8BE-F04A-A656-8E385DB1391D}"/>
              </a:ext>
            </a:extLst>
          </p:cNvPr>
          <p:cNvSpPr/>
          <p:nvPr/>
        </p:nvSpPr>
        <p:spPr>
          <a:xfrm>
            <a:off x="888877" y="2272155"/>
            <a:ext cx="10554978" cy="1135054"/>
          </a:xfrm>
          <a:prstGeom prst="rect">
            <a:avLst/>
          </a:prstGeom>
          <a:ln>
            <a:solidFill>
              <a:schemeClr val="tx1"/>
            </a:solidFill>
          </a:ln>
        </p:spPr>
        <p:txBody>
          <a:bodyPr wrap="square">
            <a:spAutoFit/>
          </a:bodyPr>
          <a:lstStyle/>
          <a:p>
            <a:pPr>
              <a:lnSpc>
                <a:spcPct val="150000"/>
              </a:lnSpc>
            </a:pPr>
            <a:r>
              <a:rPr lang="zh-CN" altLang="en-US" sz="2400" dirty="0">
                <a:solidFill>
                  <a:srgbClr val="1F2D3D"/>
                </a:solidFill>
                <a:latin typeface="FZLanTingHeiS-R-GB" panose="02000000000000000000" pitchFamily="2" charset="-122"/>
                <a:ea typeface="FZLanTingHeiS-R-GB" panose="02000000000000000000" pitchFamily="2" charset="-122"/>
                <a:cs typeface="Microsoft YaHei" charset="-122"/>
              </a:rPr>
              <a:t>解：</a:t>
            </a:r>
            <a:r>
              <a:rPr lang="en-US" altLang="zh-CN" sz="2400" dirty="0">
                <a:solidFill>
                  <a:srgbClr val="1F2D3D"/>
                </a:solidFill>
                <a:latin typeface="FZLanTingHeiS-R-GB" panose="02000000000000000000" pitchFamily="2" charset="-122"/>
                <a:ea typeface="FZLanTingHeiS-R-GB" panose="02000000000000000000" pitchFamily="2" charset="-122"/>
                <a:cs typeface="Microsoft YaHei" charset="-122"/>
              </a:rPr>
              <a:t>Q</a:t>
            </a:r>
            <a:r>
              <a:rPr lang="en-US" altLang="zh-CN" sz="2400" baseline="-25000" dirty="0">
                <a:solidFill>
                  <a:srgbClr val="1F2D3D"/>
                </a:solidFill>
                <a:latin typeface="FZLanTingHeiS-R-GB" panose="02000000000000000000" pitchFamily="2" charset="-122"/>
                <a:ea typeface="FZLanTingHeiS-R-GB" panose="02000000000000000000" pitchFamily="2" charset="-122"/>
                <a:cs typeface="Microsoft YaHei" charset="-122"/>
              </a:rPr>
              <a:t>1</a:t>
            </a:r>
            <a:r>
              <a:rPr lang="zh-CN" altLang="en-US" sz="2400" dirty="0">
                <a:solidFill>
                  <a:srgbClr val="1F2D3D"/>
                </a:solidFill>
                <a:latin typeface="FZLanTingHeiS-R-GB" panose="02000000000000000000" pitchFamily="2" charset="-122"/>
                <a:ea typeface="FZLanTingHeiS-R-GB" panose="02000000000000000000" pitchFamily="2" charset="-122"/>
                <a:cs typeface="Microsoft YaHei" charset="-122"/>
              </a:rPr>
              <a:t>为</a:t>
            </a:r>
            <a:r>
              <a:rPr lang="en-US" altLang="zh-CN" sz="2400" dirty="0">
                <a:solidFill>
                  <a:srgbClr val="1F2D3D"/>
                </a:solidFill>
                <a:latin typeface="FZLanTingHeiS-R-GB" panose="02000000000000000000" pitchFamily="2" charset="-122"/>
                <a:ea typeface="FZLanTingHeiS-R-GB" panose="02000000000000000000" pitchFamily="2" charset="-122"/>
                <a:cs typeface="Microsoft YaHei" charset="-122"/>
              </a:rPr>
              <a:t>12500</a:t>
            </a:r>
            <a:r>
              <a:rPr lang="zh-CN" altLang="en-US" sz="2400" dirty="0">
                <a:solidFill>
                  <a:srgbClr val="1F2D3D"/>
                </a:solidFill>
                <a:latin typeface="FZLanTingHeiS-R-GB" panose="02000000000000000000" pitchFamily="2" charset="-122"/>
                <a:ea typeface="FZLanTingHeiS-R-GB" panose="02000000000000000000" pitchFamily="2" charset="-122"/>
                <a:cs typeface="Microsoft YaHei" charset="-122"/>
              </a:rPr>
              <a:t>，</a:t>
            </a:r>
            <a:r>
              <a:rPr lang="en-US" altLang="zh-CN" sz="2400" dirty="0">
                <a:solidFill>
                  <a:srgbClr val="1F2D3D"/>
                </a:solidFill>
                <a:latin typeface="FZLanTingHeiS-R-GB" panose="02000000000000000000" pitchFamily="2" charset="-122"/>
                <a:ea typeface="FZLanTingHeiS-R-GB" panose="02000000000000000000" pitchFamily="2" charset="-122"/>
                <a:cs typeface="Microsoft YaHei" charset="-122"/>
              </a:rPr>
              <a:t>Q</a:t>
            </a:r>
            <a:r>
              <a:rPr lang="en-US" altLang="zh-CN" sz="2400" baseline="-25000" dirty="0">
                <a:solidFill>
                  <a:srgbClr val="1F2D3D"/>
                </a:solidFill>
                <a:latin typeface="FZLanTingHeiS-R-GB" panose="02000000000000000000" pitchFamily="2" charset="-122"/>
                <a:ea typeface="FZLanTingHeiS-R-GB" panose="02000000000000000000" pitchFamily="2" charset="-122"/>
                <a:cs typeface="Microsoft YaHei" charset="-122"/>
              </a:rPr>
              <a:t>2</a:t>
            </a:r>
            <a:r>
              <a:rPr lang="zh-CN" altLang="en-US" sz="2400" dirty="0">
                <a:solidFill>
                  <a:srgbClr val="1F2D3D"/>
                </a:solidFill>
                <a:latin typeface="FZLanTingHeiS-R-GB" panose="02000000000000000000" pitchFamily="2" charset="-122"/>
                <a:ea typeface="FZLanTingHeiS-R-GB" panose="02000000000000000000" pitchFamily="2" charset="-122"/>
                <a:cs typeface="Microsoft YaHei" charset="-122"/>
              </a:rPr>
              <a:t>为</a:t>
            </a:r>
            <a:r>
              <a:rPr lang="en-US" altLang="zh-CN" sz="2400" dirty="0">
                <a:solidFill>
                  <a:srgbClr val="1F2D3D"/>
                </a:solidFill>
                <a:latin typeface="FZLanTingHeiS-R-GB" panose="02000000000000000000" pitchFamily="2" charset="-122"/>
                <a:ea typeface="FZLanTingHeiS-R-GB" panose="02000000000000000000" pitchFamily="2" charset="-122"/>
                <a:cs typeface="Microsoft YaHei" charset="-122"/>
              </a:rPr>
              <a:t>11500</a:t>
            </a:r>
            <a:r>
              <a:rPr lang="zh-CN" altLang="en-US" sz="2400" dirty="0">
                <a:solidFill>
                  <a:srgbClr val="1F2D3D"/>
                </a:solidFill>
                <a:latin typeface="FZLanTingHeiS-R-GB" panose="02000000000000000000" pitchFamily="2" charset="-122"/>
                <a:ea typeface="FZLanTingHeiS-R-GB" panose="02000000000000000000" pitchFamily="2" charset="-122"/>
                <a:cs typeface="Microsoft YaHei" charset="-122"/>
              </a:rPr>
              <a:t>，</a:t>
            </a:r>
            <a:r>
              <a:rPr lang="en-US" altLang="zh-CN" sz="2400" dirty="0">
                <a:solidFill>
                  <a:srgbClr val="1F2D3D"/>
                </a:solidFill>
                <a:latin typeface="FZLanTingHeiS-R-GB" panose="02000000000000000000" pitchFamily="2" charset="-122"/>
                <a:ea typeface="FZLanTingHeiS-R-GB" panose="02000000000000000000" pitchFamily="2" charset="-122"/>
                <a:cs typeface="Microsoft YaHei" charset="-122"/>
              </a:rPr>
              <a:t>P</a:t>
            </a:r>
            <a:r>
              <a:rPr lang="en-US" altLang="zh-CN" sz="2400" baseline="-25000" dirty="0">
                <a:solidFill>
                  <a:srgbClr val="1F2D3D"/>
                </a:solidFill>
                <a:latin typeface="FZLanTingHeiS-R-GB" panose="02000000000000000000" pitchFamily="2" charset="-122"/>
                <a:ea typeface="FZLanTingHeiS-R-GB" panose="02000000000000000000" pitchFamily="2" charset="-122"/>
                <a:cs typeface="Microsoft YaHei" charset="-122"/>
              </a:rPr>
              <a:t>1</a:t>
            </a:r>
            <a:r>
              <a:rPr lang="zh-CN" altLang="en-US" sz="2400" dirty="0">
                <a:solidFill>
                  <a:srgbClr val="1F2D3D"/>
                </a:solidFill>
                <a:latin typeface="FZLanTingHeiS-R-GB" panose="02000000000000000000" pitchFamily="2" charset="-122"/>
                <a:ea typeface="FZLanTingHeiS-R-GB" panose="02000000000000000000" pitchFamily="2" charset="-122"/>
                <a:cs typeface="Microsoft YaHei" charset="-122"/>
              </a:rPr>
              <a:t>为</a:t>
            </a:r>
            <a:r>
              <a:rPr lang="en-US" altLang="zh-CN" sz="2400" dirty="0">
                <a:solidFill>
                  <a:srgbClr val="1F2D3D"/>
                </a:solidFill>
                <a:latin typeface="FZLanTingHeiS-R-GB" panose="02000000000000000000" pitchFamily="2" charset="-122"/>
                <a:ea typeface="FZLanTingHeiS-R-GB" panose="02000000000000000000" pitchFamily="2" charset="-122"/>
                <a:cs typeface="Microsoft YaHei" charset="-122"/>
              </a:rPr>
              <a:t>5.5</a:t>
            </a:r>
            <a:r>
              <a:rPr lang="zh-CN" altLang="en-US" sz="2400" dirty="0">
                <a:solidFill>
                  <a:srgbClr val="1F2D3D"/>
                </a:solidFill>
                <a:latin typeface="FZLanTingHeiS-R-GB" panose="02000000000000000000" pitchFamily="2" charset="-122"/>
                <a:ea typeface="FZLanTingHeiS-R-GB" panose="02000000000000000000" pitchFamily="2" charset="-122"/>
                <a:cs typeface="Microsoft YaHei" charset="-122"/>
              </a:rPr>
              <a:t>，</a:t>
            </a:r>
            <a:r>
              <a:rPr lang="en-US" altLang="zh-CN" sz="2400" dirty="0">
                <a:solidFill>
                  <a:srgbClr val="1F2D3D"/>
                </a:solidFill>
                <a:latin typeface="FZLanTingHeiS-R-GB" panose="02000000000000000000" pitchFamily="2" charset="-122"/>
                <a:ea typeface="FZLanTingHeiS-R-GB" panose="02000000000000000000" pitchFamily="2" charset="-122"/>
                <a:cs typeface="Microsoft YaHei" charset="-122"/>
              </a:rPr>
              <a:t>P</a:t>
            </a:r>
            <a:r>
              <a:rPr lang="en-US" altLang="zh-CN" sz="2400" baseline="-25000" dirty="0">
                <a:solidFill>
                  <a:srgbClr val="1F2D3D"/>
                </a:solidFill>
                <a:latin typeface="FZLanTingHeiS-R-GB" panose="02000000000000000000" pitchFamily="2" charset="-122"/>
                <a:ea typeface="FZLanTingHeiS-R-GB" panose="02000000000000000000" pitchFamily="2" charset="-122"/>
                <a:cs typeface="Microsoft YaHei" charset="-122"/>
              </a:rPr>
              <a:t>2</a:t>
            </a:r>
            <a:r>
              <a:rPr lang="zh-CN" altLang="en-US" sz="2400" dirty="0">
                <a:solidFill>
                  <a:srgbClr val="1F2D3D"/>
                </a:solidFill>
                <a:latin typeface="FZLanTingHeiS-R-GB" panose="02000000000000000000" pitchFamily="2" charset="-122"/>
                <a:ea typeface="FZLanTingHeiS-R-GB" panose="02000000000000000000" pitchFamily="2" charset="-122"/>
                <a:cs typeface="Microsoft YaHei" charset="-122"/>
              </a:rPr>
              <a:t>为</a:t>
            </a:r>
            <a:r>
              <a:rPr lang="en-US" altLang="zh-CN" sz="2400" dirty="0">
                <a:solidFill>
                  <a:schemeClr val="bg1"/>
                </a:solidFill>
                <a:latin typeface="FZLanTingHeiS-R-GB" panose="02000000000000000000" pitchFamily="2" charset="-122"/>
                <a:ea typeface="FZLanTingHeiS-R-GB" panose="02000000000000000000" pitchFamily="2" charset="-122"/>
                <a:cs typeface="Microsoft YaHei" charset="-122"/>
              </a:rPr>
              <a:t>6.5</a:t>
            </a:r>
          </a:p>
          <a:p>
            <a:pPr>
              <a:lnSpc>
                <a:spcPct val="150000"/>
              </a:lnSpc>
            </a:pPr>
            <a:r>
              <a:rPr lang="zh-CN" altLang="en-US" sz="2400" dirty="0">
                <a:solidFill>
                  <a:srgbClr val="1F2D3D"/>
                </a:solidFill>
                <a:latin typeface="FZLanTingHeiS-R-GB" panose="02000000000000000000" pitchFamily="2" charset="-122"/>
                <a:ea typeface="FZLanTingHeiS-R-GB" panose="02000000000000000000" pitchFamily="2" charset="-122"/>
                <a:cs typeface="Microsoft YaHei" charset="-122"/>
              </a:rPr>
              <a:t>      </a:t>
            </a:r>
            <a:endParaRPr lang="zh-CN" altLang="en-US" sz="2400" dirty="0">
              <a:latin typeface="FZLanTingHeiS-R-GB" panose="02000000000000000000" pitchFamily="2" charset="-122"/>
              <a:ea typeface="FZLanTingHeiS-R-GB" panose="02000000000000000000" pitchFamily="2" charset="-122"/>
              <a:cs typeface="Microsoft YaHei" charset="-122"/>
            </a:endParaRPr>
          </a:p>
        </p:txBody>
      </p:sp>
    </p:spTree>
    <p:extLst>
      <p:ext uri="{BB962C8B-B14F-4D97-AF65-F5344CB8AC3E}">
        <p14:creationId xmlns:p14="http://schemas.microsoft.com/office/powerpoint/2010/main" val="232490102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56368" y="645513"/>
            <a:ext cx="11275413" cy="1200329"/>
          </a:xfrm>
          <a:prstGeom prst="rect">
            <a:avLst/>
          </a:prstGeom>
        </p:spPr>
        <p:txBody>
          <a:bodyPr wrap="square">
            <a:spAutoFit/>
          </a:bodyPr>
          <a:lstStyle/>
          <a:p>
            <a:pPr fontAlgn="t">
              <a:lnSpc>
                <a:spcPct val="150000"/>
              </a:lnSpc>
            </a:pPr>
            <a:r>
              <a:rPr lang="zh-CN" altLang="en-US" sz="2400" dirty="0">
                <a:latin typeface="FZLanTingHeiS-R-GB" panose="02000000000000000000" pitchFamily="2" charset="-122"/>
                <a:ea typeface="FZLanTingHeiS-R-GB" panose="02000000000000000000" pitchFamily="2" charset="-122"/>
                <a:cs typeface="Microsoft YaHei" charset="-122"/>
              </a:rPr>
              <a:t>弧弹性计算例题：假定某种物品价格从</a:t>
            </a:r>
            <a:r>
              <a:rPr lang="en-US" altLang="zh-CN" sz="2400" dirty="0">
                <a:latin typeface="FZLanTingHeiS-R-GB" panose="02000000000000000000" pitchFamily="2" charset="-122"/>
                <a:ea typeface="FZLanTingHeiS-R-GB" panose="02000000000000000000" pitchFamily="2" charset="-122"/>
                <a:cs typeface="Microsoft YaHei" charset="-122"/>
              </a:rPr>
              <a:t>5.5</a:t>
            </a:r>
            <a:r>
              <a:rPr lang="zh-CN" altLang="en-US" sz="2400" dirty="0">
                <a:latin typeface="FZLanTingHeiS-R-GB" panose="02000000000000000000" pitchFamily="2" charset="-122"/>
                <a:ea typeface="FZLanTingHeiS-R-GB" panose="02000000000000000000" pitchFamily="2" charset="-122"/>
                <a:cs typeface="Microsoft YaHei" charset="-122"/>
              </a:rPr>
              <a:t>元上升为</a:t>
            </a:r>
            <a:r>
              <a:rPr lang="en-US" altLang="zh-CN" sz="2400" dirty="0">
                <a:latin typeface="FZLanTingHeiS-R-GB" panose="02000000000000000000" pitchFamily="2" charset="-122"/>
                <a:ea typeface="FZLanTingHeiS-R-GB" panose="02000000000000000000" pitchFamily="2" charset="-122"/>
                <a:cs typeface="Microsoft YaHei" charset="-122"/>
              </a:rPr>
              <a:t>6.5</a:t>
            </a:r>
            <a:r>
              <a:rPr lang="zh-CN" altLang="en-US" sz="2400" dirty="0">
                <a:latin typeface="FZLanTingHeiS-R-GB" panose="02000000000000000000" pitchFamily="2" charset="-122"/>
                <a:ea typeface="FZLanTingHeiS-R-GB" panose="02000000000000000000" pitchFamily="2" charset="-122"/>
                <a:cs typeface="Microsoft YaHei" charset="-122"/>
              </a:rPr>
              <a:t>元，需求量从</a:t>
            </a:r>
            <a:r>
              <a:rPr lang="en-US" altLang="zh-CN" sz="2400" dirty="0">
                <a:latin typeface="FZLanTingHeiS-R-GB" panose="02000000000000000000" pitchFamily="2" charset="-122"/>
                <a:ea typeface="FZLanTingHeiS-R-GB" panose="02000000000000000000" pitchFamily="2" charset="-122"/>
                <a:cs typeface="Microsoft YaHei" charset="-122"/>
              </a:rPr>
              <a:t>12500</a:t>
            </a:r>
            <a:r>
              <a:rPr lang="zh-CN" altLang="en-US" sz="2400" dirty="0">
                <a:latin typeface="FZLanTingHeiS-R-GB" panose="02000000000000000000" pitchFamily="2" charset="-122"/>
                <a:ea typeface="FZLanTingHeiS-R-GB" panose="02000000000000000000" pitchFamily="2" charset="-122"/>
                <a:cs typeface="Microsoft YaHei" charset="-122"/>
              </a:rPr>
              <a:t>单位减少为</a:t>
            </a:r>
            <a:r>
              <a:rPr lang="en-US" altLang="zh-CN" sz="2400" dirty="0">
                <a:latin typeface="FZLanTingHeiS-R-GB" panose="02000000000000000000" pitchFamily="2" charset="-122"/>
                <a:ea typeface="FZLanTingHeiS-R-GB" panose="02000000000000000000" pitchFamily="2" charset="-122"/>
                <a:cs typeface="Microsoft YaHei" charset="-122"/>
              </a:rPr>
              <a:t>11500</a:t>
            </a:r>
            <a:r>
              <a:rPr lang="zh-CN" altLang="en-US" sz="2400" dirty="0">
                <a:latin typeface="FZLanTingHeiS-R-GB" panose="02000000000000000000" pitchFamily="2" charset="-122"/>
                <a:ea typeface="FZLanTingHeiS-R-GB" panose="02000000000000000000" pitchFamily="2" charset="-122"/>
                <a:cs typeface="Microsoft YaHei" charset="-122"/>
              </a:rPr>
              <a:t>单位。在这段需求曲线范围内，需求的价格弹性为：</a:t>
            </a:r>
            <a:endParaRPr lang="pl-PL" altLang="zh-CN" sz="2400" dirty="0">
              <a:latin typeface="FZLanTingHeiS-R-GB" panose="02000000000000000000" pitchFamily="2" charset="-122"/>
              <a:ea typeface="FZLanTingHeiS-R-GB" panose="02000000000000000000" pitchFamily="2" charset="-122"/>
              <a:cs typeface="Microsoft YaHei" charset="-122"/>
            </a:endParaRPr>
          </a:p>
        </p:txBody>
      </p:sp>
      <p:graphicFrame>
        <p:nvGraphicFramePr>
          <p:cNvPr id="3" name="对象 2">
            <a:extLst>
              <a:ext uri="{FF2B5EF4-FFF2-40B4-BE49-F238E27FC236}">
                <a16:creationId xmlns:a16="http://schemas.microsoft.com/office/drawing/2014/main" id="{A0B3FB8F-7F52-4243-A38E-45D0E1DF84CD}"/>
              </a:ext>
            </a:extLst>
          </p:cNvPr>
          <p:cNvGraphicFramePr>
            <a:graphicFrameLocks noChangeAspect="1"/>
          </p:cNvGraphicFramePr>
          <p:nvPr/>
        </p:nvGraphicFramePr>
        <p:xfrm>
          <a:off x="2217800" y="4475009"/>
          <a:ext cx="7330518" cy="1074300"/>
        </p:xfrm>
        <a:graphic>
          <a:graphicData uri="http://schemas.openxmlformats.org/presentationml/2006/ole">
            <mc:AlternateContent xmlns:mc="http://schemas.openxmlformats.org/markup-compatibility/2006">
              <mc:Choice xmlns:v="urn:schemas-microsoft-com:vml" Requires="v">
                <p:oleObj spid="_x0000_s196622" r:id="rId4" imgW="2946240" imgH="431640" progId="Equation.KSEE3">
                  <p:embed/>
                </p:oleObj>
              </mc:Choice>
              <mc:Fallback>
                <p:oleObj r:id="rId4" imgW="2946240" imgH="431640" progId="Equation.KSEE3">
                  <p:embed/>
                  <p:pic>
                    <p:nvPicPr>
                      <p:cNvPr id="3" name="对象 2">
                        <a:extLst>
                          <a:ext uri="{FF2B5EF4-FFF2-40B4-BE49-F238E27FC236}">
                            <a16:creationId xmlns:a16="http://schemas.microsoft.com/office/drawing/2014/main" id="{A0B3FB8F-7F52-4243-A38E-45D0E1DF84C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17800" y="4475009"/>
                        <a:ext cx="7330518" cy="1074300"/>
                      </a:xfrm>
                      <a:prstGeom prst="rect">
                        <a:avLst/>
                      </a:prstGeom>
                      <a:noFill/>
                    </p:spPr>
                  </p:pic>
                </p:oleObj>
              </mc:Fallback>
            </mc:AlternateContent>
          </a:graphicData>
        </a:graphic>
      </p:graphicFrame>
      <p:sp>
        <p:nvSpPr>
          <p:cNvPr id="4" name="矩形 3">
            <a:extLst>
              <a:ext uri="{FF2B5EF4-FFF2-40B4-BE49-F238E27FC236}">
                <a16:creationId xmlns:a16="http://schemas.microsoft.com/office/drawing/2014/main" id="{1B10F0B1-F8BE-F04A-A656-8E385DB1391D}"/>
              </a:ext>
            </a:extLst>
          </p:cNvPr>
          <p:cNvSpPr/>
          <p:nvPr/>
        </p:nvSpPr>
        <p:spPr>
          <a:xfrm>
            <a:off x="888877" y="2272155"/>
            <a:ext cx="10554978" cy="1135054"/>
          </a:xfrm>
          <a:prstGeom prst="rect">
            <a:avLst/>
          </a:prstGeom>
          <a:ln>
            <a:solidFill>
              <a:schemeClr val="tx1"/>
            </a:solidFill>
          </a:ln>
        </p:spPr>
        <p:txBody>
          <a:bodyPr wrap="square">
            <a:spAutoFit/>
          </a:bodyPr>
          <a:lstStyle/>
          <a:p>
            <a:pPr>
              <a:lnSpc>
                <a:spcPct val="150000"/>
              </a:lnSpc>
            </a:pPr>
            <a:r>
              <a:rPr lang="zh-CN" altLang="en-US" sz="2400" dirty="0">
                <a:solidFill>
                  <a:srgbClr val="1F2D3D"/>
                </a:solidFill>
                <a:latin typeface="FZLanTingHeiS-R-GB" panose="02000000000000000000" pitchFamily="2" charset="-122"/>
                <a:ea typeface="FZLanTingHeiS-R-GB" panose="02000000000000000000" pitchFamily="2" charset="-122"/>
                <a:cs typeface="Microsoft YaHei" charset="-122"/>
              </a:rPr>
              <a:t>解：</a:t>
            </a:r>
            <a:r>
              <a:rPr lang="en-US" altLang="zh-CN" sz="2400" dirty="0">
                <a:solidFill>
                  <a:srgbClr val="1F2D3D"/>
                </a:solidFill>
                <a:latin typeface="FZLanTingHeiS-R-GB" panose="02000000000000000000" pitchFamily="2" charset="-122"/>
                <a:ea typeface="FZLanTingHeiS-R-GB" panose="02000000000000000000" pitchFamily="2" charset="-122"/>
                <a:cs typeface="Microsoft YaHei" charset="-122"/>
              </a:rPr>
              <a:t>Q</a:t>
            </a:r>
            <a:r>
              <a:rPr lang="en-US" altLang="zh-CN" sz="2400" baseline="-25000" dirty="0">
                <a:solidFill>
                  <a:srgbClr val="1F2D3D"/>
                </a:solidFill>
                <a:latin typeface="FZLanTingHeiS-R-GB" panose="02000000000000000000" pitchFamily="2" charset="-122"/>
                <a:ea typeface="FZLanTingHeiS-R-GB" panose="02000000000000000000" pitchFamily="2" charset="-122"/>
                <a:cs typeface="Microsoft YaHei" charset="-122"/>
              </a:rPr>
              <a:t>1</a:t>
            </a:r>
            <a:r>
              <a:rPr lang="zh-CN" altLang="en-US" sz="2400" dirty="0">
                <a:solidFill>
                  <a:srgbClr val="1F2D3D"/>
                </a:solidFill>
                <a:latin typeface="FZLanTingHeiS-R-GB" panose="02000000000000000000" pitchFamily="2" charset="-122"/>
                <a:ea typeface="FZLanTingHeiS-R-GB" panose="02000000000000000000" pitchFamily="2" charset="-122"/>
                <a:cs typeface="Microsoft YaHei" charset="-122"/>
              </a:rPr>
              <a:t>为</a:t>
            </a:r>
            <a:r>
              <a:rPr lang="en-US" altLang="zh-CN" sz="2400" dirty="0">
                <a:solidFill>
                  <a:srgbClr val="1F2D3D"/>
                </a:solidFill>
                <a:latin typeface="FZLanTingHeiS-R-GB" panose="02000000000000000000" pitchFamily="2" charset="-122"/>
                <a:ea typeface="FZLanTingHeiS-R-GB" panose="02000000000000000000" pitchFamily="2" charset="-122"/>
                <a:cs typeface="Microsoft YaHei" charset="-122"/>
              </a:rPr>
              <a:t>12500</a:t>
            </a:r>
            <a:r>
              <a:rPr lang="zh-CN" altLang="en-US" sz="2400" dirty="0">
                <a:solidFill>
                  <a:srgbClr val="1F2D3D"/>
                </a:solidFill>
                <a:latin typeface="FZLanTingHeiS-R-GB" panose="02000000000000000000" pitchFamily="2" charset="-122"/>
                <a:ea typeface="FZLanTingHeiS-R-GB" panose="02000000000000000000" pitchFamily="2" charset="-122"/>
                <a:cs typeface="Microsoft YaHei" charset="-122"/>
              </a:rPr>
              <a:t>，</a:t>
            </a:r>
            <a:r>
              <a:rPr lang="en-US" altLang="zh-CN" sz="2400" dirty="0">
                <a:solidFill>
                  <a:srgbClr val="1F2D3D"/>
                </a:solidFill>
                <a:latin typeface="FZLanTingHeiS-R-GB" panose="02000000000000000000" pitchFamily="2" charset="-122"/>
                <a:ea typeface="FZLanTingHeiS-R-GB" panose="02000000000000000000" pitchFamily="2" charset="-122"/>
                <a:cs typeface="Microsoft YaHei" charset="-122"/>
              </a:rPr>
              <a:t>Q</a:t>
            </a:r>
            <a:r>
              <a:rPr lang="en-US" altLang="zh-CN" sz="2400" baseline="-25000" dirty="0">
                <a:solidFill>
                  <a:srgbClr val="1F2D3D"/>
                </a:solidFill>
                <a:latin typeface="FZLanTingHeiS-R-GB" panose="02000000000000000000" pitchFamily="2" charset="-122"/>
                <a:ea typeface="FZLanTingHeiS-R-GB" panose="02000000000000000000" pitchFamily="2" charset="-122"/>
                <a:cs typeface="Microsoft YaHei" charset="-122"/>
              </a:rPr>
              <a:t>2</a:t>
            </a:r>
            <a:r>
              <a:rPr lang="zh-CN" altLang="en-US" sz="2400" dirty="0">
                <a:solidFill>
                  <a:srgbClr val="1F2D3D"/>
                </a:solidFill>
                <a:latin typeface="FZLanTingHeiS-R-GB" panose="02000000000000000000" pitchFamily="2" charset="-122"/>
                <a:ea typeface="FZLanTingHeiS-R-GB" panose="02000000000000000000" pitchFamily="2" charset="-122"/>
                <a:cs typeface="Microsoft YaHei" charset="-122"/>
              </a:rPr>
              <a:t>为</a:t>
            </a:r>
            <a:r>
              <a:rPr lang="en-US" altLang="zh-CN" sz="2400" dirty="0">
                <a:solidFill>
                  <a:srgbClr val="1F2D3D"/>
                </a:solidFill>
                <a:latin typeface="FZLanTingHeiS-R-GB" panose="02000000000000000000" pitchFamily="2" charset="-122"/>
                <a:ea typeface="FZLanTingHeiS-R-GB" panose="02000000000000000000" pitchFamily="2" charset="-122"/>
                <a:cs typeface="Microsoft YaHei" charset="-122"/>
              </a:rPr>
              <a:t>11500</a:t>
            </a:r>
            <a:r>
              <a:rPr lang="zh-CN" altLang="en-US" sz="2400" dirty="0">
                <a:solidFill>
                  <a:srgbClr val="1F2D3D"/>
                </a:solidFill>
                <a:latin typeface="FZLanTingHeiS-R-GB" panose="02000000000000000000" pitchFamily="2" charset="-122"/>
                <a:ea typeface="FZLanTingHeiS-R-GB" panose="02000000000000000000" pitchFamily="2" charset="-122"/>
                <a:cs typeface="Microsoft YaHei" charset="-122"/>
              </a:rPr>
              <a:t>，</a:t>
            </a:r>
            <a:r>
              <a:rPr lang="en-US" altLang="zh-CN" sz="2400" dirty="0">
                <a:solidFill>
                  <a:srgbClr val="1F2D3D"/>
                </a:solidFill>
                <a:latin typeface="FZLanTingHeiS-R-GB" panose="02000000000000000000" pitchFamily="2" charset="-122"/>
                <a:ea typeface="FZLanTingHeiS-R-GB" panose="02000000000000000000" pitchFamily="2" charset="-122"/>
                <a:cs typeface="Microsoft YaHei" charset="-122"/>
              </a:rPr>
              <a:t>P</a:t>
            </a:r>
            <a:r>
              <a:rPr lang="en-US" altLang="zh-CN" sz="2400" baseline="-25000" dirty="0">
                <a:solidFill>
                  <a:srgbClr val="1F2D3D"/>
                </a:solidFill>
                <a:latin typeface="FZLanTingHeiS-R-GB" panose="02000000000000000000" pitchFamily="2" charset="-122"/>
                <a:ea typeface="FZLanTingHeiS-R-GB" panose="02000000000000000000" pitchFamily="2" charset="-122"/>
                <a:cs typeface="Microsoft YaHei" charset="-122"/>
              </a:rPr>
              <a:t>1</a:t>
            </a:r>
            <a:r>
              <a:rPr lang="zh-CN" altLang="en-US" sz="2400" dirty="0">
                <a:solidFill>
                  <a:srgbClr val="1F2D3D"/>
                </a:solidFill>
                <a:latin typeface="FZLanTingHeiS-R-GB" panose="02000000000000000000" pitchFamily="2" charset="-122"/>
                <a:ea typeface="FZLanTingHeiS-R-GB" panose="02000000000000000000" pitchFamily="2" charset="-122"/>
                <a:cs typeface="Microsoft YaHei" charset="-122"/>
              </a:rPr>
              <a:t>为</a:t>
            </a:r>
            <a:r>
              <a:rPr lang="en-US" altLang="zh-CN" sz="2400" dirty="0">
                <a:solidFill>
                  <a:srgbClr val="1F2D3D"/>
                </a:solidFill>
                <a:latin typeface="FZLanTingHeiS-R-GB" panose="02000000000000000000" pitchFamily="2" charset="-122"/>
                <a:ea typeface="FZLanTingHeiS-R-GB" panose="02000000000000000000" pitchFamily="2" charset="-122"/>
                <a:cs typeface="Microsoft YaHei" charset="-122"/>
              </a:rPr>
              <a:t>5.5</a:t>
            </a:r>
            <a:r>
              <a:rPr lang="zh-CN" altLang="en-US" sz="2400" dirty="0">
                <a:solidFill>
                  <a:srgbClr val="1F2D3D"/>
                </a:solidFill>
                <a:latin typeface="FZLanTingHeiS-R-GB" panose="02000000000000000000" pitchFamily="2" charset="-122"/>
                <a:ea typeface="FZLanTingHeiS-R-GB" panose="02000000000000000000" pitchFamily="2" charset="-122"/>
                <a:cs typeface="Microsoft YaHei" charset="-122"/>
              </a:rPr>
              <a:t>，</a:t>
            </a:r>
            <a:r>
              <a:rPr lang="en-US" altLang="zh-CN" sz="2400" dirty="0">
                <a:solidFill>
                  <a:srgbClr val="1F2D3D"/>
                </a:solidFill>
                <a:latin typeface="FZLanTingHeiS-R-GB" panose="02000000000000000000" pitchFamily="2" charset="-122"/>
                <a:ea typeface="FZLanTingHeiS-R-GB" panose="02000000000000000000" pitchFamily="2" charset="-122"/>
                <a:cs typeface="Microsoft YaHei" charset="-122"/>
              </a:rPr>
              <a:t>P</a:t>
            </a:r>
            <a:r>
              <a:rPr lang="en-US" altLang="zh-CN" sz="2400" baseline="-25000" dirty="0">
                <a:solidFill>
                  <a:srgbClr val="1F2D3D"/>
                </a:solidFill>
                <a:latin typeface="FZLanTingHeiS-R-GB" panose="02000000000000000000" pitchFamily="2" charset="-122"/>
                <a:ea typeface="FZLanTingHeiS-R-GB" panose="02000000000000000000" pitchFamily="2" charset="-122"/>
                <a:cs typeface="Microsoft YaHei" charset="-122"/>
              </a:rPr>
              <a:t>2</a:t>
            </a:r>
            <a:r>
              <a:rPr lang="zh-CN" altLang="en-US" sz="2400" dirty="0">
                <a:solidFill>
                  <a:srgbClr val="1F2D3D"/>
                </a:solidFill>
                <a:latin typeface="FZLanTingHeiS-R-GB" panose="02000000000000000000" pitchFamily="2" charset="-122"/>
                <a:ea typeface="FZLanTingHeiS-R-GB" panose="02000000000000000000" pitchFamily="2" charset="-122"/>
                <a:cs typeface="Microsoft YaHei" charset="-122"/>
              </a:rPr>
              <a:t>为</a:t>
            </a:r>
            <a:r>
              <a:rPr lang="en-US" altLang="zh-CN" sz="2400" dirty="0">
                <a:solidFill>
                  <a:srgbClr val="1F2D3D"/>
                </a:solidFill>
                <a:latin typeface="FZLanTingHeiS-R-GB" panose="02000000000000000000" pitchFamily="2" charset="-122"/>
                <a:ea typeface="FZLanTingHeiS-R-GB" panose="02000000000000000000" pitchFamily="2" charset="-122"/>
                <a:cs typeface="Microsoft YaHei" charset="-122"/>
              </a:rPr>
              <a:t>6.5</a:t>
            </a:r>
          </a:p>
          <a:p>
            <a:pPr>
              <a:lnSpc>
                <a:spcPct val="150000"/>
              </a:lnSpc>
            </a:pPr>
            <a:r>
              <a:rPr lang="zh-CN" altLang="en-US" sz="2400" dirty="0">
                <a:solidFill>
                  <a:srgbClr val="1F2D3D"/>
                </a:solidFill>
                <a:latin typeface="FZLanTingHeiS-R-GB" panose="02000000000000000000" pitchFamily="2" charset="-122"/>
                <a:ea typeface="FZLanTingHeiS-R-GB" panose="02000000000000000000" pitchFamily="2" charset="-122"/>
                <a:cs typeface="Microsoft YaHei" charset="-122"/>
              </a:rPr>
              <a:t>      </a:t>
            </a:r>
            <a:endParaRPr lang="zh-CN" altLang="en-US" sz="2400" dirty="0">
              <a:latin typeface="FZLanTingHeiS-R-GB" panose="02000000000000000000" pitchFamily="2" charset="-122"/>
              <a:ea typeface="FZLanTingHeiS-R-GB" panose="02000000000000000000" pitchFamily="2" charset="-122"/>
              <a:cs typeface="Microsoft YaHei" charset="-122"/>
            </a:endParaRPr>
          </a:p>
        </p:txBody>
      </p:sp>
    </p:spTree>
    <p:extLst>
      <p:ext uri="{BB962C8B-B14F-4D97-AF65-F5344CB8AC3E}">
        <p14:creationId xmlns:p14="http://schemas.microsoft.com/office/powerpoint/2010/main" val="71876485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56368" y="645513"/>
            <a:ext cx="11275413" cy="1200329"/>
          </a:xfrm>
          <a:prstGeom prst="rect">
            <a:avLst/>
          </a:prstGeom>
        </p:spPr>
        <p:txBody>
          <a:bodyPr wrap="square">
            <a:spAutoFit/>
          </a:bodyPr>
          <a:lstStyle/>
          <a:p>
            <a:pPr fontAlgn="t">
              <a:lnSpc>
                <a:spcPct val="150000"/>
              </a:lnSpc>
            </a:pPr>
            <a:r>
              <a:rPr lang="zh-CN" altLang="en-US" sz="2400" dirty="0">
                <a:latin typeface="FZLanTingHeiS-R-GB" panose="02000000000000000000" pitchFamily="2" charset="-122"/>
                <a:ea typeface="FZLanTingHeiS-R-GB" panose="02000000000000000000" pitchFamily="2" charset="-122"/>
                <a:cs typeface="Microsoft YaHei" charset="-122"/>
              </a:rPr>
              <a:t>弧弹性计算例题：假定某种物品价格从</a:t>
            </a:r>
            <a:r>
              <a:rPr lang="en-US" altLang="zh-CN" sz="2400" dirty="0">
                <a:latin typeface="FZLanTingHeiS-R-GB" panose="02000000000000000000" pitchFamily="2" charset="-122"/>
                <a:ea typeface="FZLanTingHeiS-R-GB" panose="02000000000000000000" pitchFamily="2" charset="-122"/>
                <a:cs typeface="Microsoft YaHei" charset="-122"/>
              </a:rPr>
              <a:t>5.5</a:t>
            </a:r>
            <a:r>
              <a:rPr lang="zh-CN" altLang="en-US" sz="2400" dirty="0">
                <a:latin typeface="FZLanTingHeiS-R-GB" panose="02000000000000000000" pitchFamily="2" charset="-122"/>
                <a:ea typeface="FZLanTingHeiS-R-GB" panose="02000000000000000000" pitchFamily="2" charset="-122"/>
                <a:cs typeface="Microsoft YaHei" charset="-122"/>
              </a:rPr>
              <a:t>元上升为</a:t>
            </a:r>
            <a:r>
              <a:rPr lang="en-US" altLang="zh-CN" sz="2400" dirty="0">
                <a:latin typeface="FZLanTingHeiS-R-GB" panose="02000000000000000000" pitchFamily="2" charset="-122"/>
                <a:ea typeface="FZLanTingHeiS-R-GB" panose="02000000000000000000" pitchFamily="2" charset="-122"/>
                <a:cs typeface="Microsoft YaHei" charset="-122"/>
              </a:rPr>
              <a:t>6.5</a:t>
            </a:r>
            <a:r>
              <a:rPr lang="zh-CN" altLang="en-US" sz="2400" dirty="0">
                <a:latin typeface="FZLanTingHeiS-R-GB" panose="02000000000000000000" pitchFamily="2" charset="-122"/>
                <a:ea typeface="FZLanTingHeiS-R-GB" panose="02000000000000000000" pitchFamily="2" charset="-122"/>
                <a:cs typeface="Microsoft YaHei" charset="-122"/>
              </a:rPr>
              <a:t>元，需求量从</a:t>
            </a:r>
            <a:r>
              <a:rPr lang="en-US" altLang="zh-CN" sz="2400" dirty="0">
                <a:latin typeface="FZLanTingHeiS-R-GB" panose="02000000000000000000" pitchFamily="2" charset="-122"/>
                <a:ea typeface="FZLanTingHeiS-R-GB" panose="02000000000000000000" pitchFamily="2" charset="-122"/>
                <a:cs typeface="Microsoft YaHei" charset="-122"/>
              </a:rPr>
              <a:t>12500</a:t>
            </a:r>
            <a:r>
              <a:rPr lang="zh-CN" altLang="en-US" sz="2400" dirty="0">
                <a:latin typeface="FZLanTingHeiS-R-GB" panose="02000000000000000000" pitchFamily="2" charset="-122"/>
                <a:ea typeface="FZLanTingHeiS-R-GB" panose="02000000000000000000" pitchFamily="2" charset="-122"/>
                <a:cs typeface="Microsoft YaHei" charset="-122"/>
              </a:rPr>
              <a:t>单位减少为</a:t>
            </a:r>
            <a:r>
              <a:rPr lang="en-US" altLang="zh-CN" sz="2400" dirty="0">
                <a:latin typeface="FZLanTingHeiS-R-GB" panose="02000000000000000000" pitchFamily="2" charset="-122"/>
                <a:ea typeface="FZLanTingHeiS-R-GB" panose="02000000000000000000" pitchFamily="2" charset="-122"/>
                <a:cs typeface="Microsoft YaHei" charset="-122"/>
              </a:rPr>
              <a:t>11500</a:t>
            </a:r>
            <a:r>
              <a:rPr lang="zh-CN" altLang="en-US" sz="2400" dirty="0">
                <a:latin typeface="FZLanTingHeiS-R-GB" panose="02000000000000000000" pitchFamily="2" charset="-122"/>
                <a:ea typeface="FZLanTingHeiS-R-GB" panose="02000000000000000000" pitchFamily="2" charset="-122"/>
                <a:cs typeface="Microsoft YaHei" charset="-122"/>
              </a:rPr>
              <a:t>单位。在这段需求曲线范围内，需求的价格弹性为：</a:t>
            </a:r>
            <a:endParaRPr lang="pl-PL" altLang="zh-CN" sz="2400" dirty="0">
              <a:latin typeface="FZLanTingHeiS-R-GB" panose="02000000000000000000" pitchFamily="2" charset="-122"/>
              <a:ea typeface="FZLanTingHeiS-R-GB" panose="02000000000000000000" pitchFamily="2" charset="-122"/>
              <a:cs typeface="Microsoft YaHei" charset="-122"/>
            </a:endParaRPr>
          </a:p>
        </p:txBody>
      </p:sp>
      <p:graphicFrame>
        <p:nvGraphicFramePr>
          <p:cNvPr id="3" name="对象 2">
            <a:extLst>
              <a:ext uri="{FF2B5EF4-FFF2-40B4-BE49-F238E27FC236}">
                <a16:creationId xmlns:a16="http://schemas.microsoft.com/office/drawing/2014/main" id="{A0B3FB8F-7F52-4243-A38E-45D0E1DF84CD}"/>
              </a:ext>
            </a:extLst>
          </p:cNvPr>
          <p:cNvGraphicFramePr>
            <a:graphicFrameLocks noChangeAspect="1"/>
          </p:cNvGraphicFramePr>
          <p:nvPr/>
        </p:nvGraphicFramePr>
        <p:xfrm>
          <a:off x="2217800" y="4475009"/>
          <a:ext cx="7330518" cy="1074300"/>
        </p:xfrm>
        <a:graphic>
          <a:graphicData uri="http://schemas.openxmlformats.org/presentationml/2006/ole">
            <mc:AlternateContent xmlns:mc="http://schemas.openxmlformats.org/markup-compatibility/2006">
              <mc:Choice xmlns:v="urn:schemas-microsoft-com:vml" Requires="v">
                <p:oleObj spid="_x0000_s195598" r:id="rId4" imgW="2946240" imgH="431640" progId="Equation.KSEE3">
                  <p:embed/>
                </p:oleObj>
              </mc:Choice>
              <mc:Fallback>
                <p:oleObj r:id="rId4" imgW="2946240" imgH="431640" progId="Equation.KSEE3">
                  <p:embed/>
                  <p:pic>
                    <p:nvPicPr>
                      <p:cNvPr id="3" name="对象 2">
                        <a:extLst>
                          <a:ext uri="{FF2B5EF4-FFF2-40B4-BE49-F238E27FC236}">
                            <a16:creationId xmlns:a16="http://schemas.microsoft.com/office/drawing/2014/main" id="{A0B3FB8F-7F52-4243-A38E-45D0E1DF84C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17800" y="4475009"/>
                        <a:ext cx="7330518" cy="1074300"/>
                      </a:xfrm>
                      <a:prstGeom prst="rect">
                        <a:avLst/>
                      </a:prstGeom>
                      <a:noFill/>
                    </p:spPr>
                  </p:pic>
                </p:oleObj>
              </mc:Fallback>
            </mc:AlternateContent>
          </a:graphicData>
        </a:graphic>
      </p:graphicFrame>
      <p:sp>
        <p:nvSpPr>
          <p:cNvPr id="4" name="矩形 3">
            <a:extLst>
              <a:ext uri="{FF2B5EF4-FFF2-40B4-BE49-F238E27FC236}">
                <a16:creationId xmlns:a16="http://schemas.microsoft.com/office/drawing/2014/main" id="{1B10F0B1-F8BE-F04A-A656-8E385DB1391D}"/>
              </a:ext>
            </a:extLst>
          </p:cNvPr>
          <p:cNvSpPr/>
          <p:nvPr/>
        </p:nvSpPr>
        <p:spPr>
          <a:xfrm>
            <a:off x="888877" y="2272155"/>
            <a:ext cx="10554978" cy="1135054"/>
          </a:xfrm>
          <a:prstGeom prst="rect">
            <a:avLst/>
          </a:prstGeom>
          <a:ln>
            <a:solidFill>
              <a:schemeClr val="tx1"/>
            </a:solidFill>
          </a:ln>
        </p:spPr>
        <p:txBody>
          <a:bodyPr wrap="square">
            <a:spAutoFit/>
          </a:bodyPr>
          <a:lstStyle/>
          <a:p>
            <a:pPr>
              <a:lnSpc>
                <a:spcPct val="150000"/>
              </a:lnSpc>
            </a:pPr>
            <a:r>
              <a:rPr lang="zh-CN" altLang="en-US" sz="2400" dirty="0">
                <a:solidFill>
                  <a:srgbClr val="1F2D3D"/>
                </a:solidFill>
                <a:latin typeface="FZLanTingHeiS-R-GB" panose="02000000000000000000" pitchFamily="2" charset="-122"/>
                <a:ea typeface="FZLanTingHeiS-R-GB" panose="02000000000000000000" pitchFamily="2" charset="-122"/>
                <a:cs typeface="Microsoft YaHei" charset="-122"/>
              </a:rPr>
              <a:t>解：</a:t>
            </a:r>
            <a:r>
              <a:rPr lang="en-US" altLang="zh-CN" sz="2400" dirty="0">
                <a:solidFill>
                  <a:srgbClr val="1F2D3D"/>
                </a:solidFill>
                <a:latin typeface="FZLanTingHeiS-R-GB" panose="02000000000000000000" pitchFamily="2" charset="-122"/>
                <a:ea typeface="FZLanTingHeiS-R-GB" panose="02000000000000000000" pitchFamily="2" charset="-122"/>
                <a:cs typeface="Microsoft YaHei" charset="-122"/>
              </a:rPr>
              <a:t>Q</a:t>
            </a:r>
            <a:r>
              <a:rPr lang="en-US" altLang="zh-CN" sz="2400" baseline="-25000" dirty="0">
                <a:solidFill>
                  <a:srgbClr val="1F2D3D"/>
                </a:solidFill>
                <a:latin typeface="FZLanTingHeiS-R-GB" panose="02000000000000000000" pitchFamily="2" charset="-122"/>
                <a:ea typeface="FZLanTingHeiS-R-GB" panose="02000000000000000000" pitchFamily="2" charset="-122"/>
                <a:cs typeface="Microsoft YaHei" charset="-122"/>
              </a:rPr>
              <a:t>1</a:t>
            </a:r>
            <a:r>
              <a:rPr lang="zh-CN" altLang="en-US" sz="2400" dirty="0">
                <a:solidFill>
                  <a:srgbClr val="1F2D3D"/>
                </a:solidFill>
                <a:latin typeface="FZLanTingHeiS-R-GB" panose="02000000000000000000" pitchFamily="2" charset="-122"/>
                <a:ea typeface="FZLanTingHeiS-R-GB" panose="02000000000000000000" pitchFamily="2" charset="-122"/>
                <a:cs typeface="Microsoft YaHei" charset="-122"/>
              </a:rPr>
              <a:t>为</a:t>
            </a:r>
            <a:r>
              <a:rPr lang="en-US" altLang="zh-CN" sz="2400" dirty="0">
                <a:solidFill>
                  <a:srgbClr val="1F2D3D"/>
                </a:solidFill>
                <a:latin typeface="FZLanTingHeiS-R-GB" panose="02000000000000000000" pitchFamily="2" charset="-122"/>
                <a:ea typeface="FZLanTingHeiS-R-GB" panose="02000000000000000000" pitchFamily="2" charset="-122"/>
                <a:cs typeface="Microsoft YaHei" charset="-122"/>
              </a:rPr>
              <a:t>12500</a:t>
            </a:r>
            <a:r>
              <a:rPr lang="zh-CN" altLang="en-US" sz="2400" dirty="0">
                <a:solidFill>
                  <a:srgbClr val="1F2D3D"/>
                </a:solidFill>
                <a:latin typeface="FZLanTingHeiS-R-GB" panose="02000000000000000000" pitchFamily="2" charset="-122"/>
                <a:ea typeface="FZLanTingHeiS-R-GB" panose="02000000000000000000" pitchFamily="2" charset="-122"/>
                <a:cs typeface="Microsoft YaHei" charset="-122"/>
              </a:rPr>
              <a:t>，</a:t>
            </a:r>
            <a:r>
              <a:rPr lang="en-US" altLang="zh-CN" sz="2400" dirty="0">
                <a:solidFill>
                  <a:srgbClr val="1F2D3D"/>
                </a:solidFill>
                <a:latin typeface="FZLanTingHeiS-R-GB" panose="02000000000000000000" pitchFamily="2" charset="-122"/>
                <a:ea typeface="FZLanTingHeiS-R-GB" panose="02000000000000000000" pitchFamily="2" charset="-122"/>
                <a:cs typeface="Microsoft YaHei" charset="-122"/>
              </a:rPr>
              <a:t>Q</a:t>
            </a:r>
            <a:r>
              <a:rPr lang="en-US" altLang="zh-CN" sz="2400" baseline="-25000" dirty="0">
                <a:solidFill>
                  <a:srgbClr val="1F2D3D"/>
                </a:solidFill>
                <a:latin typeface="FZLanTingHeiS-R-GB" panose="02000000000000000000" pitchFamily="2" charset="-122"/>
                <a:ea typeface="FZLanTingHeiS-R-GB" panose="02000000000000000000" pitchFamily="2" charset="-122"/>
                <a:cs typeface="Microsoft YaHei" charset="-122"/>
              </a:rPr>
              <a:t>2</a:t>
            </a:r>
            <a:r>
              <a:rPr lang="zh-CN" altLang="en-US" sz="2400" dirty="0">
                <a:solidFill>
                  <a:srgbClr val="1F2D3D"/>
                </a:solidFill>
                <a:latin typeface="FZLanTingHeiS-R-GB" panose="02000000000000000000" pitchFamily="2" charset="-122"/>
                <a:ea typeface="FZLanTingHeiS-R-GB" panose="02000000000000000000" pitchFamily="2" charset="-122"/>
                <a:cs typeface="Microsoft YaHei" charset="-122"/>
              </a:rPr>
              <a:t>为</a:t>
            </a:r>
            <a:r>
              <a:rPr lang="en-US" altLang="zh-CN" sz="2400" dirty="0">
                <a:solidFill>
                  <a:srgbClr val="1F2D3D"/>
                </a:solidFill>
                <a:latin typeface="FZLanTingHeiS-R-GB" panose="02000000000000000000" pitchFamily="2" charset="-122"/>
                <a:ea typeface="FZLanTingHeiS-R-GB" panose="02000000000000000000" pitchFamily="2" charset="-122"/>
                <a:cs typeface="Microsoft YaHei" charset="-122"/>
              </a:rPr>
              <a:t>11500</a:t>
            </a:r>
            <a:r>
              <a:rPr lang="zh-CN" altLang="en-US" sz="2400" dirty="0">
                <a:solidFill>
                  <a:srgbClr val="1F2D3D"/>
                </a:solidFill>
                <a:latin typeface="FZLanTingHeiS-R-GB" panose="02000000000000000000" pitchFamily="2" charset="-122"/>
                <a:ea typeface="FZLanTingHeiS-R-GB" panose="02000000000000000000" pitchFamily="2" charset="-122"/>
                <a:cs typeface="Microsoft YaHei" charset="-122"/>
              </a:rPr>
              <a:t>，</a:t>
            </a:r>
            <a:r>
              <a:rPr lang="en-US" altLang="zh-CN" sz="2400" dirty="0">
                <a:solidFill>
                  <a:srgbClr val="1F2D3D"/>
                </a:solidFill>
                <a:latin typeface="FZLanTingHeiS-R-GB" panose="02000000000000000000" pitchFamily="2" charset="-122"/>
                <a:ea typeface="FZLanTingHeiS-R-GB" panose="02000000000000000000" pitchFamily="2" charset="-122"/>
                <a:cs typeface="Microsoft YaHei" charset="-122"/>
              </a:rPr>
              <a:t>P</a:t>
            </a:r>
            <a:r>
              <a:rPr lang="en-US" altLang="zh-CN" sz="2400" baseline="-25000" dirty="0">
                <a:solidFill>
                  <a:srgbClr val="1F2D3D"/>
                </a:solidFill>
                <a:latin typeface="FZLanTingHeiS-R-GB" panose="02000000000000000000" pitchFamily="2" charset="-122"/>
                <a:ea typeface="FZLanTingHeiS-R-GB" panose="02000000000000000000" pitchFamily="2" charset="-122"/>
                <a:cs typeface="Microsoft YaHei" charset="-122"/>
              </a:rPr>
              <a:t>1</a:t>
            </a:r>
            <a:r>
              <a:rPr lang="zh-CN" altLang="en-US" sz="2400" dirty="0">
                <a:solidFill>
                  <a:srgbClr val="1F2D3D"/>
                </a:solidFill>
                <a:latin typeface="FZLanTingHeiS-R-GB" panose="02000000000000000000" pitchFamily="2" charset="-122"/>
                <a:ea typeface="FZLanTingHeiS-R-GB" panose="02000000000000000000" pitchFamily="2" charset="-122"/>
                <a:cs typeface="Microsoft YaHei" charset="-122"/>
              </a:rPr>
              <a:t>为</a:t>
            </a:r>
            <a:r>
              <a:rPr lang="en-US" altLang="zh-CN" sz="2400" dirty="0">
                <a:solidFill>
                  <a:srgbClr val="1F2D3D"/>
                </a:solidFill>
                <a:latin typeface="FZLanTingHeiS-R-GB" panose="02000000000000000000" pitchFamily="2" charset="-122"/>
                <a:ea typeface="FZLanTingHeiS-R-GB" panose="02000000000000000000" pitchFamily="2" charset="-122"/>
                <a:cs typeface="Microsoft YaHei" charset="-122"/>
              </a:rPr>
              <a:t>5.5</a:t>
            </a:r>
            <a:r>
              <a:rPr lang="zh-CN" altLang="en-US" sz="2400" dirty="0">
                <a:solidFill>
                  <a:srgbClr val="1F2D3D"/>
                </a:solidFill>
                <a:latin typeface="FZLanTingHeiS-R-GB" panose="02000000000000000000" pitchFamily="2" charset="-122"/>
                <a:ea typeface="FZLanTingHeiS-R-GB" panose="02000000000000000000" pitchFamily="2" charset="-122"/>
                <a:cs typeface="Microsoft YaHei" charset="-122"/>
              </a:rPr>
              <a:t>，</a:t>
            </a:r>
            <a:r>
              <a:rPr lang="en-US" altLang="zh-CN" sz="2400" dirty="0">
                <a:solidFill>
                  <a:srgbClr val="1F2D3D"/>
                </a:solidFill>
                <a:latin typeface="FZLanTingHeiS-R-GB" panose="02000000000000000000" pitchFamily="2" charset="-122"/>
                <a:ea typeface="FZLanTingHeiS-R-GB" panose="02000000000000000000" pitchFamily="2" charset="-122"/>
                <a:cs typeface="Microsoft YaHei" charset="-122"/>
              </a:rPr>
              <a:t>P</a:t>
            </a:r>
            <a:r>
              <a:rPr lang="en-US" altLang="zh-CN" sz="2400" baseline="-25000" dirty="0">
                <a:solidFill>
                  <a:srgbClr val="1F2D3D"/>
                </a:solidFill>
                <a:latin typeface="FZLanTingHeiS-R-GB" panose="02000000000000000000" pitchFamily="2" charset="-122"/>
                <a:ea typeface="FZLanTingHeiS-R-GB" panose="02000000000000000000" pitchFamily="2" charset="-122"/>
                <a:cs typeface="Microsoft YaHei" charset="-122"/>
              </a:rPr>
              <a:t>2</a:t>
            </a:r>
            <a:r>
              <a:rPr lang="zh-CN" altLang="en-US" sz="2400" dirty="0">
                <a:solidFill>
                  <a:srgbClr val="1F2D3D"/>
                </a:solidFill>
                <a:latin typeface="FZLanTingHeiS-R-GB" panose="02000000000000000000" pitchFamily="2" charset="-122"/>
                <a:ea typeface="FZLanTingHeiS-R-GB" panose="02000000000000000000" pitchFamily="2" charset="-122"/>
                <a:cs typeface="Microsoft YaHei" charset="-122"/>
              </a:rPr>
              <a:t>为</a:t>
            </a:r>
            <a:r>
              <a:rPr lang="en-US" altLang="zh-CN" sz="2400" dirty="0">
                <a:solidFill>
                  <a:srgbClr val="1F2D3D"/>
                </a:solidFill>
                <a:latin typeface="FZLanTingHeiS-R-GB" panose="02000000000000000000" pitchFamily="2" charset="-122"/>
                <a:ea typeface="FZLanTingHeiS-R-GB" panose="02000000000000000000" pitchFamily="2" charset="-122"/>
                <a:cs typeface="Microsoft YaHei" charset="-122"/>
              </a:rPr>
              <a:t>6.5</a:t>
            </a:r>
          </a:p>
          <a:p>
            <a:pPr>
              <a:lnSpc>
                <a:spcPct val="150000"/>
              </a:lnSpc>
            </a:pPr>
            <a:r>
              <a:rPr lang="zh-CN" altLang="en-US" sz="2400" dirty="0">
                <a:solidFill>
                  <a:srgbClr val="1F2D3D"/>
                </a:solidFill>
                <a:latin typeface="FZLanTingHeiS-R-GB" panose="02000000000000000000" pitchFamily="2" charset="-122"/>
                <a:ea typeface="FZLanTingHeiS-R-GB" panose="02000000000000000000" pitchFamily="2" charset="-122"/>
                <a:cs typeface="Microsoft YaHei" charset="-122"/>
              </a:rPr>
              <a:t>      </a:t>
            </a:r>
            <a:r>
              <a:rPr lang="zh-CN" altLang="mr-IN" sz="2400" dirty="0">
                <a:solidFill>
                  <a:srgbClr val="1F2D3D"/>
                </a:solidFill>
                <a:latin typeface="FZLanTingHeiS-R-GB" panose="02000000000000000000" pitchFamily="2" charset="-122"/>
                <a:ea typeface="FZLanTingHeiS-R-GB" panose="02000000000000000000" pitchFamily="2" charset="-122"/>
                <a:cs typeface="Microsoft YaHei" charset="-122"/>
              </a:rPr>
              <a:t>（</a:t>
            </a:r>
            <a:r>
              <a:rPr lang="mr-IN" altLang="zh-CN" sz="2400" dirty="0">
                <a:solidFill>
                  <a:srgbClr val="1F2D3D"/>
                </a:solidFill>
                <a:latin typeface="FZLanTingHeiS-R-GB" panose="02000000000000000000" pitchFamily="2" charset="-122"/>
                <a:ea typeface="FZLanTingHeiS-R-GB" panose="02000000000000000000" pitchFamily="2" charset="-122"/>
                <a:cs typeface="Microsoft YaHei" charset="-122"/>
              </a:rPr>
              <a:t>11500-12500</a:t>
            </a:r>
            <a:r>
              <a:rPr lang="zh-CN" altLang="mr-IN" sz="2400" dirty="0">
                <a:solidFill>
                  <a:srgbClr val="1F2D3D"/>
                </a:solidFill>
                <a:latin typeface="FZLanTingHeiS-R-GB" panose="02000000000000000000" pitchFamily="2" charset="-122"/>
                <a:ea typeface="FZLanTingHeiS-R-GB" panose="02000000000000000000" pitchFamily="2" charset="-122"/>
                <a:cs typeface="Microsoft YaHei" charset="-122"/>
              </a:rPr>
              <a:t>）</a:t>
            </a:r>
            <a:r>
              <a:rPr lang="mr-IN" altLang="zh-CN" sz="2400" dirty="0">
                <a:solidFill>
                  <a:srgbClr val="1F2D3D"/>
                </a:solidFill>
                <a:latin typeface="FZLanTingHeiS-R-GB" panose="02000000000000000000" pitchFamily="2" charset="-122"/>
                <a:ea typeface="FZLanTingHeiS-R-GB" panose="02000000000000000000" pitchFamily="2" charset="-122"/>
                <a:cs typeface="Microsoft YaHei" charset="-122"/>
              </a:rPr>
              <a:t>/</a:t>
            </a:r>
            <a:r>
              <a:rPr lang="zh-CN" altLang="mr-IN" sz="2400" dirty="0">
                <a:solidFill>
                  <a:srgbClr val="1F2D3D"/>
                </a:solidFill>
                <a:latin typeface="FZLanTingHeiS-R-GB" panose="02000000000000000000" pitchFamily="2" charset="-122"/>
                <a:ea typeface="FZLanTingHeiS-R-GB" panose="02000000000000000000" pitchFamily="2" charset="-122"/>
                <a:cs typeface="Microsoft YaHei" charset="-122"/>
              </a:rPr>
              <a:t>（</a:t>
            </a:r>
            <a:r>
              <a:rPr lang="mr-IN" altLang="zh-CN" sz="2400" dirty="0">
                <a:solidFill>
                  <a:srgbClr val="1F2D3D"/>
                </a:solidFill>
                <a:latin typeface="FZLanTingHeiS-R-GB" panose="02000000000000000000" pitchFamily="2" charset="-122"/>
                <a:ea typeface="FZLanTingHeiS-R-GB" panose="02000000000000000000" pitchFamily="2" charset="-122"/>
                <a:cs typeface="Microsoft YaHei" charset="-122"/>
              </a:rPr>
              <a:t>6.5-5.5</a:t>
            </a:r>
            <a:r>
              <a:rPr lang="zh-CN" altLang="mr-IN" sz="2400" dirty="0">
                <a:solidFill>
                  <a:srgbClr val="1F2D3D"/>
                </a:solidFill>
                <a:latin typeface="FZLanTingHeiS-R-GB" panose="02000000000000000000" pitchFamily="2" charset="-122"/>
                <a:ea typeface="FZLanTingHeiS-R-GB" panose="02000000000000000000" pitchFamily="2" charset="-122"/>
                <a:cs typeface="Microsoft YaHei" charset="-122"/>
              </a:rPr>
              <a:t>）</a:t>
            </a:r>
            <a:r>
              <a:rPr lang="mr-IN" altLang="zh-CN" sz="2400" dirty="0">
                <a:solidFill>
                  <a:srgbClr val="1F2D3D"/>
                </a:solidFill>
                <a:latin typeface="FZLanTingHeiS-R-GB" panose="02000000000000000000" pitchFamily="2" charset="-122"/>
                <a:ea typeface="FZLanTingHeiS-R-GB" panose="02000000000000000000" pitchFamily="2" charset="-122"/>
                <a:cs typeface="Microsoft YaHei" charset="-122"/>
              </a:rPr>
              <a:t>×</a:t>
            </a:r>
            <a:r>
              <a:rPr lang="zh-CN" altLang="mr-IN" sz="2400" dirty="0">
                <a:solidFill>
                  <a:srgbClr val="1F2D3D"/>
                </a:solidFill>
                <a:latin typeface="FZLanTingHeiS-R-GB" panose="02000000000000000000" pitchFamily="2" charset="-122"/>
                <a:ea typeface="FZLanTingHeiS-R-GB" panose="02000000000000000000" pitchFamily="2" charset="-122"/>
                <a:cs typeface="Microsoft YaHei" charset="-122"/>
              </a:rPr>
              <a:t>（</a:t>
            </a:r>
            <a:r>
              <a:rPr lang="en-US" altLang="zh-CN" sz="2400" dirty="0">
                <a:solidFill>
                  <a:srgbClr val="1F2D3D"/>
                </a:solidFill>
                <a:latin typeface="FZLanTingHeiS-R-GB" panose="02000000000000000000" pitchFamily="2" charset="-122"/>
                <a:ea typeface="FZLanTingHeiS-R-GB" panose="02000000000000000000" pitchFamily="2" charset="-122"/>
                <a:cs typeface="Microsoft YaHei" charset="-122"/>
              </a:rPr>
              <a:t>5</a:t>
            </a:r>
            <a:r>
              <a:rPr lang="mr-IN" altLang="zh-CN" sz="2400" dirty="0">
                <a:solidFill>
                  <a:srgbClr val="1F2D3D"/>
                </a:solidFill>
                <a:latin typeface="FZLanTingHeiS-R-GB" panose="02000000000000000000" pitchFamily="2" charset="-122"/>
                <a:ea typeface="FZLanTingHeiS-R-GB" panose="02000000000000000000" pitchFamily="2" charset="-122"/>
                <a:cs typeface="Microsoft YaHei" charset="-122"/>
              </a:rPr>
              <a:t>.5+</a:t>
            </a:r>
            <a:r>
              <a:rPr lang="en-US" altLang="zh-CN" sz="2400" dirty="0">
                <a:solidFill>
                  <a:srgbClr val="1F2D3D"/>
                </a:solidFill>
                <a:latin typeface="FZLanTingHeiS-R-GB" panose="02000000000000000000" pitchFamily="2" charset="-122"/>
                <a:ea typeface="FZLanTingHeiS-R-GB" panose="02000000000000000000" pitchFamily="2" charset="-122"/>
                <a:cs typeface="Microsoft YaHei" charset="-122"/>
              </a:rPr>
              <a:t>6</a:t>
            </a:r>
            <a:r>
              <a:rPr lang="mr-IN" altLang="zh-CN" sz="2400" dirty="0">
                <a:solidFill>
                  <a:srgbClr val="1F2D3D"/>
                </a:solidFill>
                <a:latin typeface="FZLanTingHeiS-R-GB" panose="02000000000000000000" pitchFamily="2" charset="-122"/>
                <a:ea typeface="FZLanTingHeiS-R-GB" panose="02000000000000000000" pitchFamily="2" charset="-122"/>
                <a:cs typeface="Microsoft YaHei" charset="-122"/>
              </a:rPr>
              <a:t>.5</a:t>
            </a:r>
            <a:r>
              <a:rPr lang="zh-CN" altLang="mr-IN" sz="2400" dirty="0">
                <a:solidFill>
                  <a:srgbClr val="1F2D3D"/>
                </a:solidFill>
                <a:latin typeface="FZLanTingHeiS-R-GB" panose="02000000000000000000" pitchFamily="2" charset="-122"/>
                <a:ea typeface="FZLanTingHeiS-R-GB" panose="02000000000000000000" pitchFamily="2" charset="-122"/>
                <a:cs typeface="Microsoft YaHei" charset="-122"/>
              </a:rPr>
              <a:t>）</a:t>
            </a:r>
            <a:r>
              <a:rPr lang="mr-IN" altLang="zh-CN" sz="2400" dirty="0">
                <a:solidFill>
                  <a:srgbClr val="1F2D3D"/>
                </a:solidFill>
                <a:latin typeface="FZLanTingHeiS-R-GB" panose="02000000000000000000" pitchFamily="2" charset="-122"/>
                <a:ea typeface="FZLanTingHeiS-R-GB" panose="02000000000000000000" pitchFamily="2" charset="-122"/>
                <a:cs typeface="Microsoft YaHei" charset="-122"/>
              </a:rPr>
              <a:t>/</a:t>
            </a:r>
            <a:r>
              <a:rPr lang="zh-CN" altLang="mr-IN" sz="2400" dirty="0">
                <a:solidFill>
                  <a:srgbClr val="1F2D3D"/>
                </a:solidFill>
                <a:latin typeface="FZLanTingHeiS-R-GB" panose="02000000000000000000" pitchFamily="2" charset="-122"/>
                <a:ea typeface="FZLanTingHeiS-R-GB" panose="02000000000000000000" pitchFamily="2" charset="-122"/>
                <a:cs typeface="Microsoft YaHei" charset="-122"/>
              </a:rPr>
              <a:t>（</a:t>
            </a:r>
            <a:r>
              <a:rPr lang="mr-IN" altLang="zh-CN" sz="2400" dirty="0">
                <a:solidFill>
                  <a:srgbClr val="1F2D3D"/>
                </a:solidFill>
                <a:latin typeface="FZLanTingHeiS-R-GB" panose="02000000000000000000" pitchFamily="2" charset="-122"/>
                <a:ea typeface="FZLanTingHeiS-R-GB" panose="02000000000000000000" pitchFamily="2" charset="-122"/>
                <a:cs typeface="Microsoft YaHei" charset="-122"/>
              </a:rPr>
              <a:t>1</a:t>
            </a:r>
            <a:r>
              <a:rPr lang="en-US" altLang="zh-CN" sz="2400" dirty="0">
                <a:solidFill>
                  <a:srgbClr val="1F2D3D"/>
                </a:solidFill>
                <a:latin typeface="FZLanTingHeiS-R-GB" panose="02000000000000000000" pitchFamily="2" charset="-122"/>
                <a:ea typeface="FZLanTingHeiS-R-GB" panose="02000000000000000000" pitchFamily="2" charset="-122"/>
                <a:cs typeface="Microsoft YaHei" charset="-122"/>
              </a:rPr>
              <a:t>2</a:t>
            </a:r>
            <a:r>
              <a:rPr lang="mr-IN" altLang="zh-CN" sz="2400" dirty="0">
                <a:solidFill>
                  <a:srgbClr val="1F2D3D"/>
                </a:solidFill>
                <a:latin typeface="FZLanTingHeiS-R-GB" panose="02000000000000000000" pitchFamily="2" charset="-122"/>
                <a:ea typeface="FZLanTingHeiS-R-GB" panose="02000000000000000000" pitchFamily="2" charset="-122"/>
                <a:cs typeface="Microsoft YaHei" charset="-122"/>
              </a:rPr>
              <a:t>500+1</a:t>
            </a:r>
            <a:r>
              <a:rPr lang="en-US" altLang="zh-CN" sz="2400" dirty="0">
                <a:solidFill>
                  <a:srgbClr val="1F2D3D"/>
                </a:solidFill>
                <a:latin typeface="FZLanTingHeiS-R-GB" panose="02000000000000000000" pitchFamily="2" charset="-122"/>
                <a:ea typeface="FZLanTingHeiS-R-GB" panose="02000000000000000000" pitchFamily="2" charset="-122"/>
                <a:cs typeface="Microsoft YaHei" charset="-122"/>
              </a:rPr>
              <a:t>1</a:t>
            </a:r>
            <a:r>
              <a:rPr lang="mr-IN" altLang="zh-CN" sz="2400" dirty="0">
                <a:solidFill>
                  <a:srgbClr val="1F2D3D"/>
                </a:solidFill>
                <a:latin typeface="FZLanTingHeiS-R-GB" panose="02000000000000000000" pitchFamily="2" charset="-122"/>
                <a:ea typeface="FZLanTingHeiS-R-GB" panose="02000000000000000000" pitchFamily="2" charset="-122"/>
                <a:cs typeface="Microsoft YaHei" charset="-122"/>
              </a:rPr>
              <a:t>500</a:t>
            </a:r>
            <a:r>
              <a:rPr lang="zh-CN" altLang="mr-IN" sz="2400" dirty="0">
                <a:solidFill>
                  <a:srgbClr val="1F2D3D"/>
                </a:solidFill>
                <a:latin typeface="FZLanTingHeiS-R-GB" panose="02000000000000000000" pitchFamily="2" charset="-122"/>
                <a:ea typeface="FZLanTingHeiS-R-GB" panose="02000000000000000000" pitchFamily="2" charset="-122"/>
                <a:cs typeface="Microsoft YaHei" charset="-122"/>
              </a:rPr>
              <a:t>）</a:t>
            </a:r>
            <a:r>
              <a:rPr lang="mr-IN" altLang="zh-CN" sz="2400" dirty="0">
                <a:solidFill>
                  <a:srgbClr val="1F2D3D"/>
                </a:solidFill>
                <a:latin typeface="FZLanTingHeiS-R-GB" panose="02000000000000000000" pitchFamily="2" charset="-122"/>
                <a:ea typeface="FZLanTingHeiS-R-GB" panose="02000000000000000000" pitchFamily="2" charset="-122"/>
                <a:cs typeface="Microsoft YaHei" charset="-122"/>
              </a:rPr>
              <a:t>=-0.5</a:t>
            </a:r>
            <a:endParaRPr lang="zh-CN" altLang="en-US" sz="2400" dirty="0">
              <a:latin typeface="FZLanTingHeiS-R-GB" panose="02000000000000000000" pitchFamily="2" charset="-122"/>
              <a:ea typeface="FZLanTingHeiS-R-GB" panose="02000000000000000000" pitchFamily="2" charset="-122"/>
              <a:cs typeface="Microsoft YaHei" charset="-122"/>
            </a:endParaRPr>
          </a:p>
        </p:txBody>
      </p:sp>
    </p:spTree>
    <p:extLst>
      <p:ext uri="{BB962C8B-B14F-4D97-AF65-F5344CB8AC3E}">
        <p14:creationId xmlns:p14="http://schemas.microsoft.com/office/powerpoint/2010/main" val="302198813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4767262" cy="543062"/>
          </a:xfrm>
          <a:prstGeom prst="rect">
            <a:avLst/>
          </a:prstGeom>
          <a:noFill/>
        </p:spPr>
        <p:txBody>
          <a:bodyPr wrap="square" lIns="111090" tIns="55545" rIns="111090" bIns="55545" rtlCol="0">
            <a:spAutoFit/>
          </a:bodyPr>
          <a:lstStyle/>
          <a:p>
            <a:pPr lvl="0"/>
            <a:r>
              <a:rPr lang="en-US" altLang="zh-CN" sz="2800" dirty="0">
                <a:latin typeface="FZLanTingHeiS-R-GB" panose="02000000000000000000" pitchFamily="2" charset="-122"/>
                <a:ea typeface="FZLanTingHeiS-R-GB" panose="02000000000000000000" pitchFamily="2" charset="-122"/>
                <a:cs typeface="Microsoft YaHei" charset="-122"/>
              </a:rPr>
              <a:t>4.1.1</a:t>
            </a:r>
            <a:r>
              <a:rPr lang="zh-CN" altLang="en-US" sz="2800" dirty="0">
                <a:latin typeface="FZLanTingHeiS-R-GB" panose="02000000000000000000" pitchFamily="2" charset="-122"/>
                <a:ea typeface="FZLanTingHeiS-R-GB" panose="02000000000000000000" pitchFamily="2" charset="-122"/>
                <a:cs typeface="Microsoft YaHei" charset="-122"/>
              </a:rPr>
              <a:t> 需求价格弹性</a:t>
            </a:r>
          </a:p>
        </p:txBody>
      </p:sp>
      <p:sp>
        <p:nvSpPr>
          <p:cNvPr id="19" name="文本框 18"/>
          <p:cNvSpPr txBox="1"/>
          <p:nvPr/>
        </p:nvSpPr>
        <p:spPr>
          <a:xfrm>
            <a:off x="4102610" y="2448522"/>
            <a:ext cx="4981932" cy="506229"/>
          </a:xfrm>
          <a:prstGeom prst="rect">
            <a:avLst/>
          </a:prstGeom>
          <a:noFill/>
        </p:spPr>
        <p:txBody>
          <a:bodyPr wrap="square" rtlCol="0">
            <a:spAutoFit/>
          </a:bodyPr>
          <a:lstStyle/>
          <a:p>
            <a:pPr>
              <a:lnSpc>
                <a:spcPct val="150000"/>
              </a:lnSpc>
            </a:pPr>
            <a:r>
              <a:rPr kumimoji="1" lang="zh-CN" altLang="en-US" sz="2000" dirty="0">
                <a:latin typeface="FZLanTingHeiS-R-GB" panose="02000000000000000000" pitchFamily="2" charset="-122"/>
                <a:ea typeface="FZLanTingHeiS-R-GB" panose="02000000000000000000" pitchFamily="2" charset="-122"/>
                <a:cs typeface="Microsoft YaHei" charset="-122"/>
              </a:rPr>
              <a:t>表示需求曲线上某一点的弹性</a:t>
            </a:r>
            <a:endParaRPr kumimoji="1" lang="en-US" altLang="zh-CN" sz="2000" dirty="0">
              <a:latin typeface="FZLanTingHeiS-R-GB" panose="02000000000000000000" pitchFamily="2" charset="-122"/>
              <a:ea typeface="FZLanTingHeiS-R-GB" panose="02000000000000000000" pitchFamily="2" charset="-122"/>
              <a:cs typeface="Microsoft YaHei" charset="-122"/>
            </a:endParaRPr>
          </a:p>
        </p:txBody>
      </p:sp>
      <p:graphicFrame>
        <p:nvGraphicFramePr>
          <p:cNvPr id="3" name="对象 2"/>
          <p:cNvGraphicFramePr>
            <a:graphicFrameLocks noChangeAspect="1"/>
          </p:cNvGraphicFramePr>
          <p:nvPr>
            <p:extLst>
              <p:ext uri="{D42A27DB-BD31-4B8C-83A1-F6EECF244321}">
                <p14:modId xmlns:p14="http://schemas.microsoft.com/office/powerpoint/2010/main" val="3197827441"/>
              </p:ext>
            </p:extLst>
          </p:nvPr>
        </p:nvGraphicFramePr>
        <p:xfrm>
          <a:off x="2872170" y="3481794"/>
          <a:ext cx="5468053" cy="1307578"/>
        </p:xfrm>
        <a:graphic>
          <a:graphicData uri="http://schemas.openxmlformats.org/presentationml/2006/ole">
            <mc:AlternateContent xmlns:mc="http://schemas.openxmlformats.org/markup-compatibility/2006">
              <mc:Choice xmlns:v="urn:schemas-microsoft-com:vml" Requires="v">
                <p:oleObj spid="_x0000_s152608" r:id="rId4" imgW="1752480" imgH="419040" progId="Equation.KSEE3">
                  <p:embed/>
                </p:oleObj>
              </mc:Choice>
              <mc:Fallback>
                <p:oleObj r:id="rId4" imgW="1752480" imgH="419040" progId="Equation.KSEE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72170" y="3481794"/>
                        <a:ext cx="5468053" cy="1307578"/>
                      </a:xfrm>
                      <a:prstGeom prst="rect">
                        <a:avLst/>
                      </a:prstGeom>
                      <a:noFill/>
                    </p:spPr>
                  </p:pic>
                </p:oleObj>
              </mc:Fallback>
            </mc:AlternateContent>
          </a:graphicData>
        </a:graphic>
      </p:graphicFrame>
      <p:sp>
        <p:nvSpPr>
          <p:cNvPr id="2" name="圆角矩形 1"/>
          <p:cNvSpPr/>
          <p:nvPr/>
        </p:nvSpPr>
        <p:spPr>
          <a:xfrm>
            <a:off x="6768354" y="3376206"/>
            <a:ext cx="753979" cy="1307578"/>
          </a:xfrm>
          <a:prstGeom prst="roundRect">
            <a:avLst/>
          </a:prstGeom>
          <a:noFill/>
          <a:ln w="38100">
            <a:solidFill>
              <a:srgbClr val="C0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zh-CN" altLang="en-US"/>
          </a:p>
        </p:txBody>
      </p:sp>
      <p:sp>
        <p:nvSpPr>
          <p:cNvPr id="4" name="圆角矩形标注 3"/>
          <p:cNvSpPr/>
          <p:nvPr/>
        </p:nvSpPr>
        <p:spPr>
          <a:xfrm>
            <a:off x="9084542" y="1959145"/>
            <a:ext cx="2021305" cy="889346"/>
          </a:xfrm>
          <a:prstGeom prst="wedgeRoundRectCallout">
            <a:avLst>
              <a:gd name="adj1" fmla="val -125324"/>
              <a:gd name="adj2" fmla="val 109888"/>
              <a:gd name="adj3" fmla="val 16667"/>
            </a:avLst>
          </a:prstGeom>
          <a:noFill/>
          <a:ln w="38100">
            <a:solidFill>
              <a:srgbClr val="C0000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kumimoji="1" lang="zh-CN" altLang="en-US" sz="2800" dirty="0">
                <a:latin typeface="FZLanTingHeiS-R-GB" panose="02000000000000000000" pitchFamily="2" charset="-122"/>
                <a:ea typeface="FZLanTingHeiS-R-GB" panose="02000000000000000000" pitchFamily="2" charset="-122"/>
                <a:cs typeface="Microsoft YaHei" charset="-122"/>
              </a:rPr>
              <a:t>求导</a:t>
            </a:r>
          </a:p>
        </p:txBody>
      </p:sp>
      <p:sp>
        <p:nvSpPr>
          <p:cNvPr id="10" name="圆角矩形 9"/>
          <p:cNvSpPr/>
          <p:nvPr/>
        </p:nvSpPr>
        <p:spPr>
          <a:xfrm>
            <a:off x="334127" y="1429760"/>
            <a:ext cx="3156665"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a:latin typeface="FZLanTingHeiS-R-GB" panose="02000000000000000000" pitchFamily="2" charset="-122"/>
                <a:ea typeface="FZLanTingHeiS-R-GB" panose="02000000000000000000" pitchFamily="2" charset="-122"/>
                <a:cs typeface="Microsoft YaHei" charset="-122"/>
              </a:rPr>
              <a:t>一、需求价格弹性的概念</a:t>
            </a:r>
          </a:p>
        </p:txBody>
      </p:sp>
      <p:sp>
        <p:nvSpPr>
          <p:cNvPr id="11" name="圆角矩形 10"/>
          <p:cNvSpPr/>
          <p:nvPr/>
        </p:nvSpPr>
        <p:spPr>
          <a:xfrm>
            <a:off x="334127" y="2448522"/>
            <a:ext cx="3592414" cy="543923"/>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zh-CN" altLang="en-US" sz="2400" dirty="0">
                <a:latin typeface="FZLanTingHeiS-R-GB" panose="02000000000000000000" pitchFamily="2" charset="-122"/>
                <a:ea typeface="FZLanTingHeiS-R-GB" panose="02000000000000000000" pitchFamily="2" charset="-122"/>
                <a:cs typeface="Microsoft YaHei" charset="-122"/>
              </a:rPr>
              <a:t>第三种：点弹性公式</a:t>
            </a:r>
          </a:p>
        </p:txBody>
      </p:sp>
      <p:sp>
        <p:nvSpPr>
          <p:cNvPr id="12" name="矩形 11"/>
          <p:cNvSpPr/>
          <p:nvPr/>
        </p:nvSpPr>
        <p:spPr>
          <a:xfrm>
            <a:off x="123387" y="96585"/>
            <a:ext cx="2108269" cy="276999"/>
          </a:xfrm>
          <a:prstGeom prst="rect">
            <a:avLst/>
          </a:prstGeom>
        </p:spPr>
        <p:txBody>
          <a:bodyPr wrap="none">
            <a:spAutoFit/>
          </a:bodyPr>
          <a:lstStyle/>
          <a:p>
            <a:r>
              <a:rPr lang="en-US" altLang="zh-CN" sz="1200" dirty="0">
                <a:solidFill>
                  <a:schemeClr val="bg1">
                    <a:lumMod val="75000"/>
                  </a:schemeClr>
                </a:solidFill>
                <a:latin typeface="SimSun" charset="-122"/>
                <a:ea typeface="SimSun" charset="-122"/>
                <a:cs typeface="SimSun" charset="-122"/>
              </a:rPr>
              <a:t>4.1.1.1</a:t>
            </a:r>
            <a:r>
              <a:rPr lang="zh-CN" altLang="en-US" sz="1200" dirty="0">
                <a:solidFill>
                  <a:schemeClr val="bg1">
                    <a:lumMod val="75000"/>
                  </a:schemeClr>
                </a:solidFill>
                <a:latin typeface="SimSun" charset="-122"/>
                <a:ea typeface="SimSun" charset="-122"/>
                <a:cs typeface="SimSun" charset="-122"/>
              </a:rPr>
              <a:t>需求价格弹性的概念</a:t>
            </a:r>
          </a:p>
        </p:txBody>
      </p:sp>
      <p:sp>
        <p:nvSpPr>
          <p:cNvPr id="5" name="矩形 4"/>
          <p:cNvSpPr/>
          <p:nvPr/>
        </p:nvSpPr>
        <p:spPr>
          <a:xfrm>
            <a:off x="2872171" y="5217496"/>
            <a:ext cx="5468052" cy="588944"/>
          </a:xfrm>
          <a:prstGeom prst="rect">
            <a:avLst/>
          </a:prstGeom>
          <a:ln>
            <a:solidFill>
              <a:schemeClr val="accent1"/>
            </a:solidFill>
          </a:ln>
        </p:spPr>
        <p:txBody>
          <a:bodyPr wrap="square">
            <a:spAutoFit/>
          </a:bodyPr>
          <a:lstStyle/>
          <a:p>
            <a:pPr>
              <a:lnSpc>
                <a:spcPct val="150000"/>
              </a:lnSpc>
            </a:pPr>
            <a:r>
              <a:rPr kumimoji="1" lang="zh-CN" altLang="en-US" sz="2400" dirty="0">
                <a:solidFill>
                  <a:srgbClr val="C00000"/>
                </a:solidFill>
                <a:latin typeface="FZLanTingHeiS-R-GB" panose="02000000000000000000" pitchFamily="2" charset="-122"/>
                <a:ea typeface="FZLanTingHeiS-R-GB" panose="02000000000000000000" pitchFamily="2" charset="-122"/>
                <a:cs typeface="Microsoft YaHei" charset="-122"/>
              </a:rPr>
              <a:t>前提</a:t>
            </a:r>
            <a:r>
              <a:rPr kumimoji="1" lang="zh-CN" altLang="en-US" sz="2400" dirty="0">
                <a:latin typeface="FZLanTingHeiS-R-GB" panose="02000000000000000000" pitchFamily="2" charset="-122"/>
                <a:ea typeface="FZLanTingHeiS-R-GB" panose="02000000000000000000" pitchFamily="2" charset="-122"/>
                <a:cs typeface="Microsoft YaHei" charset="-122"/>
              </a:rPr>
              <a:t>是必须已知该商品的需求函数。</a:t>
            </a:r>
          </a:p>
        </p:txBody>
      </p:sp>
      <p:pic>
        <p:nvPicPr>
          <p:cNvPr id="13" name="图片 12">
            <a:extLst>
              <a:ext uri="{FF2B5EF4-FFF2-40B4-BE49-F238E27FC236}">
                <a16:creationId xmlns:a16="http://schemas.microsoft.com/office/drawing/2014/main" id="{2EF4EC92-8936-F24D-B200-1CCB6BD292B3}"/>
              </a:ext>
            </a:extLst>
          </p:cNvPr>
          <p:cNvPicPr>
            <a:picLocks noChangeAspect="1"/>
          </p:cNvPicPr>
          <p:nvPr/>
        </p:nvPicPr>
        <p:blipFill>
          <a:blip r:embed="rId6"/>
          <a:stretch>
            <a:fillRect/>
          </a:stretch>
        </p:blipFill>
        <p:spPr>
          <a:xfrm>
            <a:off x="4658044" y="373584"/>
            <a:ext cx="6608996" cy="1191980"/>
          </a:xfrm>
          <a:prstGeom prst="rect">
            <a:avLst/>
          </a:prstGeom>
        </p:spPr>
      </p:pic>
    </p:spTree>
    <p:extLst>
      <p:ext uri="{BB962C8B-B14F-4D97-AF65-F5344CB8AC3E}">
        <p14:creationId xmlns:p14="http://schemas.microsoft.com/office/powerpoint/2010/main" val="194643175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8"/>
          <p:cNvSpPr txBox="1"/>
          <p:nvPr/>
        </p:nvSpPr>
        <p:spPr>
          <a:xfrm>
            <a:off x="334127" y="560397"/>
            <a:ext cx="11633284" cy="1135054"/>
          </a:xfrm>
          <a:prstGeom prst="rect">
            <a:avLst/>
          </a:prstGeom>
          <a:noFill/>
        </p:spPr>
        <p:txBody>
          <a:bodyPr wrap="square" rtlCol="0">
            <a:spAutoFit/>
          </a:bodyPr>
          <a:lstStyle/>
          <a:p>
            <a:pPr>
              <a:lnSpc>
                <a:spcPct val="150000"/>
              </a:lnSpc>
            </a:pPr>
            <a:r>
              <a:rPr kumimoji="1" lang="zh-CN" altLang="en-US" sz="2400" dirty="0">
                <a:latin typeface="FZLanTingHeiS-R-GB" panose="02000000000000000000" pitchFamily="2" charset="-122"/>
                <a:ea typeface="FZLanTingHeiS-R-GB" panose="02000000000000000000" pitchFamily="2" charset="-122"/>
                <a:cs typeface="Microsoft YaHei" charset="-122"/>
              </a:rPr>
              <a:t>点弹性计算例题：假定某企业的需求曲线方程为：</a:t>
            </a:r>
            <a:r>
              <a:rPr kumimoji="1" lang="en-US" altLang="zh-CN" sz="2400" dirty="0">
                <a:latin typeface="FZLanTingHeiS-R-GB" panose="02000000000000000000" pitchFamily="2" charset="-122"/>
                <a:ea typeface="FZLanTingHeiS-R-GB" panose="02000000000000000000" pitchFamily="2" charset="-122"/>
                <a:cs typeface="Microsoft YaHei" charset="-122"/>
              </a:rPr>
              <a:t>Q=3000-200P</a:t>
            </a:r>
            <a:r>
              <a:rPr kumimoji="1" lang="zh-CN" altLang="en-US" sz="2400" dirty="0">
                <a:latin typeface="FZLanTingHeiS-R-GB" panose="02000000000000000000" pitchFamily="2" charset="-122"/>
                <a:ea typeface="FZLanTingHeiS-R-GB" panose="02000000000000000000" pitchFamily="2" charset="-122"/>
                <a:cs typeface="Microsoft YaHei" charset="-122"/>
              </a:rPr>
              <a:t>。求</a:t>
            </a:r>
            <a:r>
              <a:rPr kumimoji="1" lang="en-US" altLang="zh-CN" sz="2400" dirty="0">
                <a:latin typeface="FZLanTingHeiS-R-GB" panose="02000000000000000000" pitchFamily="2" charset="-122"/>
                <a:ea typeface="FZLanTingHeiS-R-GB" panose="02000000000000000000" pitchFamily="2" charset="-122"/>
                <a:cs typeface="Microsoft YaHei" charset="-122"/>
              </a:rPr>
              <a:t>P=10</a:t>
            </a:r>
            <a:r>
              <a:rPr kumimoji="1" lang="zh-CN" altLang="en-US" sz="2400" dirty="0">
                <a:latin typeface="FZLanTingHeiS-R-GB" panose="02000000000000000000" pitchFamily="2" charset="-122"/>
                <a:ea typeface="FZLanTingHeiS-R-GB" panose="02000000000000000000" pitchFamily="2" charset="-122"/>
                <a:cs typeface="Microsoft YaHei" charset="-122"/>
              </a:rPr>
              <a:t>时的需求价格点弹性。</a:t>
            </a:r>
            <a:endParaRPr kumimoji="1" lang="en-US" altLang="zh-CN" sz="2400" dirty="0">
              <a:latin typeface="FZLanTingHeiS-R-GB" panose="02000000000000000000" pitchFamily="2" charset="-122"/>
              <a:ea typeface="FZLanTingHeiS-R-GB" panose="02000000000000000000" pitchFamily="2" charset="-122"/>
              <a:cs typeface="Microsoft YaHei" charset="-122"/>
            </a:endParaRPr>
          </a:p>
        </p:txBody>
      </p:sp>
    </p:spTree>
    <p:extLst>
      <p:ext uri="{BB962C8B-B14F-4D97-AF65-F5344CB8AC3E}">
        <p14:creationId xmlns:p14="http://schemas.microsoft.com/office/powerpoint/2010/main" val="65897402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8"/>
          <p:cNvSpPr txBox="1"/>
          <p:nvPr/>
        </p:nvSpPr>
        <p:spPr>
          <a:xfrm>
            <a:off x="334127" y="560397"/>
            <a:ext cx="11633284" cy="1135054"/>
          </a:xfrm>
          <a:prstGeom prst="rect">
            <a:avLst/>
          </a:prstGeom>
          <a:noFill/>
        </p:spPr>
        <p:txBody>
          <a:bodyPr wrap="square" rtlCol="0">
            <a:spAutoFit/>
          </a:bodyPr>
          <a:lstStyle/>
          <a:p>
            <a:pPr>
              <a:lnSpc>
                <a:spcPct val="150000"/>
              </a:lnSpc>
            </a:pPr>
            <a:r>
              <a:rPr kumimoji="1" lang="zh-CN" altLang="en-US" sz="2400" dirty="0">
                <a:latin typeface="FZLanTingHeiS-R-GB" panose="02000000000000000000" pitchFamily="2" charset="-122"/>
                <a:ea typeface="FZLanTingHeiS-R-GB" panose="02000000000000000000" pitchFamily="2" charset="-122"/>
                <a:cs typeface="Microsoft YaHei" charset="-122"/>
              </a:rPr>
              <a:t>点弹性计算例题：假定某企业的需求曲线方程为：</a:t>
            </a:r>
            <a:r>
              <a:rPr kumimoji="1" lang="en-US" altLang="zh-CN" sz="2400" dirty="0">
                <a:latin typeface="FZLanTingHeiS-R-GB" panose="02000000000000000000" pitchFamily="2" charset="-122"/>
                <a:ea typeface="FZLanTingHeiS-R-GB" panose="02000000000000000000" pitchFamily="2" charset="-122"/>
                <a:cs typeface="Microsoft YaHei" charset="-122"/>
              </a:rPr>
              <a:t>Q=3000-200P</a:t>
            </a:r>
            <a:r>
              <a:rPr kumimoji="1" lang="zh-CN" altLang="en-US" sz="2400" dirty="0">
                <a:latin typeface="FZLanTingHeiS-R-GB" panose="02000000000000000000" pitchFamily="2" charset="-122"/>
                <a:ea typeface="FZLanTingHeiS-R-GB" panose="02000000000000000000" pitchFamily="2" charset="-122"/>
                <a:cs typeface="Microsoft YaHei" charset="-122"/>
              </a:rPr>
              <a:t>。求</a:t>
            </a:r>
            <a:r>
              <a:rPr kumimoji="1" lang="en-US" altLang="zh-CN" sz="2400" dirty="0">
                <a:latin typeface="FZLanTingHeiS-R-GB" panose="02000000000000000000" pitchFamily="2" charset="-122"/>
                <a:ea typeface="FZLanTingHeiS-R-GB" panose="02000000000000000000" pitchFamily="2" charset="-122"/>
                <a:cs typeface="Microsoft YaHei" charset="-122"/>
              </a:rPr>
              <a:t>P=10</a:t>
            </a:r>
            <a:r>
              <a:rPr kumimoji="1" lang="zh-CN" altLang="en-US" sz="2400" dirty="0">
                <a:latin typeface="FZLanTingHeiS-R-GB" panose="02000000000000000000" pitchFamily="2" charset="-122"/>
                <a:ea typeface="FZLanTingHeiS-R-GB" panose="02000000000000000000" pitchFamily="2" charset="-122"/>
                <a:cs typeface="Microsoft YaHei" charset="-122"/>
              </a:rPr>
              <a:t>时的需求价格点弹性。</a:t>
            </a:r>
            <a:endParaRPr kumimoji="1" lang="en-US" altLang="zh-CN" sz="2400" dirty="0">
              <a:latin typeface="FZLanTingHeiS-R-GB" panose="02000000000000000000" pitchFamily="2" charset="-122"/>
              <a:ea typeface="FZLanTingHeiS-R-GB" panose="02000000000000000000" pitchFamily="2" charset="-122"/>
              <a:cs typeface="Microsoft YaHei" charset="-122"/>
            </a:endParaRPr>
          </a:p>
        </p:txBody>
      </p:sp>
      <p:graphicFrame>
        <p:nvGraphicFramePr>
          <p:cNvPr id="3" name="对象 2"/>
          <p:cNvGraphicFramePr>
            <a:graphicFrameLocks noChangeAspect="1"/>
          </p:cNvGraphicFramePr>
          <p:nvPr/>
        </p:nvGraphicFramePr>
        <p:xfrm>
          <a:off x="980871" y="3640503"/>
          <a:ext cx="5405502" cy="1107960"/>
        </p:xfrm>
        <a:graphic>
          <a:graphicData uri="http://schemas.openxmlformats.org/presentationml/2006/ole">
            <mc:AlternateContent xmlns:mc="http://schemas.openxmlformats.org/markup-compatibility/2006">
              <mc:Choice xmlns:v="urn:schemas-microsoft-com:vml" Requires="v">
                <p:oleObj spid="_x0000_s202766" r:id="rId4" imgW="2044440" imgH="419040" progId="Equation.KSEE3">
                  <p:embed/>
                </p:oleObj>
              </mc:Choice>
              <mc:Fallback>
                <p:oleObj r:id="rId4" imgW="2044440" imgH="419040" progId="Equation.KSEE3">
                  <p:embed/>
                  <p:pic>
                    <p:nvPicPr>
                      <p:cNvPr id="3" name="对象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80871" y="3640503"/>
                        <a:ext cx="5405502" cy="1107960"/>
                      </a:xfrm>
                      <a:prstGeom prst="rect">
                        <a:avLst/>
                      </a:prstGeom>
                      <a:noFill/>
                    </p:spPr>
                  </p:pic>
                </p:oleObj>
              </mc:Fallback>
            </mc:AlternateContent>
          </a:graphicData>
        </a:graphic>
      </p:graphicFrame>
      <p:sp>
        <p:nvSpPr>
          <p:cNvPr id="6" name="矩形 5">
            <a:extLst>
              <a:ext uri="{FF2B5EF4-FFF2-40B4-BE49-F238E27FC236}">
                <a16:creationId xmlns:a16="http://schemas.microsoft.com/office/drawing/2014/main" id="{60AEBAD9-0716-AF4C-806A-FE0F65E6DDB1}"/>
              </a:ext>
            </a:extLst>
          </p:cNvPr>
          <p:cNvSpPr/>
          <p:nvPr/>
        </p:nvSpPr>
        <p:spPr>
          <a:xfrm>
            <a:off x="3241963" y="3761738"/>
            <a:ext cx="3311237" cy="9867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74144832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8"/>
          <p:cNvSpPr txBox="1"/>
          <p:nvPr/>
        </p:nvSpPr>
        <p:spPr>
          <a:xfrm>
            <a:off x="334127" y="560397"/>
            <a:ext cx="11633284" cy="1135054"/>
          </a:xfrm>
          <a:prstGeom prst="rect">
            <a:avLst/>
          </a:prstGeom>
          <a:noFill/>
        </p:spPr>
        <p:txBody>
          <a:bodyPr wrap="square" rtlCol="0">
            <a:spAutoFit/>
          </a:bodyPr>
          <a:lstStyle/>
          <a:p>
            <a:pPr>
              <a:lnSpc>
                <a:spcPct val="150000"/>
              </a:lnSpc>
            </a:pPr>
            <a:r>
              <a:rPr kumimoji="1" lang="zh-CN" altLang="en-US" sz="2400" dirty="0">
                <a:latin typeface="FZLanTingHeiS-R-GB" panose="02000000000000000000" pitchFamily="2" charset="-122"/>
                <a:ea typeface="FZLanTingHeiS-R-GB" panose="02000000000000000000" pitchFamily="2" charset="-122"/>
                <a:cs typeface="Microsoft YaHei" charset="-122"/>
              </a:rPr>
              <a:t>点弹性计算例题：假定某企业的需求曲线方程为：</a:t>
            </a:r>
            <a:r>
              <a:rPr kumimoji="1" lang="en-US" altLang="zh-CN" sz="2400" dirty="0">
                <a:latin typeface="FZLanTingHeiS-R-GB" panose="02000000000000000000" pitchFamily="2" charset="-122"/>
                <a:ea typeface="FZLanTingHeiS-R-GB" panose="02000000000000000000" pitchFamily="2" charset="-122"/>
                <a:cs typeface="Microsoft YaHei" charset="-122"/>
              </a:rPr>
              <a:t>Q=3000-200P</a:t>
            </a:r>
            <a:r>
              <a:rPr kumimoji="1" lang="zh-CN" altLang="en-US" sz="2400" dirty="0">
                <a:latin typeface="FZLanTingHeiS-R-GB" panose="02000000000000000000" pitchFamily="2" charset="-122"/>
                <a:ea typeface="FZLanTingHeiS-R-GB" panose="02000000000000000000" pitchFamily="2" charset="-122"/>
                <a:cs typeface="Microsoft YaHei" charset="-122"/>
              </a:rPr>
              <a:t>。求</a:t>
            </a:r>
            <a:r>
              <a:rPr kumimoji="1" lang="en-US" altLang="zh-CN" sz="2400" dirty="0">
                <a:latin typeface="FZLanTingHeiS-R-GB" panose="02000000000000000000" pitchFamily="2" charset="-122"/>
                <a:ea typeface="FZLanTingHeiS-R-GB" panose="02000000000000000000" pitchFamily="2" charset="-122"/>
                <a:cs typeface="Microsoft YaHei" charset="-122"/>
              </a:rPr>
              <a:t>P=10</a:t>
            </a:r>
            <a:r>
              <a:rPr kumimoji="1" lang="zh-CN" altLang="en-US" sz="2400" dirty="0">
                <a:latin typeface="FZLanTingHeiS-R-GB" panose="02000000000000000000" pitchFamily="2" charset="-122"/>
                <a:ea typeface="FZLanTingHeiS-R-GB" panose="02000000000000000000" pitchFamily="2" charset="-122"/>
                <a:cs typeface="Microsoft YaHei" charset="-122"/>
              </a:rPr>
              <a:t>时的需求价格点弹性。</a:t>
            </a:r>
            <a:endParaRPr kumimoji="1" lang="en-US" altLang="zh-CN" sz="2400" dirty="0">
              <a:latin typeface="FZLanTingHeiS-R-GB" panose="02000000000000000000" pitchFamily="2" charset="-122"/>
              <a:ea typeface="FZLanTingHeiS-R-GB" panose="02000000000000000000" pitchFamily="2" charset="-122"/>
              <a:cs typeface="Microsoft YaHei" charset="-122"/>
            </a:endParaRPr>
          </a:p>
        </p:txBody>
      </p:sp>
      <p:graphicFrame>
        <p:nvGraphicFramePr>
          <p:cNvPr id="3" name="对象 2"/>
          <p:cNvGraphicFramePr>
            <a:graphicFrameLocks noChangeAspect="1"/>
          </p:cNvGraphicFramePr>
          <p:nvPr/>
        </p:nvGraphicFramePr>
        <p:xfrm>
          <a:off x="980871" y="3640503"/>
          <a:ext cx="5405502" cy="1107960"/>
        </p:xfrm>
        <a:graphic>
          <a:graphicData uri="http://schemas.openxmlformats.org/presentationml/2006/ole">
            <mc:AlternateContent xmlns:mc="http://schemas.openxmlformats.org/markup-compatibility/2006">
              <mc:Choice xmlns:v="urn:schemas-microsoft-com:vml" Requires="v">
                <p:oleObj spid="_x0000_s204814" r:id="rId4" imgW="2044440" imgH="419040" progId="Equation.KSEE3">
                  <p:embed/>
                </p:oleObj>
              </mc:Choice>
              <mc:Fallback>
                <p:oleObj r:id="rId4" imgW="2044440" imgH="419040" progId="Equation.KSEE3">
                  <p:embed/>
                  <p:pic>
                    <p:nvPicPr>
                      <p:cNvPr id="3" name="对象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80871" y="3640503"/>
                        <a:ext cx="5405502" cy="1107960"/>
                      </a:xfrm>
                      <a:prstGeom prst="rect">
                        <a:avLst/>
                      </a:prstGeom>
                      <a:noFill/>
                    </p:spPr>
                  </p:pic>
                </p:oleObj>
              </mc:Fallback>
            </mc:AlternateContent>
          </a:graphicData>
        </a:graphic>
      </p:graphicFrame>
      <p:sp>
        <p:nvSpPr>
          <p:cNvPr id="6" name="矩形 5">
            <a:extLst>
              <a:ext uri="{FF2B5EF4-FFF2-40B4-BE49-F238E27FC236}">
                <a16:creationId xmlns:a16="http://schemas.microsoft.com/office/drawing/2014/main" id="{60AEBAD9-0716-AF4C-806A-FE0F65E6DDB1}"/>
              </a:ext>
            </a:extLst>
          </p:cNvPr>
          <p:cNvSpPr/>
          <p:nvPr/>
        </p:nvSpPr>
        <p:spPr>
          <a:xfrm>
            <a:off x="3241963" y="3761738"/>
            <a:ext cx="3311237" cy="9867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矩形 4">
            <a:extLst>
              <a:ext uri="{FF2B5EF4-FFF2-40B4-BE49-F238E27FC236}">
                <a16:creationId xmlns:a16="http://schemas.microsoft.com/office/drawing/2014/main" id="{E63C8C80-06DD-E348-8A2D-BD3C2BB0896E}"/>
              </a:ext>
            </a:extLst>
          </p:cNvPr>
          <p:cNvSpPr/>
          <p:nvPr/>
        </p:nvSpPr>
        <p:spPr>
          <a:xfrm>
            <a:off x="334127" y="2010567"/>
            <a:ext cx="5921814" cy="588944"/>
          </a:xfrm>
          <a:prstGeom prst="rect">
            <a:avLst/>
          </a:prstGeom>
        </p:spPr>
        <p:txBody>
          <a:bodyPr wrap="none">
            <a:spAutoFit/>
          </a:bodyPr>
          <a:lstStyle/>
          <a:p>
            <a:pPr>
              <a:lnSpc>
                <a:spcPct val="150000"/>
              </a:lnSpc>
            </a:pPr>
            <a:r>
              <a:rPr kumimoji="1" lang="zh-CN" altLang="mr-IN" sz="2400" dirty="0">
                <a:latin typeface="FZLanTingHeiS-R-GB" panose="02000000000000000000" pitchFamily="2" charset="-122"/>
                <a:ea typeface="FZLanTingHeiS-R-GB" panose="02000000000000000000" pitchFamily="2" charset="-122"/>
                <a:cs typeface="Microsoft YaHei" charset="-122"/>
              </a:rPr>
              <a:t>解：当</a:t>
            </a:r>
            <a:r>
              <a:rPr kumimoji="1" lang="mr-IN" altLang="zh-CN" sz="2400" dirty="0" err="1">
                <a:latin typeface="FZLanTingHeiS-R-GB" panose="02000000000000000000" pitchFamily="2" charset="-122"/>
                <a:ea typeface="FZLanTingHeiS-R-GB" panose="02000000000000000000" pitchFamily="2" charset="-122"/>
                <a:cs typeface="Microsoft YaHei" charset="-122"/>
              </a:rPr>
              <a:t>P</a:t>
            </a:r>
            <a:r>
              <a:rPr kumimoji="1" lang="mr-IN" altLang="zh-CN" sz="2400" dirty="0">
                <a:latin typeface="FZLanTingHeiS-R-GB" panose="02000000000000000000" pitchFamily="2" charset="-122"/>
                <a:ea typeface="FZLanTingHeiS-R-GB" panose="02000000000000000000" pitchFamily="2" charset="-122"/>
                <a:cs typeface="Microsoft YaHei" charset="-122"/>
              </a:rPr>
              <a:t>=10</a:t>
            </a:r>
            <a:r>
              <a:rPr kumimoji="1" lang="zh-CN" altLang="mr-IN" sz="2400" dirty="0">
                <a:latin typeface="FZLanTingHeiS-R-GB" panose="02000000000000000000" pitchFamily="2" charset="-122"/>
                <a:ea typeface="FZLanTingHeiS-R-GB" panose="02000000000000000000" pitchFamily="2" charset="-122"/>
                <a:cs typeface="Microsoft YaHei" charset="-122"/>
              </a:rPr>
              <a:t>时，</a:t>
            </a:r>
            <a:r>
              <a:rPr kumimoji="1" lang="mr-IN" altLang="zh-CN" sz="2400" dirty="0" err="1">
                <a:latin typeface="FZLanTingHeiS-R-GB" panose="02000000000000000000" pitchFamily="2" charset="-122"/>
                <a:ea typeface="FZLanTingHeiS-R-GB" panose="02000000000000000000" pitchFamily="2" charset="-122"/>
                <a:cs typeface="Microsoft YaHei" charset="-122"/>
              </a:rPr>
              <a:t>Q</a:t>
            </a:r>
            <a:r>
              <a:rPr kumimoji="1" lang="mr-IN" altLang="zh-CN" sz="2400" dirty="0">
                <a:latin typeface="FZLanTingHeiS-R-GB" panose="02000000000000000000" pitchFamily="2" charset="-122"/>
                <a:ea typeface="FZLanTingHeiS-R-GB" panose="02000000000000000000" pitchFamily="2" charset="-122"/>
                <a:cs typeface="Microsoft YaHei" charset="-122"/>
              </a:rPr>
              <a:t>=3000-200×10=1000</a:t>
            </a:r>
          </a:p>
        </p:txBody>
      </p:sp>
    </p:spTree>
    <p:extLst>
      <p:ext uri="{BB962C8B-B14F-4D97-AF65-F5344CB8AC3E}">
        <p14:creationId xmlns:p14="http://schemas.microsoft.com/office/powerpoint/2010/main" val="200238635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8"/>
          <p:cNvSpPr txBox="1"/>
          <p:nvPr/>
        </p:nvSpPr>
        <p:spPr>
          <a:xfrm>
            <a:off x="334127" y="560397"/>
            <a:ext cx="11633284" cy="1135054"/>
          </a:xfrm>
          <a:prstGeom prst="rect">
            <a:avLst/>
          </a:prstGeom>
          <a:noFill/>
        </p:spPr>
        <p:txBody>
          <a:bodyPr wrap="square" rtlCol="0">
            <a:spAutoFit/>
          </a:bodyPr>
          <a:lstStyle/>
          <a:p>
            <a:pPr>
              <a:lnSpc>
                <a:spcPct val="150000"/>
              </a:lnSpc>
            </a:pPr>
            <a:r>
              <a:rPr kumimoji="1" lang="zh-CN" altLang="en-US" sz="2400" dirty="0">
                <a:latin typeface="FZLanTingHeiS-R-GB" panose="02000000000000000000" pitchFamily="2" charset="-122"/>
                <a:ea typeface="FZLanTingHeiS-R-GB" panose="02000000000000000000" pitchFamily="2" charset="-122"/>
                <a:cs typeface="Microsoft YaHei" charset="-122"/>
              </a:rPr>
              <a:t>点弹性计算例题：假定某企业的需求曲线方程为：</a:t>
            </a:r>
            <a:r>
              <a:rPr kumimoji="1" lang="en-US" altLang="zh-CN" sz="2400" dirty="0">
                <a:latin typeface="FZLanTingHeiS-R-GB" panose="02000000000000000000" pitchFamily="2" charset="-122"/>
                <a:ea typeface="FZLanTingHeiS-R-GB" panose="02000000000000000000" pitchFamily="2" charset="-122"/>
                <a:cs typeface="Microsoft YaHei" charset="-122"/>
              </a:rPr>
              <a:t>Q=3000-200P</a:t>
            </a:r>
            <a:r>
              <a:rPr kumimoji="1" lang="zh-CN" altLang="en-US" sz="2400" dirty="0">
                <a:latin typeface="FZLanTingHeiS-R-GB" panose="02000000000000000000" pitchFamily="2" charset="-122"/>
                <a:ea typeface="FZLanTingHeiS-R-GB" panose="02000000000000000000" pitchFamily="2" charset="-122"/>
                <a:cs typeface="Microsoft YaHei" charset="-122"/>
              </a:rPr>
              <a:t>。求</a:t>
            </a:r>
            <a:r>
              <a:rPr kumimoji="1" lang="en-US" altLang="zh-CN" sz="2400" dirty="0">
                <a:latin typeface="FZLanTingHeiS-R-GB" panose="02000000000000000000" pitchFamily="2" charset="-122"/>
                <a:ea typeface="FZLanTingHeiS-R-GB" panose="02000000000000000000" pitchFamily="2" charset="-122"/>
                <a:cs typeface="Microsoft YaHei" charset="-122"/>
              </a:rPr>
              <a:t>P=10</a:t>
            </a:r>
            <a:r>
              <a:rPr kumimoji="1" lang="zh-CN" altLang="en-US" sz="2400" dirty="0">
                <a:latin typeface="FZLanTingHeiS-R-GB" panose="02000000000000000000" pitchFamily="2" charset="-122"/>
                <a:ea typeface="FZLanTingHeiS-R-GB" panose="02000000000000000000" pitchFamily="2" charset="-122"/>
                <a:cs typeface="Microsoft YaHei" charset="-122"/>
              </a:rPr>
              <a:t>时的需求价格点弹性。</a:t>
            </a:r>
            <a:endParaRPr kumimoji="1" lang="en-US" altLang="zh-CN" sz="2400" dirty="0">
              <a:latin typeface="FZLanTingHeiS-R-GB" panose="02000000000000000000" pitchFamily="2" charset="-122"/>
              <a:ea typeface="FZLanTingHeiS-R-GB" panose="02000000000000000000" pitchFamily="2" charset="-122"/>
              <a:cs typeface="Microsoft YaHei" charset="-122"/>
            </a:endParaRPr>
          </a:p>
        </p:txBody>
      </p:sp>
      <p:graphicFrame>
        <p:nvGraphicFramePr>
          <p:cNvPr id="3" name="对象 2"/>
          <p:cNvGraphicFramePr>
            <a:graphicFrameLocks noChangeAspect="1"/>
          </p:cNvGraphicFramePr>
          <p:nvPr/>
        </p:nvGraphicFramePr>
        <p:xfrm>
          <a:off x="980871" y="3640503"/>
          <a:ext cx="5405502" cy="1107960"/>
        </p:xfrm>
        <a:graphic>
          <a:graphicData uri="http://schemas.openxmlformats.org/presentationml/2006/ole">
            <mc:AlternateContent xmlns:mc="http://schemas.openxmlformats.org/markup-compatibility/2006">
              <mc:Choice xmlns:v="urn:schemas-microsoft-com:vml" Requires="v">
                <p:oleObj spid="_x0000_s205839" r:id="rId4" imgW="2044440" imgH="419040" progId="Equation.KSEE3">
                  <p:embed/>
                </p:oleObj>
              </mc:Choice>
              <mc:Fallback>
                <p:oleObj r:id="rId4" imgW="2044440" imgH="419040" progId="Equation.KSEE3">
                  <p:embed/>
                  <p:pic>
                    <p:nvPicPr>
                      <p:cNvPr id="3" name="对象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80871" y="3640503"/>
                        <a:ext cx="5405502" cy="1107960"/>
                      </a:xfrm>
                      <a:prstGeom prst="rect">
                        <a:avLst/>
                      </a:prstGeom>
                      <a:noFill/>
                    </p:spPr>
                  </p:pic>
                </p:oleObj>
              </mc:Fallback>
            </mc:AlternateContent>
          </a:graphicData>
        </a:graphic>
      </p:graphicFrame>
      <p:sp>
        <p:nvSpPr>
          <p:cNvPr id="6" name="矩形 5">
            <a:extLst>
              <a:ext uri="{FF2B5EF4-FFF2-40B4-BE49-F238E27FC236}">
                <a16:creationId xmlns:a16="http://schemas.microsoft.com/office/drawing/2014/main" id="{60AEBAD9-0716-AF4C-806A-FE0F65E6DDB1}"/>
              </a:ext>
            </a:extLst>
          </p:cNvPr>
          <p:cNvSpPr/>
          <p:nvPr/>
        </p:nvSpPr>
        <p:spPr>
          <a:xfrm>
            <a:off x="3241963" y="3761738"/>
            <a:ext cx="3311237" cy="9867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矩形 4">
            <a:extLst>
              <a:ext uri="{FF2B5EF4-FFF2-40B4-BE49-F238E27FC236}">
                <a16:creationId xmlns:a16="http://schemas.microsoft.com/office/drawing/2014/main" id="{E63C8C80-06DD-E348-8A2D-BD3C2BB0896E}"/>
              </a:ext>
            </a:extLst>
          </p:cNvPr>
          <p:cNvSpPr/>
          <p:nvPr/>
        </p:nvSpPr>
        <p:spPr>
          <a:xfrm>
            <a:off x="334127" y="2010567"/>
            <a:ext cx="5921814" cy="588944"/>
          </a:xfrm>
          <a:prstGeom prst="rect">
            <a:avLst/>
          </a:prstGeom>
        </p:spPr>
        <p:txBody>
          <a:bodyPr wrap="none">
            <a:spAutoFit/>
          </a:bodyPr>
          <a:lstStyle/>
          <a:p>
            <a:pPr>
              <a:lnSpc>
                <a:spcPct val="150000"/>
              </a:lnSpc>
            </a:pPr>
            <a:r>
              <a:rPr kumimoji="1" lang="zh-CN" altLang="mr-IN" sz="2400" dirty="0">
                <a:latin typeface="FZLanTingHeiS-R-GB" panose="02000000000000000000" pitchFamily="2" charset="-122"/>
                <a:ea typeface="FZLanTingHeiS-R-GB" panose="02000000000000000000" pitchFamily="2" charset="-122"/>
                <a:cs typeface="Microsoft YaHei" charset="-122"/>
              </a:rPr>
              <a:t>解：当</a:t>
            </a:r>
            <a:r>
              <a:rPr kumimoji="1" lang="mr-IN" altLang="zh-CN" sz="2400" dirty="0" err="1">
                <a:latin typeface="FZLanTingHeiS-R-GB" panose="02000000000000000000" pitchFamily="2" charset="-122"/>
                <a:ea typeface="FZLanTingHeiS-R-GB" panose="02000000000000000000" pitchFamily="2" charset="-122"/>
                <a:cs typeface="Microsoft YaHei" charset="-122"/>
              </a:rPr>
              <a:t>P</a:t>
            </a:r>
            <a:r>
              <a:rPr kumimoji="1" lang="mr-IN" altLang="zh-CN" sz="2400" dirty="0">
                <a:latin typeface="FZLanTingHeiS-R-GB" panose="02000000000000000000" pitchFamily="2" charset="-122"/>
                <a:ea typeface="FZLanTingHeiS-R-GB" panose="02000000000000000000" pitchFamily="2" charset="-122"/>
                <a:cs typeface="Microsoft YaHei" charset="-122"/>
              </a:rPr>
              <a:t>=10</a:t>
            </a:r>
            <a:r>
              <a:rPr kumimoji="1" lang="zh-CN" altLang="mr-IN" sz="2400" dirty="0">
                <a:latin typeface="FZLanTingHeiS-R-GB" panose="02000000000000000000" pitchFamily="2" charset="-122"/>
                <a:ea typeface="FZLanTingHeiS-R-GB" panose="02000000000000000000" pitchFamily="2" charset="-122"/>
                <a:cs typeface="Microsoft YaHei" charset="-122"/>
              </a:rPr>
              <a:t>时，</a:t>
            </a:r>
            <a:r>
              <a:rPr kumimoji="1" lang="mr-IN" altLang="zh-CN" sz="2400" dirty="0" err="1">
                <a:latin typeface="FZLanTingHeiS-R-GB" panose="02000000000000000000" pitchFamily="2" charset="-122"/>
                <a:ea typeface="FZLanTingHeiS-R-GB" panose="02000000000000000000" pitchFamily="2" charset="-122"/>
                <a:cs typeface="Microsoft YaHei" charset="-122"/>
              </a:rPr>
              <a:t>Q</a:t>
            </a:r>
            <a:r>
              <a:rPr kumimoji="1" lang="mr-IN" altLang="zh-CN" sz="2400" dirty="0">
                <a:latin typeface="FZLanTingHeiS-R-GB" panose="02000000000000000000" pitchFamily="2" charset="-122"/>
                <a:ea typeface="FZLanTingHeiS-R-GB" panose="02000000000000000000" pitchFamily="2" charset="-122"/>
                <a:cs typeface="Microsoft YaHei" charset="-122"/>
              </a:rPr>
              <a:t>=3000-200×10=1000</a:t>
            </a:r>
          </a:p>
        </p:txBody>
      </p:sp>
      <p:sp>
        <p:nvSpPr>
          <p:cNvPr id="7" name="圆角矩形 6">
            <a:extLst>
              <a:ext uri="{FF2B5EF4-FFF2-40B4-BE49-F238E27FC236}">
                <a16:creationId xmlns:a16="http://schemas.microsoft.com/office/drawing/2014/main" id="{70C15E07-E991-BC48-9BB2-307F0F162174}"/>
              </a:ext>
            </a:extLst>
          </p:cNvPr>
          <p:cNvSpPr/>
          <p:nvPr/>
        </p:nvSpPr>
        <p:spPr>
          <a:xfrm>
            <a:off x="1870364" y="3540694"/>
            <a:ext cx="618043" cy="1307578"/>
          </a:xfrm>
          <a:prstGeom prst="roundRect">
            <a:avLst/>
          </a:prstGeom>
          <a:noFill/>
          <a:ln w="38100">
            <a:solidFill>
              <a:srgbClr val="C0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zh-CN" altLang="en-US"/>
          </a:p>
        </p:txBody>
      </p:sp>
    </p:spTree>
    <p:extLst>
      <p:ext uri="{BB962C8B-B14F-4D97-AF65-F5344CB8AC3E}">
        <p14:creationId xmlns:p14="http://schemas.microsoft.com/office/powerpoint/2010/main" val="81692876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8"/>
          <p:cNvSpPr txBox="1"/>
          <p:nvPr/>
        </p:nvSpPr>
        <p:spPr>
          <a:xfrm>
            <a:off x="334127" y="560397"/>
            <a:ext cx="11633284" cy="1135054"/>
          </a:xfrm>
          <a:prstGeom prst="rect">
            <a:avLst/>
          </a:prstGeom>
          <a:noFill/>
        </p:spPr>
        <p:txBody>
          <a:bodyPr wrap="square" rtlCol="0">
            <a:spAutoFit/>
          </a:bodyPr>
          <a:lstStyle/>
          <a:p>
            <a:pPr>
              <a:lnSpc>
                <a:spcPct val="150000"/>
              </a:lnSpc>
            </a:pPr>
            <a:r>
              <a:rPr kumimoji="1" lang="zh-CN" altLang="en-US" sz="2400" dirty="0">
                <a:latin typeface="FZLanTingHeiS-R-GB" panose="02000000000000000000" pitchFamily="2" charset="-122"/>
                <a:ea typeface="FZLanTingHeiS-R-GB" panose="02000000000000000000" pitchFamily="2" charset="-122"/>
                <a:cs typeface="Microsoft YaHei" charset="-122"/>
              </a:rPr>
              <a:t>点弹性计算例题：假定某企业的需求曲线方程为：</a:t>
            </a:r>
            <a:r>
              <a:rPr kumimoji="1" lang="en-US" altLang="zh-CN" sz="2400" dirty="0">
                <a:latin typeface="FZLanTingHeiS-R-GB" panose="02000000000000000000" pitchFamily="2" charset="-122"/>
                <a:ea typeface="FZLanTingHeiS-R-GB" panose="02000000000000000000" pitchFamily="2" charset="-122"/>
                <a:cs typeface="Microsoft YaHei" charset="-122"/>
              </a:rPr>
              <a:t>Q=3000-200P</a:t>
            </a:r>
            <a:r>
              <a:rPr kumimoji="1" lang="zh-CN" altLang="en-US" sz="2400" dirty="0">
                <a:latin typeface="FZLanTingHeiS-R-GB" panose="02000000000000000000" pitchFamily="2" charset="-122"/>
                <a:ea typeface="FZLanTingHeiS-R-GB" panose="02000000000000000000" pitchFamily="2" charset="-122"/>
                <a:cs typeface="Microsoft YaHei" charset="-122"/>
              </a:rPr>
              <a:t>。求</a:t>
            </a:r>
            <a:r>
              <a:rPr kumimoji="1" lang="en-US" altLang="zh-CN" sz="2400" dirty="0">
                <a:latin typeface="FZLanTingHeiS-R-GB" panose="02000000000000000000" pitchFamily="2" charset="-122"/>
                <a:ea typeface="FZLanTingHeiS-R-GB" panose="02000000000000000000" pitchFamily="2" charset="-122"/>
                <a:cs typeface="Microsoft YaHei" charset="-122"/>
              </a:rPr>
              <a:t>P=10</a:t>
            </a:r>
            <a:r>
              <a:rPr kumimoji="1" lang="zh-CN" altLang="en-US" sz="2400" dirty="0">
                <a:latin typeface="FZLanTingHeiS-R-GB" panose="02000000000000000000" pitchFamily="2" charset="-122"/>
                <a:ea typeface="FZLanTingHeiS-R-GB" panose="02000000000000000000" pitchFamily="2" charset="-122"/>
                <a:cs typeface="Microsoft YaHei" charset="-122"/>
              </a:rPr>
              <a:t>时的需求价格点弹性。</a:t>
            </a:r>
            <a:endParaRPr kumimoji="1" lang="en-US" altLang="zh-CN" sz="2400" dirty="0">
              <a:latin typeface="FZLanTingHeiS-R-GB" panose="02000000000000000000" pitchFamily="2" charset="-122"/>
              <a:ea typeface="FZLanTingHeiS-R-GB" panose="02000000000000000000" pitchFamily="2" charset="-122"/>
              <a:cs typeface="Microsoft YaHei" charset="-122"/>
            </a:endParaRPr>
          </a:p>
        </p:txBody>
      </p:sp>
      <p:graphicFrame>
        <p:nvGraphicFramePr>
          <p:cNvPr id="3" name="对象 2"/>
          <p:cNvGraphicFramePr>
            <a:graphicFrameLocks noChangeAspect="1"/>
          </p:cNvGraphicFramePr>
          <p:nvPr/>
        </p:nvGraphicFramePr>
        <p:xfrm>
          <a:off x="980871" y="3640503"/>
          <a:ext cx="5405502" cy="1107960"/>
        </p:xfrm>
        <a:graphic>
          <a:graphicData uri="http://schemas.openxmlformats.org/presentationml/2006/ole">
            <mc:AlternateContent xmlns:mc="http://schemas.openxmlformats.org/markup-compatibility/2006">
              <mc:Choice xmlns:v="urn:schemas-microsoft-com:vml" Requires="v">
                <p:oleObj spid="_x0000_s203790" r:id="rId4" imgW="2044440" imgH="419040" progId="Equation.KSEE3">
                  <p:embed/>
                </p:oleObj>
              </mc:Choice>
              <mc:Fallback>
                <p:oleObj r:id="rId4" imgW="2044440" imgH="419040" progId="Equation.KSEE3">
                  <p:embed/>
                  <p:pic>
                    <p:nvPicPr>
                      <p:cNvPr id="3" name="对象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80871" y="3640503"/>
                        <a:ext cx="5405502" cy="1107960"/>
                      </a:xfrm>
                      <a:prstGeom prst="rect">
                        <a:avLst/>
                      </a:prstGeom>
                      <a:noFill/>
                    </p:spPr>
                  </p:pic>
                </p:oleObj>
              </mc:Fallback>
            </mc:AlternateContent>
          </a:graphicData>
        </a:graphic>
      </p:graphicFrame>
      <p:sp>
        <p:nvSpPr>
          <p:cNvPr id="4" name="矩形 3"/>
          <p:cNvSpPr/>
          <p:nvPr/>
        </p:nvSpPr>
        <p:spPr>
          <a:xfrm>
            <a:off x="334127" y="5577480"/>
            <a:ext cx="6660231" cy="588944"/>
          </a:xfrm>
          <a:prstGeom prst="rect">
            <a:avLst/>
          </a:prstGeom>
        </p:spPr>
        <p:txBody>
          <a:bodyPr wrap="square">
            <a:spAutoFit/>
          </a:bodyPr>
          <a:lstStyle/>
          <a:p>
            <a:pPr indent="266700" algn="just">
              <a:lnSpc>
                <a:spcPct val="150000"/>
              </a:lnSpc>
              <a:spcAft>
                <a:spcPts val="0"/>
              </a:spcAft>
            </a:pPr>
            <a:r>
              <a:rPr lang="zh-CN" altLang="zh-CN" sz="2400" kern="100" dirty="0">
                <a:latin typeface="FZLanTingHeiS-R-GB" panose="02000000000000000000" pitchFamily="2" charset="-122"/>
                <a:ea typeface="FZLanTingHeiS-R-GB" panose="02000000000000000000" pitchFamily="2" charset="-122"/>
                <a:cs typeface="Microsoft YaHei" charset="-122"/>
              </a:rPr>
              <a:t>即</a:t>
            </a:r>
            <a:r>
              <a:rPr lang="en-US" altLang="zh-CN" sz="2400" kern="100" dirty="0">
                <a:latin typeface="FZLanTingHeiS-R-GB" panose="02000000000000000000" pitchFamily="2" charset="-122"/>
                <a:ea typeface="FZLanTingHeiS-R-GB" panose="02000000000000000000" pitchFamily="2" charset="-122"/>
                <a:cs typeface="Microsoft YaHei" charset="-122"/>
              </a:rPr>
              <a:t>P=10</a:t>
            </a:r>
            <a:r>
              <a:rPr lang="zh-CN" altLang="zh-CN" sz="2400" kern="100" dirty="0">
                <a:latin typeface="FZLanTingHeiS-R-GB" panose="02000000000000000000" pitchFamily="2" charset="-122"/>
                <a:ea typeface="FZLanTingHeiS-R-GB" panose="02000000000000000000" pitchFamily="2" charset="-122"/>
                <a:cs typeface="Microsoft YaHei" charset="-122"/>
              </a:rPr>
              <a:t>时，该企业的需求价格点弹性为</a:t>
            </a:r>
            <a:r>
              <a:rPr lang="en-US" altLang="zh-CN" sz="2400" kern="100" dirty="0">
                <a:latin typeface="FZLanTingHeiS-R-GB" panose="02000000000000000000" pitchFamily="2" charset="-122"/>
                <a:ea typeface="FZLanTingHeiS-R-GB" panose="02000000000000000000" pitchFamily="2" charset="-122"/>
                <a:cs typeface="Microsoft YaHei" charset="-122"/>
              </a:rPr>
              <a:t>-2</a:t>
            </a:r>
            <a:r>
              <a:rPr lang="zh-CN" altLang="zh-CN" sz="2400" kern="100" dirty="0">
                <a:latin typeface="FZLanTingHeiS-R-GB" panose="02000000000000000000" pitchFamily="2" charset="-122"/>
                <a:ea typeface="FZLanTingHeiS-R-GB" panose="02000000000000000000" pitchFamily="2" charset="-122"/>
                <a:cs typeface="Microsoft YaHei" charset="-122"/>
              </a:rPr>
              <a:t>。</a:t>
            </a:r>
            <a:endParaRPr lang="zh-CN" altLang="zh-CN" sz="2400" kern="100" dirty="0">
              <a:effectLst/>
              <a:latin typeface="FZLanTingHeiS-R-GB" panose="02000000000000000000" pitchFamily="2" charset="-122"/>
              <a:ea typeface="FZLanTingHeiS-R-GB" panose="02000000000000000000" pitchFamily="2" charset="-122"/>
              <a:cs typeface="Microsoft YaHei" charset="-122"/>
            </a:endParaRPr>
          </a:p>
        </p:txBody>
      </p:sp>
      <p:sp>
        <p:nvSpPr>
          <p:cNvPr id="2" name="矩形 1">
            <a:extLst>
              <a:ext uri="{FF2B5EF4-FFF2-40B4-BE49-F238E27FC236}">
                <a16:creationId xmlns:a16="http://schemas.microsoft.com/office/drawing/2014/main" id="{19864EDB-0532-EF48-9537-660462CFB339}"/>
              </a:ext>
            </a:extLst>
          </p:cNvPr>
          <p:cNvSpPr/>
          <p:nvPr/>
        </p:nvSpPr>
        <p:spPr>
          <a:xfrm>
            <a:off x="334127" y="2010567"/>
            <a:ext cx="5921814" cy="588944"/>
          </a:xfrm>
          <a:prstGeom prst="rect">
            <a:avLst/>
          </a:prstGeom>
        </p:spPr>
        <p:txBody>
          <a:bodyPr wrap="none">
            <a:spAutoFit/>
          </a:bodyPr>
          <a:lstStyle/>
          <a:p>
            <a:pPr>
              <a:lnSpc>
                <a:spcPct val="150000"/>
              </a:lnSpc>
            </a:pPr>
            <a:r>
              <a:rPr kumimoji="1" lang="zh-CN" altLang="mr-IN" sz="2400" dirty="0">
                <a:latin typeface="FZLanTingHeiS-R-GB" panose="02000000000000000000" pitchFamily="2" charset="-122"/>
                <a:ea typeface="FZLanTingHeiS-R-GB" panose="02000000000000000000" pitchFamily="2" charset="-122"/>
                <a:cs typeface="Microsoft YaHei" charset="-122"/>
              </a:rPr>
              <a:t>解：当</a:t>
            </a:r>
            <a:r>
              <a:rPr kumimoji="1" lang="mr-IN" altLang="zh-CN" sz="2400" dirty="0" err="1">
                <a:latin typeface="FZLanTingHeiS-R-GB" panose="02000000000000000000" pitchFamily="2" charset="-122"/>
                <a:ea typeface="FZLanTingHeiS-R-GB" panose="02000000000000000000" pitchFamily="2" charset="-122"/>
                <a:cs typeface="Microsoft YaHei" charset="-122"/>
              </a:rPr>
              <a:t>P</a:t>
            </a:r>
            <a:r>
              <a:rPr kumimoji="1" lang="mr-IN" altLang="zh-CN" sz="2400" dirty="0">
                <a:latin typeface="FZLanTingHeiS-R-GB" panose="02000000000000000000" pitchFamily="2" charset="-122"/>
                <a:ea typeface="FZLanTingHeiS-R-GB" panose="02000000000000000000" pitchFamily="2" charset="-122"/>
                <a:cs typeface="Microsoft YaHei" charset="-122"/>
              </a:rPr>
              <a:t>=10</a:t>
            </a:r>
            <a:r>
              <a:rPr kumimoji="1" lang="zh-CN" altLang="mr-IN" sz="2400" dirty="0">
                <a:latin typeface="FZLanTingHeiS-R-GB" panose="02000000000000000000" pitchFamily="2" charset="-122"/>
                <a:ea typeface="FZLanTingHeiS-R-GB" panose="02000000000000000000" pitchFamily="2" charset="-122"/>
                <a:cs typeface="Microsoft YaHei" charset="-122"/>
              </a:rPr>
              <a:t>时，</a:t>
            </a:r>
            <a:r>
              <a:rPr kumimoji="1" lang="mr-IN" altLang="zh-CN" sz="2400" dirty="0" err="1">
                <a:latin typeface="FZLanTingHeiS-R-GB" panose="02000000000000000000" pitchFamily="2" charset="-122"/>
                <a:ea typeface="FZLanTingHeiS-R-GB" panose="02000000000000000000" pitchFamily="2" charset="-122"/>
                <a:cs typeface="Microsoft YaHei" charset="-122"/>
              </a:rPr>
              <a:t>Q</a:t>
            </a:r>
            <a:r>
              <a:rPr kumimoji="1" lang="mr-IN" altLang="zh-CN" sz="2400" dirty="0">
                <a:latin typeface="FZLanTingHeiS-R-GB" panose="02000000000000000000" pitchFamily="2" charset="-122"/>
                <a:ea typeface="FZLanTingHeiS-R-GB" panose="02000000000000000000" pitchFamily="2" charset="-122"/>
                <a:cs typeface="Microsoft YaHei" charset="-122"/>
              </a:rPr>
              <a:t>=3000-200×10=1000</a:t>
            </a:r>
          </a:p>
        </p:txBody>
      </p:sp>
    </p:spTree>
    <p:extLst>
      <p:ext uri="{BB962C8B-B14F-4D97-AF65-F5344CB8AC3E}">
        <p14:creationId xmlns:p14="http://schemas.microsoft.com/office/powerpoint/2010/main" val="36700606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文本框 5"/>
              <p:cNvSpPr txBox="1"/>
              <p:nvPr/>
            </p:nvSpPr>
            <p:spPr>
              <a:xfrm>
                <a:off x="225887" y="863299"/>
                <a:ext cx="11740226" cy="4652299"/>
              </a:xfrm>
              <a:prstGeom prst="rect">
                <a:avLst/>
              </a:prstGeom>
              <a:noFill/>
            </p:spPr>
            <p:txBody>
              <a:bodyPr wrap="square" rtlCol="0">
                <a:spAutoFit/>
              </a:bodyPr>
              <a:lstStyle/>
              <a:p>
                <a:pPr>
                  <a:lnSpc>
                    <a:spcPct val="150000"/>
                  </a:lnSpc>
                </a:pPr>
                <a:r>
                  <a:rPr kumimoji="1" lang="zh-CN" altLang="en-US" sz="2000" dirty="0">
                    <a:latin typeface="FZLanTingHeiS-R-GB" panose="02000000000000000000" pitchFamily="2" charset="-122"/>
                    <a:ea typeface="FZLanTingHeiS-R-GB" panose="02000000000000000000" pitchFamily="2" charset="-122"/>
                    <a:cs typeface="Microsoft YaHei" charset="-122"/>
                  </a:rPr>
                  <a:t>例题：小明现在预备用</a:t>
                </a:r>
                <a:r>
                  <a:rPr kumimoji="1" lang="en-US" altLang="zh-CN" sz="2000" dirty="0">
                    <a:latin typeface="FZLanTingHeiS-R-GB" panose="02000000000000000000" pitchFamily="2" charset="-122"/>
                    <a:ea typeface="FZLanTingHeiS-R-GB" panose="02000000000000000000" pitchFamily="2" charset="-122"/>
                    <a:cs typeface="Microsoft YaHei" charset="-122"/>
                  </a:rPr>
                  <a:t>1000</a:t>
                </a:r>
                <a:r>
                  <a:rPr kumimoji="1" lang="zh-CN" altLang="en-US" sz="2000" dirty="0">
                    <a:latin typeface="FZLanTingHeiS-R-GB" panose="02000000000000000000" pitchFamily="2" charset="-122"/>
                    <a:ea typeface="FZLanTingHeiS-R-GB" panose="02000000000000000000" pitchFamily="2" charset="-122"/>
                    <a:cs typeface="Microsoft YaHei" charset="-122"/>
                  </a:rPr>
                  <a:t>元来购买牛肉和大米，牛肉的价格为每斤</a:t>
                </a:r>
                <a:r>
                  <a:rPr kumimoji="1" lang="en-US" altLang="zh-CN" sz="2000" dirty="0">
                    <a:latin typeface="FZLanTingHeiS-R-GB" panose="02000000000000000000" pitchFamily="2" charset="-122"/>
                    <a:ea typeface="FZLanTingHeiS-R-GB" panose="02000000000000000000" pitchFamily="2" charset="-122"/>
                    <a:cs typeface="Microsoft YaHei" charset="-122"/>
                  </a:rPr>
                  <a:t>20</a:t>
                </a:r>
                <a:r>
                  <a:rPr kumimoji="1" lang="zh-CN" altLang="en-US" sz="2000" dirty="0">
                    <a:latin typeface="FZLanTingHeiS-R-GB" panose="02000000000000000000" pitchFamily="2" charset="-122"/>
                    <a:ea typeface="FZLanTingHeiS-R-GB" panose="02000000000000000000" pitchFamily="2" charset="-122"/>
                    <a:cs typeface="Microsoft YaHei" charset="-122"/>
                  </a:rPr>
                  <a:t>元，大米的价格为每斤</a:t>
                </a:r>
                <a:r>
                  <a:rPr kumimoji="1" lang="en-US" altLang="zh-CN" sz="2000" dirty="0">
                    <a:latin typeface="FZLanTingHeiS-R-GB" panose="02000000000000000000" pitchFamily="2" charset="-122"/>
                    <a:ea typeface="FZLanTingHeiS-R-GB" panose="02000000000000000000" pitchFamily="2" charset="-122"/>
                    <a:cs typeface="Microsoft YaHei" charset="-122"/>
                  </a:rPr>
                  <a:t>5</a:t>
                </a:r>
                <a:r>
                  <a:rPr kumimoji="1" lang="zh-CN" altLang="en-US" sz="2000" dirty="0">
                    <a:latin typeface="FZLanTingHeiS-R-GB" panose="02000000000000000000" pitchFamily="2" charset="-122"/>
                    <a:ea typeface="FZLanTingHeiS-R-GB" panose="02000000000000000000" pitchFamily="2" charset="-122"/>
                    <a:cs typeface="Microsoft YaHei" charset="-122"/>
                  </a:rPr>
                  <a:t>元。</a:t>
                </a:r>
              </a:p>
              <a:p>
                <a:pPr>
                  <a:lnSpc>
                    <a:spcPct val="150000"/>
                  </a:lnSpc>
                </a:pPr>
                <a:r>
                  <a:rPr kumimoji="1" lang="zh-CN" altLang="en-US" sz="2000" dirty="0">
                    <a:latin typeface="FZLanTingHeiS-R-GB" panose="02000000000000000000" pitchFamily="2" charset="-122"/>
                    <a:ea typeface="FZLanTingHeiS-R-GB" panose="02000000000000000000" pitchFamily="2" charset="-122"/>
                    <a:cs typeface="Microsoft YaHei" charset="-122"/>
                  </a:rPr>
                  <a:t>（</a:t>
                </a:r>
                <a:r>
                  <a:rPr kumimoji="1" lang="en-US" altLang="zh-CN" sz="2000" dirty="0">
                    <a:latin typeface="FZLanTingHeiS-R-GB" panose="02000000000000000000" pitchFamily="2" charset="-122"/>
                    <a:ea typeface="FZLanTingHeiS-R-GB" panose="02000000000000000000" pitchFamily="2" charset="-122"/>
                    <a:cs typeface="Microsoft YaHei" charset="-122"/>
                  </a:rPr>
                  <a:t>1</a:t>
                </a:r>
                <a:r>
                  <a:rPr kumimoji="1" lang="zh-CN" altLang="en-US" sz="2000" dirty="0">
                    <a:latin typeface="FZLanTingHeiS-R-GB" panose="02000000000000000000" pitchFamily="2" charset="-122"/>
                    <a:ea typeface="FZLanTingHeiS-R-GB" panose="02000000000000000000" pitchFamily="2" charset="-122"/>
                    <a:cs typeface="Microsoft YaHei" charset="-122"/>
                  </a:rPr>
                  <a:t>）请写出小明购买牛肉和大米的预算线方程。</a:t>
                </a:r>
              </a:p>
              <a:p>
                <a:pPr>
                  <a:lnSpc>
                    <a:spcPct val="150000"/>
                  </a:lnSpc>
                </a:pPr>
                <a:r>
                  <a:rPr kumimoji="1" lang="zh-CN" altLang="en-US" sz="2000" dirty="0">
                    <a:latin typeface="FZLanTingHeiS-R-GB" panose="02000000000000000000" pitchFamily="2" charset="-122"/>
                    <a:ea typeface="FZLanTingHeiS-R-GB" panose="02000000000000000000" pitchFamily="2" charset="-122"/>
                    <a:cs typeface="Microsoft YaHei" charset="-122"/>
                  </a:rPr>
                  <a:t>（</a:t>
                </a:r>
                <a:r>
                  <a:rPr kumimoji="1" lang="en-US" altLang="zh-CN" sz="2000" dirty="0">
                    <a:latin typeface="FZLanTingHeiS-R-GB" panose="02000000000000000000" pitchFamily="2" charset="-122"/>
                    <a:ea typeface="FZLanTingHeiS-R-GB" panose="02000000000000000000" pitchFamily="2" charset="-122"/>
                    <a:cs typeface="Microsoft YaHei" charset="-122"/>
                  </a:rPr>
                  <a:t>2</a:t>
                </a:r>
                <a:r>
                  <a:rPr kumimoji="1" lang="zh-CN" altLang="en-US" sz="2000" dirty="0">
                    <a:latin typeface="FZLanTingHeiS-R-GB" panose="02000000000000000000" pitchFamily="2" charset="-122"/>
                    <a:ea typeface="FZLanTingHeiS-R-GB" panose="02000000000000000000" pitchFamily="2" charset="-122"/>
                    <a:cs typeface="Microsoft YaHei" charset="-122"/>
                  </a:rPr>
                  <a:t>）如果以牛肉的购买量为纵轴，大米的购买量为横轴，预算线的斜率为多少？</a:t>
                </a:r>
              </a:p>
              <a:p>
                <a:pPr>
                  <a:lnSpc>
                    <a:spcPct val="150000"/>
                  </a:lnSpc>
                </a:pPr>
                <a:r>
                  <a:rPr kumimoji="1" lang="zh-CN" altLang="en-US" sz="2000" dirty="0">
                    <a:latin typeface="FZLanTingHeiS-R-GB" panose="02000000000000000000" pitchFamily="2" charset="-122"/>
                    <a:ea typeface="FZLanTingHeiS-R-GB" panose="02000000000000000000" pitchFamily="2" charset="-122"/>
                    <a:cs typeface="Microsoft YaHei" charset="-122"/>
                  </a:rPr>
                  <a:t>（</a:t>
                </a:r>
                <a:r>
                  <a:rPr kumimoji="1" lang="en-US" altLang="zh-CN" sz="2000" dirty="0">
                    <a:latin typeface="FZLanTingHeiS-R-GB" panose="02000000000000000000" pitchFamily="2" charset="-122"/>
                    <a:ea typeface="FZLanTingHeiS-R-GB" panose="02000000000000000000" pitchFamily="2" charset="-122"/>
                    <a:cs typeface="Microsoft YaHei" charset="-122"/>
                  </a:rPr>
                  <a:t>3</a:t>
                </a:r>
                <a:r>
                  <a:rPr kumimoji="1" lang="zh-CN" altLang="en-US" sz="2000" dirty="0">
                    <a:latin typeface="FZLanTingHeiS-R-GB" panose="02000000000000000000" pitchFamily="2" charset="-122"/>
                    <a:ea typeface="FZLanTingHeiS-R-GB" panose="02000000000000000000" pitchFamily="2" charset="-122"/>
                    <a:cs typeface="Microsoft YaHei" charset="-122"/>
                  </a:rPr>
                  <a:t>）如果大米的价格降低到每斤</a:t>
                </a:r>
                <a:r>
                  <a:rPr kumimoji="1" lang="en-US" altLang="zh-CN" sz="2000" dirty="0">
                    <a:latin typeface="FZLanTingHeiS-R-GB" panose="02000000000000000000" pitchFamily="2" charset="-122"/>
                    <a:ea typeface="FZLanTingHeiS-R-GB" panose="02000000000000000000" pitchFamily="2" charset="-122"/>
                    <a:cs typeface="Microsoft YaHei" charset="-122"/>
                  </a:rPr>
                  <a:t>4</a:t>
                </a:r>
                <a:r>
                  <a:rPr kumimoji="1" lang="zh-CN" altLang="en-US" sz="2000" dirty="0">
                    <a:latin typeface="FZLanTingHeiS-R-GB" panose="02000000000000000000" pitchFamily="2" charset="-122"/>
                    <a:ea typeface="FZLanTingHeiS-R-GB" panose="02000000000000000000" pitchFamily="2" charset="-122"/>
                    <a:cs typeface="Microsoft YaHei" charset="-122"/>
                  </a:rPr>
                  <a:t>元，请写出新的预算线方程。</a:t>
                </a:r>
                <a:endParaRPr kumimoji="1" lang="en-US" altLang="zh-CN" sz="2000" dirty="0">
                  <a:latin typeface="FZLanTingHeiS-R-GB" panose="02000000000000000000" pitchFamily="2" charset="-122"/>
                  <a:ea typeface="FZLanTingHeiS-R-GB" panose="02000000000000000000" pitchFamily="2" charset="-122"/>
                  <a:cs typeface="Microsoft YaHei" charset="-122"/>
                </a:endParaRPr>
              </a:p>
              <a:p>
                <a:pPr>
                  <a:lnSpc>
                    <a:spcPct val="150000"/>
                  </a:lnSpc>
                </a:pPr>
                <a:r>
                  <a:rPr kumimoji="1" lang="zh-CN" altLang="en-US" sz="2000" dirty="0">
                    <a:latin typeface="FZLanTingHeiS-R-GB" panose="02000000000000000000" pitchFamily="2" charset="-122"/>
                    <a:ea typeface="FZLanTingHeiS-R-GB" panose="02000000000000000000" pitchFamily="2" charset="-122"/>
                    <a:cs typeface="Microsoft YaHei" charset="-122"/>
                  </a:rPr>
                  <a:t>解：</a:t>
                </a:r>
              </a:p>
              <a:p>
                <a:pPr>
                  <a:lnSpc>
                    <a:spcPct val="150000"/>
                  </a:lnSpc>
                </a:pPr>
                <a:r>
                  <a:rPr kumimoji="1" lang="zh-CN" altLang="en-US" sz="2000" dirty="0">
                    <a:latin typeface="FZLanTingHeiS-R-GB" panose="02000000000000000000" pitchFamily="2" charset="-122"/>
                    <a:ea typeface="FZLanTingHeiS-R-GB" panose="02000000000000000000" pitchFamily="2" charset="-122"/>
                    <a:cs typeface="Microsoft YaHei" charset="-122"/>
                  </a:rPr>
                  <a:t>（</a:t>
                </a:r>
                <a:r>
                  <a:rPr kumimoji="1" lang="en-US" altLang="zh-CN" sz="2000" dirty="0">
                    <a:latin typeface="FZLanTingHeiS-R-GB" panose="02000000000000000000" pitchFamily="2" charset="-122"/>
                    <a:ea typeface="FZLanTingHeiS-R-GB" panose="02000000000000000000" pitchFamily="2" charset="-122"/>
                    <a:cs typeface="Microsoft YaHei" charset="-122"/>
                  </a:rPr>
                  <a:t>1</a:t>
                </a:r>
                <a:r>
                  <a:rPr kumimoji="1" lang="zh-CN" altLang="en-US" sz="2000" dirty="0">
                    <a:latin typeface="FZLanTingHeiS-R-GB" panose="02000000000000000000" pitchFamily="2" charset="-122"/>
                    <a:ea typeface="FZLanTingHeiS-R-GB" panose="02000000000000000000" pitchFamily="2" charset="-122"/>
                    <a:cs typeface="Microsoft YaHei" charset="-122"/>
                  </a:rPr>
                  <a:t>）假设大米的购买量为</a:t>
                </a:r>
                <a:r>
                  <a:rPr kumimoji="1" lang="en-US" altLang="zh-CN" sz="2000" dirty="0">
                    <a:latin typeface="FZLanTingHeiS-R-GB" panose="02000000000000000000" pitchFamily="2" charset="-122"/>
                    <a:ea typeface="FZLanTingHeiS-R-GB" panose="02000000000000000000" pitchFamily="2" charset="-122"/>
                    <a:cs typeface="Microsoft YaHei" charset="-122"/>
                  </a:rPr>
                  <a:t>X</a:t>
                </a:r>
                <a:r>
                  <a:rPr kumimoji="1" lang="zh-CN" altLang="en-US" sz="2000" dirty="0">
                    <a:latin typeface="FZLanTingHeiS-R-GB" panose="02000000000000000000" pitchFamily="2" charset="-122"/>
                    <a:ea typeface="FZLanTingHeiS-R-GB" panose="02000000000000000000" pitchFamily="2" charset="-122"/>
                    <a:cs typeface="Microsoft YaHei" charset="-122"/>
                  </a:rPr>
                  <a:t>，牛肉的购买量为</a:t>
                </a:r>
                <a:r>
                  <a:rPr kumimoji="1" lang="en-US" altLang="zh-CN" sz="2000" dirty="0">
                    <a:latin typeface="FZLanTingHeiS-R-GB" panose="02000000000000000000" pitchFamily="2" charset="-122"/>
                    <a:ea typeface="FZLanTingHeiS-R-GB" panose="02000000000000000000" pitchFamily="2" charset="-122"/>
                    <a:cs typeface="Microsoft YaHei" charset="-122"/>
                  </a:rPr>
                  <a:t>Y</a:t>
                </a:r>
                <a:r>
                  <a:rPr kumimoji="1" lang="zh-CN" altLang="en-US" sz="2000" dirty="0">
                    <a:latin typeface="FZLanTingHeiS-R-GB" panose="02000000000000000000" pitchFamily="2" charset="-122"/>
                    <a:ea typeface="FZLanTingHeiS-R-GB" panose="02000000000000000000" pitchFamily="2" charset="-122"/>
                    <a:cs typeface="Microsoft YaHei" charset="-122"/>
                  </a:rPr>
                  <a:t>，则预算线方程为：</a:t>
                </a:r>
                <a:r>
                  <a:rPr kumimoji="1" lang="en-US" altLang="zh-CN" sz="2000" dirty="0">
                    <a:latin typeface="FZLanTingHeiS-R-GB" panose="02000000000000000000" pitchFamily="2" charset="-122"/>
                    <a:ea typeface="FZLanTingHeiS-R-GB" panose="02000000000000000000" pitchFamily="2" charset="-122"/>
                    <a:cs typeface="Microsoft YaHei" charset="-122"/>
                  </a:rPr>
                  <a:t>1000=5X+20Y</a:t>
                </a:r>
              </a:p>
              <a:p>
                <a:pPr>
                  <a:lnSpc>
                    <a:spcPct val="150000"/>
                  </a:lnSpc>
                </a:pPr>
                <a:r>
                  <a:rPr kumimoji="1" lang="zh-CN" altLang="en-US" sz="2000" dirty="0">
                    <a:latin typeface="FZLanTingHeiS-R-GB" panose="02000000000000000000" pitchFamily="2" charset="-122"/>
                    <a:ea typeface="FZLanTingHeiS-R-GB" panose="02000000000000000000" pitchFamily="2" charset="-122"/>
                    <a:cs typeface="Microsoft YaHei" charset="-122"/>
                  </a:rPr>
                  <a:t>（</a:t>
                </a:r>
                <a:r>
                  <a:rPr kumimoji="1" lang="en-US" altLang="zh-CN" sz="2000" dirty="0">
                    <a:latin typeface="FZLanTingHeiS-R-GB" panose="02000000000000000000" pitchFamily="2" charset="-122"/>
                    <a:ea typeface="FZLanTingHeiS-R-GB" panose="02000000000000000000" pitchFamily="2" charset="-122"/>
                    <a:cs typeface="Microsoft YaHei" charset="-122"/>
                  </a:rPr>
                  <a:t>2</a:t>
                </a:r>
                <a:r>
                  <a:rPr kumimoji="1" lang="zh-CN" altLang="en-US" sz="2000" dirty="0">
                    <a:latin typeface="FZLanTingHeiS-R-GB" panose="02000000000000000000" pitchFamily="2" charset="-122"/>
                    <a:ea typeface="FZLanTingHeiS-R-GB" panose="02000000000000000000" pitchFamily="2" charset="-122"/>
                    <a:cs typeface="Microsoft YaHei" charset="-122"/>
                  </a:rPr>
                  <a:t>）如果以牛肉的购买量为纵轴，大米的购买量为横轴，以上预算线可以改写为：</a:t>
                </a:r>
                <a:endParaRPr kumimoji="1" lang="en-US" altLang="zh-CN" sz="2000" dirty="0">
                  <a:latin typeface="FZLanTingHeiS-R-GB" panose="02000000000000000000" pitchFamily="2" charset="-122"/>
                  <a:ea typeface="FZLanTingHeiS-R-GB" panose="02000000000000000000" pitchFamily="2" charset="-122"/>
                  <a:cs typeface="Microsoft YaHei" charset="-122"/>
                </a:endParaRPr>
              </a:p>
              <a:p>
                <a:pPr>
                  <a:lnSpc>
                    <a:spcPct val="150000"/>
                  </a:lnSpc>
                </a:pPr>
                <a:r>
                  <a:rPr kumimoji="1" lang="zh-CN" altLang="en-US" sz="2000" dirty="0">
                    <a:latin typeface="FZLanTingHeiS-R-GB" panose="02000000000000000000" pitchFamily="2" charset="-122"/>
                    <a:ea typeface="FZLanTingHeiS-R-GB" panose="02000000000000000000" pitchFamily="2" charset="-122"/>
                    <a:cs typeface="Microsoft YaHei" charset="-122"/>
                  </a:rPr>
                  <a:t>         </a:t>
                </a:r>
                <a:r>
                  <a:rPr kumimoji="1" lang="zh-CN" altLang="en-US" sz="2000" dirty="0">
                    <a:solidFill>
                      <a:schemeClr val="bg1"/>
                    </a:solidFill>
                    <a:latin typeface="FZLanTingHeiS-R-GB" panose="02000000000000000000" pitchFamily="2" charset="-122"/>
                    <a:ea typeface="FZLanTingHeiS-R-GB" panose="02000000000000000000" pitchFamily="2" charset="-122"/>
                    <a:cs typeface="Microsoft YaHei" charset="-122"/>
                  </a:rPr>
                  <a:t>预算线的斜率为：</a:t>
                </a:r>
                <a:r>
                  <a:rPr kumimoji="1" lang="en-US" altLang="zh-CN" sz="2800" dirty="0">
                    <a:solidFill>
                      <a:schemeClr val="bg1"/>
                    </a:solidFill>
                    <a:latin typeface="FZLanTingHeiS-R-GB" panose="02000000000000000000" pitchFamily="2" charset="-122"/>
                    <a:ea typeface="FZLanTingHeiS-R-GB" panose="02000000000000000000" pitchFamily="2" charset="-122"/>
                    <a:cs typeface="Microsoft YaHei" charset="-122"/>
                  </a:rPr>
                  <a:t>-</a:t>
                </a:r>
                <a:r>
                  <a:rPr kumimoji="1" lang="zh-CN" altLang="en-US" sz="2800" dirty="0">
                    <a:solidFill>
                      <a:schemeClr val="bg1"/>
                    </a:solidFill>
                    <a:latin typeface="FZLanTingHeiS-R-GB" panose="02000000000000000000" pitchFamily="2" charset="-122"/>
                    <a:ea typeface="FZLanTingHeiS-R-GB" panose="02000000000000000000" pitchFamily="2" charset="-122"/>
                    <a:cs typeface="Microsoft YaHei" charset="-122"/>
                  </a:rPr>
                  <a:t> </a:t>
                </a:r>
                <a14:m>
                  <m:oMath xmlns:m="http://schemas.openxmlformats.org/officeDocument/2006/math">
                    <m:f>
                      <m:fPr>
                        <m:ctrlPr>
                          <a:rPr kumimoji="1" lang="mr-IN" altLang="zh-CN" sz="2800" i="1" smtClean="0">
                            <a:solidFill>
                              <a:schemeClr val="bg1"/>
                            </a:solidFill>
                            <a:latin typeface="Cambria Math" panose="02040503050406030204" pitchFamily="18" charset="0"/>
                            <a:ea typeface="Microsoft YaHei" charset="-122"/>
                            <a:cs typeface="Microsoft YaHei" charset="-122"/>
                          </a:rPr>
                        </m:ctrlPr>
                      </m:fPr>
                      <m:num>
                        <m:r>
                          <a:rPr kumimoji="1" lang="en-US" altLang="zh-CN" sz="2800" smtClean="0">
                            <a:solidFill>
                              <a:schemeClr val="bg1"/>
                            </a:solidFill>
                            <a:latin typeface="Cambria Math"/>
                            <a:ea typeface="Microsoft YaHei" charset="-122"/>
                            <a:cs typeface="Microsoft YaHei" charset="-122"/>
                          </a:rPr>
                          <m:t>1</m:t>
                        </m:r>
                      </m:num>
                      <m:den>
                        <m:r>
                          <a:rPr kumimoji="1" lang="en-US" altLang="zh-CN" sz="2800" smtClean="0">
                            <a:solidFill>
                              <a:schemeClr val="bg1"/>
                            </a:solidFill>
                            <a:latin typeface="Cambria Math"/>
                            <a:ea typeface="Microsoft YaHei" charset="-122"/>
                            <a:cs typeface="Microsoft YaHei" charset="-122"/>
                          </a:rPr>
                          <m:t>4</m:t>
                        </m:r>
                      </m:den>
                    </m:f>
                  </m:oMath>
                </a14:m>
                <a:endParaRPr kumimoji="1" lang="en-US" altLang="zh-CN" sz="2000" dirty="0">
                  <a:latin typeface="FZLanTingHeiS-R-GB" panose="02000000000000000000" pitchFamily="2" charset="-122"/>
                  <a:ea typeface="FZLanTingHeiS-R-GB" panose="02000000000000000000" pitchFamily="2" charset="-122"/>
                  <a:cs typeface="Microsoft YaHei" charset="-122"/>
                </a:endParaRPr>
              </a:p>
              <a:p>
                <a:pPr>
                  <a:lnSpc>
                    <a:spcPct val="150000"/>
                  </a:lnSpc>
                </a:pPr>
                <a:r>
                  <a:rPr kumimoji="1" lang="zh-CN" altLang="en-US" sz="2000" dirty="0">
                    <a:solidFill>
                      <a:schemeClr val="bg1"/>
                    </a:solidFill>
                    <a:latin typeface="FZLanTingHeiS-R-GB" panose="02000000000000000000" pitchFamily="2" charset="-122"/>
                    <a:ea typeface="FZLanTingHeiS-R-GB" panose="02000000000000000000" pitchFamily="2" charset="-122"/>
                    <a:cs typeface="Microsoft YaHei" charset="-122"/>
                  </a:rPr>
                  <a:t>（</a:t>
                </a:r>
                <a:r>
                  <a:rPr kumimoji="1" lang="en-US" altLang="zh-CN" sz="2000" dirty="0">
                    <a:solidFill>
                      <a:schemeClr val="bg1"/>
                    </a:solidFill>
                    <a:latin typeface="FZLanTingHeiS-R-GB" panose="02000000000000000000" pitchFamily="2" charset="-122"/>
                    <a:ea typeface="FZLanTingHeiS-R-GB" panose="02000000000000000000" pitchFamily="2" charset="-122"/>
                    <a:cs typeface="Microsoft YaHei" charset="-122"/>
                  </a:rPr>
                  <a:t>3</a:t>
                </a:r>
                <a:r>
                  <a:rPr kumimoji="1" lang="zh-CN" altLang="en-US" sz="2000" dirty="0">
                    <a:solidFill>
                      <a:schemeClr val="bg1"/>
                    </a:solidFill>
                    <a:latin typeface="FZLanTingHeiS-R-GB" panose="02000000000000000000" pitchFamily="2" charset="-122"/>
                    <a:ea typeface="FZLanTingHeiS-R-GB" panose="02000000000000000000" pitchFamily="2" charset="-122"/>
                    <a:cs typeface="Microsoft YaHei" charset="-122"/>
                  </a:rPr>
                  <a:t>）如果大米的价格降低到每斤</a:t>
                </a:r>
                <a:r>
                  <a:rPr kumimoji="1" lang="en-US" altLang="zh-CN" sz="2000" dirty="0">
                    <a:solidFill>
                      <a:schemeClr val="bg1"/>
                    </a:solidFill>
                    <a:latin typeface="FZLanTingHeiS-R-GB" panose="02000000000000000000" pitchFamily="2" charset="-122"/>
                    <a:ea typeface="FZLanTingHeiS-R-GB" panose="02000000000000000000" pitchFamily="2" charset="-122"/>
                    <a:cs typeface="Microsoft YaHei" charset="-122"/>
                  </a:rPr>
                  <a:t>4</a:t>
                </a:r>
                <a:r>
                  <a:rPr kumimoji="1" lang="zh-CN" altLang="en-US" sz="2000" dirty="0">
                    <a:solidFill>
                      <a:schemeClr val="bg1"/>
                    </a:solidFill>
                    <a:latin typeface="FZLanTingHeiS-R-GB" panose="02000000000000000000" pitchFamily="2" charset="-122"/>
                    <a:ea typeface="FZLanTingHeiS-R-GB" panose="02000000000000000000" pitchFamily="2" charset="-122"/>
                    <a:cs typeface="Microsoft YaHei" charset="-122"/>
                  </a:rPr>
                  <a:t>元，新的预算线方程为：</a:t>
                </a:r>
                <a:r>
                  <a:rPr kumimoji="1" lang="en-US" altLang="zh-CN" sz="2000" dirty="0">
                    <a:solidFill>
                      <a:schemeClr val="bg1"/>
                    </a:solidFill>
                    <a:latin typeface="FZLanTingHeiS-R-GB" panose="02000000000000000000" pitchFamily="2" charset="-122"/>
                    <a:ea typeface="FZLanTingHeiS-R-GB" panose="02000000000000000000" pitchFamily="2" charset="-122"/>
                    <a:cs typeface="Microsoft YaHei" charset="-122"/>
                  </a:rPr>
                  <a:t>1000=4X+20Y</a:t>
                </a:r>
              </a:p>
            </p:txBody>
          </p:sp>
        </mc:Choice>
        <mc:Fallback xmlns="">
          <p:sp>
            <p:nvSpPr>
              <p:cNvPr id="6" name="文本框 5"/>
              <p:cNvSpPr txBox="1">
                <a:spLocks noRot="1" noChangeAspect="1" noMove="1" noResize="1" noEditPoints="1" noAdjustHandles="1" noChangeArrowheads="1" noChangeShapeType="1" noTextEdit="1"/>
              </p:cNvSpPr>
              <p:nvPr/>
            </p:nvSpPr>
            <p:spPr>
              <a:xfrm>
                <a:off x="225887" y="863299"/>
                <a:ext cx="11740226" cy="4652299"/>
              </a:xfrm>
              <a:prstGeom prst="rect">
                <a:avLst/>
              </a:prstGeom>
              <a:blipFill>
                <a:blip r:embed="rId4"/>
                <a:stretch>
                  <a:fillRect l="-540" b="-1090"/>
                </a:stretch>
              </a:blipFill>
            </p:spPr>
            <p:txBody>
              <a:bodyPr/>
              <a:lstStyle/>
              <a:p>
                <a:r>
                  <a:rPr lang="zh-CN" altLang="en-US">
                    <a:noFill/>
                  </a:rPr>
                  <a:t> </a:t>
                </a:r>
              </a:p>
            </p:txBody>
          </p:sp>
        </mc:Fallback>
      </mc:AlternateContent>
      <p:graphicFrame>
        <p:nvGraphicFramePr>
          <p:cNvPr id="7" name="对象 6"/>
          <p:cNvGraphicFramePr>
            <a:graphicFrameLocks noChangeAspect="1"/>
          </p:cNvGraphicFramePr>
          <p:nvPr/>
        </p:nvGraphicFramePr>
        <p:xfrm>
          <a:off x="9563493" y="3579456"/>
          <a:ext cx="1368430" cy="652636"/>
        </p:xfrm>
        <a:graphic>
          <a:graphicData uri="http://schemas.openxmlformats.org/presentationml/2006/ole">
            <mc:AlternateContent xmlns:mc="http://schemas.openxmlformats.org/markup-compatibility/2006">
              <mc:Choice xmlns:v="urn:schemas-microsoft-com:vml" Requires="v">
                <p:oleObj spid="_x0000_s211969" r:id="rId5" imgW="825480" imgH="393480" progId="Equation.KSEE3">
                  <p:embed/>
                </p:oleObj>
              </mc:Choice>
              <mc:Fallback>
                <p:oleObj r:id="rId5" imgW="825480" imgH="393480" progId="Equation.KSEE3">
                  <p:embed/>
                  <p:pic>
                    <p:nvPicPr>
                      <p:cNvPr id="7" name="对象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563493" y="3579456"/>
                        <a:ext cx="1368430" cy="652636"/>
                      </a:xfrm>
                      <a:prstGeom prst="rect">
                        <a:avLst/>
                      </a:prstGeom>
                      <a:noFill/>
                    </p:spPr>
                  </p:pic>
                </p:oleObj>
              </mc:Fallback>
            </mc:AlternateContent>
          </a:graphicData>
        </a:graphic>
      </p:graphicFrame>
    </p:spTree>
    <p:extLst>
      <p:ext uri="{BB962C8B-B14F-4D97-AF65-F5344CB8AC3E}">
        <p14:creationId xmlns:p14="http://schemas.microsoft.com/office/powerpoint/2010/main" val="282157236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4767262" cy="543062"/>
          </a:xfrm>
          <a:prstGeom prst="rect">
            <a:avLst/>
          </a:prstGeom>
          <a:noFill/>
        </p:spPr>
        <p:txBody>
          <a:bodyPr wrap="square" lIns="111090" tIns="55545" rIns="111090" bIns="55545" rtlCol="0">
            <a:spAutoFit/>
          </a:bodyPr>
          <a:lstStyle/>
          <a:p>
            <a:pPr lvl="0"/>
            <a:r>
              <a:rPr lang="en-US" altLang="zh-CN" sz="2800" dirty="0">
                <a:latin typeface="FZLanTingHeiS-R-GB" panose="02000000000000000000" pitchFamily="2" charset="-122"/>
                <a:ea typeface="FZLanTingHeiS-R-GB" panose="02000000000000000000" pitchFamily="2" charset="-122"/>
                <a:cs typeface="Microsoft YaHei" charset="-122"/>
              </a:rPr>
              <a:t>4.1.1</a:t>
            </a:r>
            <a:r>
              <a:rPr lang="zh-CN" altLang="en-US" sz="2800" dirty="0">
                <a:latin typeface="FZLanTingHeiS-R-GB" panose="02000000000000000000" pitchFamily="2" charset="-122"/>
                <a:ea typeface="FZLanTingHeiS-R-GB" panose="02000000000000000000" pitchFamily="2" charset="-122"/>
                <a:cs typeface="Microsoft YaHei" charset="-122"/>
              </a:rPr>
              <a:t> 需求价格弹性</a:t>
            </a:r>
          </a:p>
        </p:txBody>
      </p:sp>
      <p:graphicFrame>
        <p:nvGraphicFramePr>
          <p:cNvPr id="9" name="图表 8"/>
          <p:cNvGraphicFramePr/>
          <p:nvPr/>
        </p:nvGraphicFramePr>
        <p:xfrm>
          <a:off x="8566484" y="98338"/>
          <a:ext cx="4555957" cy="157832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3" name="对象 2"/>
          <p:cNvGraphicFramePr>
            <a:graphicFrameLocks noChangeAspect="1"/>
          </p:cNvGraphicFramePr>
          <p:nvPr/>
        </p:nvGraphicFramePr>
        <p:xfrm>
          <a:off x="650397" y="2338366"/>
          <a:ext cx="7426114" cy="1390994"/>
        </p:xfrm>
        <a:graphic>
          <a:graphicData uri="http://schemas.openxmlformats.org/presentationml/2006/ole">
            <mc:AlternateContent xmlns:mc="http://schemas.openxmlformats.org/markup-compatibility/2006">
              <mc:Choice xmlns:v="urn:schemas-microsoft-com:vml" Requires="v">
                <p:oleObj spid="_x0000_s157785" r:id="rId9" imgW="4203360" imgH="787320" progId="Equation.KSEE3">
                  <p:embed/>
                </p:oleObj>
              </mc:Choice>
              <mc:Fallback>
                <p:oleObj r:id="rId9" imgW="4203360" imgH="787320" progId="Equation.KSEE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50397" y="2338366"/>
                        <a:ext cx="7426114" cy="1390994"/>
                      </a:xfrm>
                      <a:prstGeom prst="rect">
                        <a:avLst/>
                      </a:prstGeom>
                      <a:noFill/>
                    </p:spPr>
                  </p:pic>
                </p:oleObj>
              </mc:Fallback>
            </mc:AlternateContent>
          </a:graphicData>
        </a:graphic>
      </p:graphicFrame>
      <p:sp>
        <p:nvSpPr>
          <p:cNvPr id="4" name="文本框 3"/>
          <p:cNvSpPr txBox="1"/>
          <p:nvPr/>
        </p:nvSpPr>
        <p:spPr>
          <a:xfrm>
            <a:off x="602271" y="2833808"/>
            <a:ext cx="2326104" cy="400110"/>
          </a:xfrm>
          <a:prstGeom prst="rect">
            <a:avLst/>
          </a:prstGeom>
          <a:solidFill>
            <a:schemeClr val="bg1"/>
          </a:solidFill>
        </p:spPr>
        <p:txBody>
          <a:bodyPr wrap="square" rtlCol="0">
            <a:spAutoFit/>
          </a:bodyPr>
          <a:lstStyle/>
          <a:p>
            <a:pPr algn="r"/>
            <a:r>
              <a:rPr kumimoji="1" lang="zh-CN" altLang="en-US" sz="2000" dirty="0">
                <a:latin typeface="FZLanTingHeiS-R-GB" panose="02000000000000000000" pitchFamily="2" charset="-122"/>
                <a:ea typeface="FZLanTingHeiS-R-GB" panose="02000000000000000000" pitchFamily="2" charset="-122"/>
                <a:cs typeface="Microsoft YaHei" charset="-122"/>
              </a:rPr>
              <a:t>需求价格弹性系数</a:t>
            </a:r>
          </a:p>
        </p:txBody>
      </p:sp>
      <p:graphicFrame>
        <p:nvGraphicFramePr>
          <p:cNvPr id="10" name="对象 9"/>
          <p:cNvGraphicFramePr>
            <a:graphicFrameLocks noChangeAspect="1"/>
          </p:cNvGraphicFramePr>
          <p:nvPr/>
        </p:nvGraphicFramePr>
        <p:xfrm>
          <a:off x="602271" y="3990561"/>
          <a:ext cx="7113982" cy="1042566"/>
        </p:xfrm>
        <a:graphic>
          <a:graphicData uri="http://schemas.openxmlformats.org/presentationml/2006/ole">
            <mc:AlternateContent xmlns:mc="http://schemas.openxmlformats.org/markup-compatibility/2006">
              <mc:Choice xmlns:v="urn:schemas-microsoft-com:vml" Requires="v">
                <p:oleObj spid="_x0000_s157786" r:id="rId11" imgW="2946240" imgH="431640" progId="Equation.KSEE3">
                  <p:embed/>
                </p:oleObj>
              </mc:Choice>
              <mc:Fallback>
                <p:oleObj r:id="rId11" imgW="2946240" imgH="431640" progId="Equation.KSEE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02271" y="3990561"/>
                        <a:ext cx="7113982" cy="1042566"/>
                      </a:xfrm>
                      <a:prstGeom prst="rect">
                        <a:avLst/>
                      </a:prstGeom>
                      <a:noFill/>
                    </p:spPr>
                  </p:pic>
                </p:oleObj>
              </mc:Fallback>
            </mc:AlternateContent>
          </a:graphicData>
        </a:graphic>
      </p:graphicFrame>
      <p:graphicFrame>
        <p:nvGraphicFramePr>
          <p:cNvPr id="11" name="对象 10"/>
          <p:cNvGraphicFramePr>
            <a:graphicFrameLocks noChangeAspect="1"/>
          </p:cNvGraphicFramePr>
          <p:nvPr/>
        </p:nvGraphicFramePr>
        <p:xfrm>
          <a:off x="650398" y="5326063"/>
          <a:ext cx="4755791" cy="1137254"/>
        </p:xfrm>
        <a:graphic>
          <a:graphicData uri="http://schemas.openxmlformats.org/presentationml/2006/ole">
            <mc:AlternateContent xmlns:mc="http://schemas.openxmlformats.org/markup-compatibility/2006">
              <mc:Choice xmlns:v="urn:schemas-microsoft-com:vml" Requires="v">
                <p:oleObj spid="_x0000_s157787" r:id="rId13" imgW="1752480" imgH="419040" progId="Equation.KSEE3">
                  <p:embed/>
                </p:oleObj>
              </mc:Choice>
              <mc:Fallback>
                <p:oleObj r:id="rId13" imgW="1752480" imgH="419040" progId="Equation.KSEE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50398" y="5326063"/>
                        <a:ext cx="4755791" cy="1137254"/>
                      </a:xfrm>
                      <a:prstGeom prst="rect">
                        <a:avLst/>
                      </a:prstGeom>
                      <a:noFill/>
                    </p:spPr>
                  </p:pic>
                </p:oleObj>
              </mc:Fallback>
            </mc:AlternateContent>
          </a:graphicData>
        </a:graphic>
      </p:graphicFrame>
      <p:sp>
        <p:nvSpPr>
          <p:cNvPr id="13" name="圆角矩形 12"/>
          <p:cNvSpPr/>
          <p:nvPr/>
        </p:nvSpPr>
        <p:spPr>
          <a:xfrm>
            <a:off x="7122695" y="2552383"/>
            <a:ext cx="1138989" cy="976880"/>
          </a:xfrm>
          <a:prstGeom prst="roundRect">
            <a:avLst/>
          </a:prstGeom>
          <a:noFill/>
          <a:ln w="38100">
            <a:solidFill>
              <a:srgbClr val="C0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zh-CN" altLang="en-US"/>
          </a:p>
        </p:txBody>
      </p:sp>
      <p:sp>
        <p:nvSpPr>
          <p:cNvPr id="14" name="圆角矩形 13"/>
          <p:cNvSpPr/>
          <p:nvPr/>
        </p:nvSpPr>
        <p:spPr>
          <a:xfrm flipH="1" flipV="1">
            <a:off x="5101389" y="3987580"/>
            <a:ext cx="2614864" cy="1089750"/>
          </a:xfrm>
          <a:prstGeom prst="roundRect">
            <a:avLst/>
          </a:prstGeom>
          <a:noFill/>
          <a:ln w="38100">
            <a:solidFill>
              <a:srgbClr val="C0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zh-CN" altLang="en-US"/>
          </a:p>
        </p:txBody>
      </p:sp>
      <p:sp>
        <p:nvSpPr>
          <p:cNvPr id="15" name="圆角矩形 14"/>
          <p:cNvSpPr/>
          <p:nvPr/>
        </p:nvSpPr>
        <p:spPr>
          <a:xfrm>
            <a:off x="4010526" y="5229729"/>
            <a:ext cx="1395663" cy="1233588"/>
          </a:xfrm>
          <a:prstGeom prst="roundRect">
            <a:avLst/>
          </a:prstGeom>
          <a:noFill/>
          <a:ln w="38100">
            <a:solidFill>
              <a:srgbClr val="C0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zh-CN" altLang="en-US"/>
          </a:p>
        </p:txBody>
      </p:sp>
      <p:sp>
        <p:nvSpPr>
          <p:cNvPr id="16" name="圆角矩形 15"/>
          <p:cNvSpPr/>
          <p:nvPr/>
        </p:nvSpPr>
        <p:spPr>
          <a:xfrm>
            <a:off x="9256295" y="2691118"/>
            <a:ext cx="1620252" cy="631720"/>
          </a:xfrm>
          <a:prstGeom prst="roundRect">
            <a:avLst/>
          </a:prstGeom>
          <a:noFill/>
          <a:ln w="38100">
            <a:solidFill>
              <a:schemeClr val="accent1">
                <a:lumMod val="75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kumimoji="1" lang="zh-CN" altLang="en-US" sz="2400" dirty="0">
                <a:latin typeface="FZLanTingHeiS-R-GB" panose="02000000000000000000" pitchFamily="2" charset="-122"/>
                <a:ea typeface="FZLanTingHeiS-R-GB" panose="02000000000000000000" pitchFamily="2" charset="-122"/>
                <a:cs typeface="Microsoft YaHei" charset="-122"/>
              </a:rPr>
              <a:t>一般公式</a:t>
            </a:r>
          </a:p>
        </p:txBody>
      </p:sp>
      <p:sp>
        <p:nvSpPr>
          <p:cNvPr id="18" name="圆角矩形 17"/>
          <p:cNvSpPr/>
          <p:nvPr/>
        </p:nvSpPr>
        <p:spPr>
          <a:xfrm>
            <a:off x="9256294" y="4195984"/>
            <a:ext cx="2037347" cy="631720"/>
          </a:xfrm>
          <a:prstGeom prst="roundRect">
            <a:avLst/>
          </a:prstGeom>
          <a:noFill/>
          <a:ln w="38100">
            <a:solidFill>
              <a:schemeClr val="accent1">
                <a:lumMod val="75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kumimoji="1" lang="zh-CN" altLang="en-US" sz="2400" dirty="0">
                <a:latin typeface="FZLanTingHeiS-R-GB" panose="02000000000000000000" pitchFamily="2" charset="-122"/>
                <a:ea typeface="FZLanTingHeiS-R-GB" panose="02000000000000000000" pitchFamily="2" charset="-122"/>
                <a:cs typeface="Microsoft YaHei" charset="-122"/>
              </a:rPr>
              <a:t>弧弹性公式</a:t>
            </a:r>
          </a:p>
        </p:txBody>
      </p:sp>
      <p:sp>
        <p:nvSpPr>
          <p:cNvPr id="20" name="圆角矩形 19"/>
          <p:cNvSpPr/>
          <p:nvPr/>
        </p:nvSpPr>
        <p:spPr>
          <a:xfrm>
            <a:off x="9256294" y="5526295"/>
            <a:ext cx="2037347" cy="631720"/>
          </a:xfrm>
          <a:prstGeom prst="roundRect">
            <a:avLst/>
          </a:prstGeom>
          <a:noFill/>
          <a:ln w="38100">
            <a:solidFill>
              <a:schemeClr val="accent1">
                <a:lumMod val="75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kumimoji="1" lang="zh-CN" altLang="en-US" sz="2400" dirty="0">
                <a:latin typeface="FZLanTingHeiS-R-GB" panose="02000000000000000000" pitchFamily="2" charset="-122"/>
                <a:ea typeface="FZLanTingHeiS-R-GB" panose="02000000000000000000" pitchFamily="2" charset="-122"/>
                <a:cs typeface="Microsoft YaHei" charset="-122"/>
              </a:rPr>
              <a:t>点弹性公式</a:t>
            </a:r>
          </a:p>
        </p:txBody>
      </p:sp>
      <p:sp>
        <p:nvSpPr>
          <p:cNvPr id="21" name="圆角矩形 20"/>
          <p:cNvSpPr/>
          <p:nvPr/>
        </p:nvSpPr>
        <p:spPr>
          <a:xfrm>
            <a:off x="334127" y="1429760"/>
            <a:ext cx="3156665"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a:latin typeface="FZLanTingHeiS-R-GB" panose="02000000000000000000" pitchFamily="2" charset="-122"/>
                <a:ea typeface="FZLanTingHeiS-R-GB" panose="02000000000000000000" pitchFamily="2" charset="-122"/>
                <a:cs typeface="Microsoft YaHei" charset="-122"/>
              </a:rPr>
              <a:t>一、需求价格弹性的概念</a:t>
            </a:r>
          </a:p>
        </p:txBody>
      </p:sp>
    </p:spTree>
    <p:extLst>
      <p:ext uri="{BB962C8B-B14F-4D97-AF65-F5344CB8AC3E}">
        <p14:creationId xmlns:p14="http://schemas.microsoft.com/office/powerpoint/2010/main" val="65636426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4767262" cy="543062"/>
          </a:xfrm>
          <a:prstGeom prst="rect">
            <a:avLst/>
          </a:prstGeom>
          <a:noFill/>
        </p:spPr>
        <p:txBody>
          <a:bodyPr wrap="square" lIns="111090" tIns="55545" rIns="111090" bIns="55545" rtlCol="0">
            <a:spAutoFit/>
          </a:bodyPr>
          <a:lstStyle/>
          <a:p>
            <a:pPr lvl="0"/>
            <a:r>
              <a:rPr lang="en-US" altLang="zh-CN" sz="2800" dirty="0">
                <a:latin typeface="FZLanTingHeiS-R-GB" panose="02000000000000000000" pitchFamily="2" charset="-122"/>
                <a:ea typeface="FZLanTingHeiS-R-GB" panose="02000000000000000000" pitchFamily="2" charset="-122"/>
                <a:cs typeface="Microsoft YaHei" charset="-122"/>
              </a:rPr>
              <a:t>4.1.1</a:t>
            </a:r>
            <a:r>
              <a:rPr lang="zh-CN" altLang="en-US" sz="2800" dirty="0">
                <a:latin typeface="FZLanTingHeiS-R-GB" panose="02000000000000000000" pitchFamily="2" charset="-122"/>
                <a:ea typeface="FZLanTingHeiS-R-GB" panose="02000000000000000000" pitchFamily="2" charset="-122"/>
                <a:cs typeface="Microsoft YaHei" charset="-122"/>
              </a:rPr>
              <a:t> 需求价格弹性</a:t>
            </a:r>
          </a:p>
        </p:txBody>
      </p:sp>
      <p:sp>
        <p:nvSpPr>
          <p:cNvPr id="17" name="圆角矩形 16"/>
          <p:cNvSpPr/>
          <p:nvPr/>
        </p:nvSpPr>
        <p:spPr>
          <a:xfrm>
            <a:off x="334127" y="1429760"/>
            <a:ext cx="3156665"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a:latin typeface="FZLanTingHeiS-R-GB" panose="02000000000000000000" pitchFamily="2" charset="-122"/>
                <a:ea typeface="FZLanTingHeiS-R-GB" panose="02000000000000000000" pitchFamily="2" charset="-122"/>
                <a:cs typeface="Microsoft YaHei" charset="-122"/>
              </a:rPr>
              <a:t>一、需求价格弹性的概念</a:t>
            </a:r>
          </a:p>
        </p:txBody>
      </p:sp>
      <p:sp>
        <p:nvSpPr>
          <p:cNvPr id="19" name="文本框 18"/>
          <p:cNvSpPr txBox="1"/>
          <p:nvPr/>
        </p:nvSpPr>
        <p:spPr>
          <a:xfrm>
            <a:off x="334127" y="2222943"/>
            <a:ext cx="11103894" cy="3416320"/>
          </a:xfrm>
          <a:prstGeom prst="rect">
            <a:avLst/>
          </a:prstGeom>
          <a:noFill/>
        </p:spPr>
        <p:txBody>
          <a:bodyPr wrap="square" rtlCol="0">
            <a:spAutoFit/>
          </a:bodyPr>
          <a:lstStyle/>
          <a:p>
            <a:pPr>
              <a:lnSpc>
                <a:spcPct val="150000"/>
              </a:lnSpc>
            </a:pPr>
            <a:r>
              <a:rPr kumimoji="1" lang="zh-CN" altLang="en-US" sz="2400" dirty="0">
                <a:latin typeface="FZLanTingHeiS-R-GB" panose="02000000000000000000" pitchFamily="2" charset="-122"/>
                <a:ea typeface="FZLanTingHeiS-R-GB" panose="02000000000000000000" pitchFamily="2" charset="-122"/>
                <a:cs typeface="Microsoft YaHei" charset="-122"/>
              </a:rPr>
              <a:t>需求价格弹性：一种商品需求量变动对其价格变动的反应程度。</a:t>
            </a:r>
            <a:endParaRPr kumimoji="1" lang="en-US" altLang="zh-CN" sz="2400" dirty="0">
              <a:latin typeface="FZLanTingHeiS-R-GB" panose="02000000000000000000" pitchFamily="2" charset="-122"/>
              <a:ea typeface="FZLanTingHeiS-R-GB" panose="02000000000000000000" pitchFamily="2" charset="-122"/>
              <a:cs typeface="Microsoft YaHei" charset="-122"/>
            </a:endParaRPr>
          </a:p>
          <a:p>
            <a:pPr>
              <a:lnSpc>
                <a:spcPct val="150000"/>
              </a:lnSpc>
            </a:pPr>
            <a:r>
              <a:rPr kumimoji="1" lang="zh-CN" altLang="en-US" sz="2400" dirty="0">
                <a:latin typeface="FZLanTingHeiS-R-GB" panose="02000000000000000000" pitchFamily="2" charset="-122"/>
                <a:ea typeface="FZLanTingHeiS-R-GB" panose="02000000000000000000" pitchFamily="2" charset="-122"/>
                <a:cs typeface="Microsoft YaHei" charset="-122"/>
              </a:rPr>
              <a:t>                        一般用需求价格弹性</a:t>
            </a:r>
            <a:r>
              <a:rPr kumimoji="1" lang="zh-CN" altLang="en-US" sz="2400" dirty="0">
                <a:solidFill>
                  <a:srgbClr val="C00000"/>
                </a:solidFill>
                <a:latin typeface="FZLanTingHeiS-R-GB" panose="02000000000000000000" pitchFamily="2" charset="-122"/>
                <a:ea typeface="FZLanTingHeiS-R-GB" panose="02000000000000000000" pitchFamily="2" charset="-122"/>
                <a:cs typeface="Microsoft YaHei" charset="-122"/>
              </a:rPr>
              <a:t>系数</a:t>
            </a:r>
            <a:r>
              <a:rPr kumimoji="1" lang="zh-CN" altLang="en-US" sz="2400" dirty="0">
                <a:latin typeface="FZLanTingHeiS-R-GB" panose="02000000000000000000" pitchFamily="2" charset="-122"/>
                <a:ea typeface="FZLanTingHeiS-R-GB" panose="02000000000000000000" pitchFamily="2" charset="-122"/>
                <a:cs typeface="Microsoft YaHei" charset="-122"/>
              </a:rPr>
              <a:t>来表示需求价格弹性的</a:t>
            </a:r>
            <a:r>
              <a:rPr kumimoji="1" lang="zh-CN" altLang="en-US" sz="2400" dirty="0">
                <a:solidFill>
                  <a:srgbClr val="C00000"/>
                </a:solidFill>
                <a:latin typeface="FZLanTingHeiS-R-GB" panose="02000000000000000000" pitchFamily="2" charset="-122"/>
                <a:ea typeface="FZLanTingHeiS-R-GB" panose="02000000000000000000" pitchFamily="2" charset="-122"/>
                <a:cs typeface="Microsoft YaHei" charset="-122"/>
              </a:rPr>
              <a:t>大小</a:t>
            </a:r>
            <a:r>
              <a:rPr kumimoji="1" lang="zh-CN" altLang="en-US" sz="2400" dirty="0">
                <a:latin typeface="FZLanTingHeiS-R-GB" panose="02000000000000000000" pitchFamily="2" charset="-122"/>
                <a:ea typeface="FZLanTingHeiS-R-GB" panose="02000000000000000000" pitchFamily="2" charset="-122"/>
                <a:cs typeface="Microsoft YaHei" charset="-122"/>
              </a:rPr>
              <a:t>。</a:t>
            </a:r>
            <a:endParaRPr kumimoji="1" lang="en-US" altLang="zh-CN" sz="2400" dirty="0">
              <a:latin typeface="FZLanTingHeiS-R-GB" panose="02000000000000000000" pitchFamily="2" charset="-122"/>
              <a:ea typeface="FZLanTingHeiS-R-GB" panose="02000000000000000000" pitchFamily="2" charset="-122"/>
              <a:cs typeface="Microsoft YaHei" charset="-122"/>
            </a:endParaRPr>
          </a:p>
          <a:p>
            <a:pPr>
              <a:lnSpc>
                <a:spcPct val="150000"/>
              </a:lnSpc>
            </a:pPr>
            <a:r>
              <a:rPr kumimoji="1" lang="zh-CN" altLang="en-US" sz="2400" dirty="0">
                <a:latin typeface="FZLanTingHeiS-R-GB" panose="02000000000000000000" pitchFamily="2" charset="-122"/>
                <a:ea typeface="FZLanTingHeiS-R-GB" panose="02000000000000000000" pitchFamily="2" charset="-122"/>
                <a:cs typeface="Microsoft YaHei" charset="-122"/>
              </a:rPr>
              <a:t>计算公式：</a:t>
            </a:r>
            <a:endParaRPr kumimoji="1" lang="en-US" altLang="zh-CN" sz="2400" dirty="0">
              <a:latin typeface="FZLanTingHeiS-R-GB" panose="02000000000000000000" pitchFamily="2" charset="-122"/>
              <a:ea typeface="FZLanTingHeiS-R-GB" panose="02000000000000000000" pitchFamily="2" charset="-122"/>
              <a:cs typeface="Microsoft YaHei" charset="-122"/>
            </a:endParaRPr>
          </a:p>
          <a:p>
            <a:pPr>
              <a:lnSpc>
                <a:spcPct val="150000"/>
              </a:lnSpc>
            </a:pPr>
            <a:r>
              <a:rPr kumimoji="1" lang="zh-CN" altLang="en-US" sz="2400" dirty="0">
                <a:latin typeface="FZLanTingHeiS-R-GB" panose="02000000000000000000" pitchFamily="2" charset="-122"/>
                <a:ea typeface="FZLanTingHeiS-R-GB" panose="02000000000000000000" pitchFamily="2" charset="-122"/>
                <a:cs typeface="Microsoft YaHei" charset="-122"/>
              </a:rPr>
              <a:t>     一般公式：题目给出价格和需求量变化的百分比。</a:t>
            </a:r>
            <a:endParaRPr kumimoji="1" lang="en-US" altLang="zh-CN" sz="2400" dirty="0">
              <a:latin typeface="FZLanTingHeiS-R-GB" panose="02000000000000000000" pitchFamily="2" charset="-122"/>
              <a:ea typeface="FZLanTingHeiS-R-GB" panose="02000000000000000000" pitchFamily="2" charset="-122"/>
              <a:cs typeface="Microsoft YaHei" charset="-122"/>
            </a:endParaRPr>
          </a:p>
          <a:p>
            <a:pPr>
              <a:lnSpc>
                <a:spcPct val="150000"/>
              </a:lnSpc>
            </a:pPr>
            <a:r>
              <a:rPr kumimoji="1" lang="zh-CN" altLang="en-US" sz="2400" dirty="0">
                <a:latin typeface="FZLanTingHeiS-R-GB" panose="02000000000000000000" pitchFamily="2" charset="-122"/>
                <a:ea typeface="FZLanTingHeiS-R-GB" panose="02000000000000000000" pitchFamily="2" charset="-122"/>
                <a:cs typeface="Microsoft YaHei" charset="-122"/>
              </a:rPr>
              <a:t>     弧弹性公式：题目给出变化前后的价格和需求量。</a:t>
            </a:r>
            <a:endParaRPr kumimoji="1" lang="en-US" altLang="zh-CN" sz="2400" dirty="0">
              <a:latin typeface="FZLanTingHeiS-R-GB" panose="02000000000000000000" pitchFamily="2" charset="-122"/>
              <a:ea typeface="FZLanTingHeiS-R-GB" panose="02000000000000000000" pitchFamily="2" charset="-122"/>
              <a:cs typeface="Microsoft YaHei" charset="-122"/>
            </a:endParaRPr>
          </a:p>
          <a:p>
            <a:pPr>
              <a:lnSpc>
                <a:spcPct val="150000"/>
              </a:lnSpc>
            </a:pPr>
            <a:r>
              <a:rPr kumimoji="1" lang="zh-CN" altLang="en-US" sz="2400" dirty="0">
                <a:latin typeface="FZLanTingHeiS-R-GB" panose="02000000000000000000" pitchFamily="2" charset="-122"/>
                <a:ea typeface="FZLanTingHeiS-R-GB" panose="02000000000000000000" pitchFamily="2" charset="-122"/>
                <a:cs typeface="Microsoft YaHei" charset="-122"/>
              </a:rPr>
              <a:t>     点弹性公式：题目给出需求函数。</a:t>
            </a:r>
            <a:endParaRPr kumimoji="1" lang="en-US" altLang="zh-CN" sz="2400" dirty="0">
              <a:latin typeface="FZLanTingHeiS-R-GB" panose="02000000000000000000" pitchFamily="2" charset="-122"/>
              <a:ea typeface="FZLanTingHeiS-R-GB" panose="02000000000000000000" pitchFamily="2" charset="-122"/>
              <a:cs typeface="Microsoft YaHei" charset="-122"/>
            </a:endParaRPr>
          </a:p>
        </p:txBody>
      </p:sp>
      <p:graphicFrame>
        <p:nvGraphicFramePr>
          <p:cNvPr id="9" name="图表 8"/>
          <p:cNvGraphicFramePr/>
          <p:nvPr/>
        </p:nvGraphicFramePr>
        <p:xfrm>
          <a:off x="8566484" y="98338"/>
          <a:ext cx="4555957" cy="157832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矩形 1"/>
          <p:cNvSpPr/>
          <p:nvPr/>
        </p:nvSpPr>
        <p:spPr>
          <a:xfrm>
            <a:off x="123387" y="96585"/>
            <a:ext cx="2108269" cy="276999"/>
          </a:xfrm>
          <a:prstGeom prst="rect">
            <a:avLst/>
          </a:prstGeom>
        </p:spPr>
        <p:txBody>
          <a:bodyPr wrap="none">
            <a:spAutoFit/>
          </a:bodyPr>
          <a:lstStyle/>
          <a:p>
            <a:r>
              <a:rPr lang="en-US" altLang="zh-CN" sz="1200" dirty="0">
                <a:solidFill>
                  <a:schemeClr val="bg1">
                    <a:lumMod val="75000"/>
                  </a:schemeClr>
                </a:solidFill>
                <a:latin typeface="SimSun" charset="-122"/>
                <a:ea typeface="SimSun" charset="-122"/>
                <a:cs typeface="SimSun" charset="-122"/>
              </a:rPr>
              <a:t>4.1.1.1</a:t>
            </a:r>
            <a:r>
              <a:rPr lang="zh-CN" altLang="en-US" sz="1200" dirty="0">
                <a:solidFill>
                  <a:schemeClr val="bg1">
                    <a:lumMod val="75000"/>
                  </a:schemeClr>
                </a:solidFill>
                <a:latin typeface="SimSun" charset="-122"/>
                <a:ea typeface="SimSun" charset="-122"/>
                <a:cs typeface="SimSun" charset="-122"/>
              </a:rPr>
              <a:t>需求价格弹性的概念</a:t>
            </a:r>
          </a:p>
        </p:txBody>
      </p:sp>
    </p:spTree>
    <p:extLst>
      <p:ext uri="{BB962C8B-B14F-4D97-AF65-F5344CB8AC3E}">
        <p14:creationId xmlns:p14="http://schemas.microsoft.com/office/powerpoint/2010/main" val="75263377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4767262" cy="543062"/>
          </a:xfrm>
          <a:prstGeom prst="rect">
            <a:avLst/>
          </a:prstGeom>
          <a:noFill/>
        </p:spPr>
        <p:txBody>
          <a:bodyPr wrap="square" lIns="111090" tIns="55545" rIns="111090" bIns="55545" rtlCol="0">
            <a:spAutoFit/>
          </a:bodyPr>
          <a:lstStyle/>
          <a:p>
            <a:pPr lvl="0"/>
            <a:r>
              <a:rPr lang="en-US" altLang="zh-CN" sz="2800" dirty="0">
                <a:latin typeface="FZLanTingHeiS-R-GB" panose="02000000000000000000" pitchFamily="2" charset="-122"/>
                <a:ea typeface="FZLanTingHeiS-R-GB" panose="02000000000000000000" pitchFamily="2" charset="-122"/>
                <a:cs typeface="Microsoft YaHei" charset="-122"/>
              </a:rPr>
              <a:t>4.1.1</a:t>
            </a:r>
            <a:r>
              <a:rPr lang="zh-CN" altLang="en-US" sz="2800" dirty="0">
                <a:latin typeface="FZLanTingHeiS-R-GB" panose="02000000000000000000" pitchFamily="2" charset="-122"/>
                <a:ea typeface="FZLanTingHeiS-R-GB" panose="02000000000000000000" pitchFamily="2" charset="-122"/>
                <a:cs typeface="Microsoft YaHei" charset="-122"/>
              </a:rPr>
              <a:t> 需求价格弹性</a:t>
            </a:r>
          </a:p>
        </p:txBody>
      </p:sp>
      <p:sp>
        <p:nvSpPr>
          <p:cNvPr id="17" name="圆角矩形 16"/>
          <p:cNvSpPr/>
          <p:nvPr/>
        </p:nvSpPr>
        <p:spPr>
          <a:xfrm>
            <a:off x="334127" y="1429760"/>
            <a:ext cx="3156665"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a:latin typeface="FZLanTingHeiS-R-GB" panose="02000000000000000000" pitchFamily="2" charset="-122"/>
                <a:ea typeface="FZLanTingHeiS-R-GB" panose="02000000000000000000" pitchFamily="2" charset="-122"/>
                <a:cs typeface="Microsoft YaHei" charset="-122"/>
              </a:rPr>
              <a:t>一、需求价格弹性的概念</a:t>
            </a:r>
          </a:p>
        </p:txBody>
      </p:sp>
      <p:sp>
        <p:nvSpPr>
          <p:cNvPr id="19" name="文本框 18"/>
          <p:cNvSpPr txBox="1"/>
          <p:nvPr/>
        </p:nvSpPr>
        <p:spPr>
          <a:xfrm>
            <a:off x="334127" y="2222943"/>
            <a:ext cx="11103894" cy="3416320"/>
          </a:xfrm>
          <a:prstGeom prst="rect">
            <a:avLst/>
          </a:prstGeom>
          <a:noFill/>
        </p:spPr>
        <p:txBody>
          <a:bodyPr wrap="square" rtlCol="0">
            <a:spAutoFit/>
          </a:bodyPr>
          <a:lstStyle/>
          <a:p>
            <a:pPr>
              <a:lnSpc>
                <a:spcPct val="150000"/>
              </a:lnSpc>
            </a:pPr>
            <a:r>
              <a:rPr kumimoji="1" lang="zh-CN" altLang="en-US" sz="2400" dirty="0">
                <a:latin typeface="FZLanTingHeiS-R-GB" panose="02000000000000000000" pitchFamily="2" charset="-122"/>
                <a:ea typeface="FZLanTingHeiS-R-GB" panose="02000000000000000000" pitchFamily="2" charset="-122"/>
                <a:cs typeface="Microsoft YaHei" charset="-122"/>
              </a:rPr>
              <a:t>需求价格弹性：一种商品需求量变动对其价格变动的反应程度。</a:t>
            </a:r>
            <a:endParaRPr kumimoji="1" lang="en-US" altLang="zh-CN" sz="2400" dirty="0">
              <a:latin typeface="FZLanTingHeiS-R-GB" panose="02000000000000000000" pitchFamily="2" charset="-122"/>
              <a:ea typeface="FZLanTingHeiS-R-GB" panose="02000000000000000000" pitchFamily="2" charset="-122"/>
              <a:cs typeface="Microsoft YaHei" charset="-122"/>
            </a:endParaRPr>
          </a:p>
          <a:p>
            <a:pPr>
              <a:lnSpc>
                <a:spcPct val="150000"/>
              </a:lnSpc>
            </a:pPr>
            <a:r>
              <a:rPr kumimoji="1" lang="zh-CN" altLang="en-US" sz="2400" dirty="0">
                <a:latin typeface="FZLanTingHeiS-R-GB" panose="02000000000000000000" pitchFamily="2" charset="-122"/>
                <a:ea typeface="FZLanTingHeiS-R-GB" panose="02000000000000000000" pitchFamily="2" charset="-122"/>
                <a:cs typeface="Microsoft YaHei" charset="-122"/>
              </a:rPr>
              <a:t>                        一般用需求价格弹性</a:t>
            </a:r>
            <a:r>
              <a:rPr kumimoji="1" lang="zh-CN" altLang="en-US" sz="2400" dirty="0">
                <a:solidFill>
                  <a:srgbClr val="C00000"/>
                </a:solidFill>
                <a:latin typeface="FZLanTingHeiS-R-GB" panose="02000000000000000000" pitchFamily="2" charset="-122"/>
                <a:ea typeface="FZLanTingHeiS-R-GB" panose="02000000000000000000" pitchFamily="2" charset="-122"/>
                <a:cs typeface="Microsoft YaHei" charset="-122"/>
              </a:rPr>
              <a:t>系数</a:t>
            </a:r>
            <a:r>
              <a:rPr kumimoji="1" lang="zh-CN" altLang="en-US" sz="2400" dirty="0">
                <a:latin typeface="FZLanTingHeiS-R-GB" panose="02000000000000000000" pitchFamily="2" charset="-122"/>
                <a:ea typeface="FZLanTingHeiS-R-GB" panose="02000000000000000000" pitchFamily="2" charset="-122"/>
                <a:cs typeface="Microsoft YaHei" charset="-122"/>
              </a:rPr>
              <a:t>来表示需求价格弹性的</a:t>
            </a:r>
            <a:r>
              <a:rPr kumimoji="1" lang="zh-CN" altLang="en-US" sz="2400" dirty="0">
                <a:solidFill>
                  <a:srgbClr val="C00000"/>
                </a:solidFill>
                <a:latin typeface="FZLanTingHeiS-R-GB" panose="02000000000000000000" pitchFamily="2" charset="-122"/>
                <a:ea typeface="FZLanTingHeiS-R-GB" panose="02000000000000000000" pitchFamily="2" charset="-122"/>
                <a:cs typeface="Microsoft YaHei" charset="-122"/>
              </a:rPr>
              <a:t>大小</a:t>
            </a:r>
            <a:r>
              <a:rPr kumimoji="1" lang="zh-CN" altLang="en-US" sz="2400" dirty="0">
                <a:latin typeface="FZLanTingHeiS-R-GB" panose="02000000000000000000" pitchFamily="2" charset="-122"/>
                <a:ea typeface="FZLanTingHeiS-R-GB" panose="02000000000000000000" pitchFamily="2" charset="-122"/>
                <a:cs typeface="Microsoft YaHei" charset="-122"/>
              </a:rPr>
              <a:t>。</a:t>
            </a:r>
            <a:endParaRPr kumimoji="1" lang="en-US" altLang="zh-CN" sz="2400" dirty="0">
              <a:latin typeface="FZLanTingHeiS-R-GB" panose="02000000000000000000" pitchFamily="2" charset="-122"/>
              <a:ea typeface="FZLanTingHeiS-R-GB" panose="02000000000000000000" pitchFamily="2" charset="-122"/>
              <a:cs typeface="Microsoft YaHei" charset="-122"/>
            </a:endParaRPr>
          </a:p>
          <a:p>
            <a:pPr>
              <a:lnSpc>
                <a:spcPct val="150000"/>
              </a:lnSpc>
            </a:pPr>
            <a:r>
              <a:rPr kumimoji="1" lang="zh-CN" altLang="en-US" sz="2400" dirty="0">
                <a:latin typeface="FZLanTingHeiS-R-GB" panose="02000000000000000000" pitchFamily="2" charset="-122"/>
                <a:ea typeface="FZLanTingHeiS-R-GB" panose="02000000000000000000" pitchFamily="2" charset="-122"/>
                <a:cs typeface="Microsoft YaHei" charset="-122"/>
              </a:rPr>
              <a:t>计算公式：</a:t>
            </a:r>
            <a:endParaRPr kumimoji="1" lang="en-US" altLang="zh-CN" sz="2400" dirty="0">
              <a:latin typeface="FZLanTingHeiS-R-GB" panose="02000000000000000000" pitchFamily="2" charset="-122"/>
              <a:ea typeface="FZLanTingHeiS-R-GB" panose="02000000000000000000" pitchFamily="2" charset="-122"/>
              <a:cs typeface="Microsoft YaHei" charset="-122"/>
            </a:endParaRPr>
          </a:p>
          <a:p>
            <a:pPr>
              <a:lnSpc>
                <a:spcPct val="150000"/>
              </a:lnSpc>
            </a:pPr>
            <a:r>
              <a:rPr kumimoji="1" lang="zh-CN" altLang="en-US" sz="2400" dirty="0">
                <a:latin typeface="FZLanTingHeiS-R-GB" panose="02000000000000000000" pitchFamily="2" charset="-122"/>
                <a:ea typeface="FZLanTingHeiS-R-GB" panose="02000000000000000000" pitchFamily="2" charset="-122"/>
                <a:cs typeface="Microsoft YaHei" charset="-122"/>
              </a:rPr>
              <a:t>     一般公式：题目给出价格和需求量变化的百分比。</a:t>
            </a:r>
            <a:endParaRPr kumimoji="1" lang="en-US" altLang="zh-CN" sz="2400" dirty="0">
              <a:latin typeface="FZLanTingHeiS-R-GB" panose="02000000000000000000" pitchFamily="2" charset="-122"/>
              <a:ea typeface="FZLanTingHeiS-R-GB" panose="02000000000000000000" pitchFamily="2" charset="-122"/>
              <a:cs typeface="Microsoft YaHei" charset="-122"/>
            </a:endParaRPr>
          </a:p>
          <a:p>
            <a:pPr>
              <a:lnSpc>
                <a:spcPct val="150000"/>
              </a:lnSpc>
            </a:pPr>
            <a:r>
              <a:rPr kumimoji="1" lang="zh-CN" altLang="en-US" sz="2400" dirty="0">
                <a:latin typeface="FZLanTingHeiS-R-GB" panose="02000000000000000000" pitchFamily="2" charset="-122"/>
                <a:ea typeface="FZLanTingHeiS-R-GB" panose="02000000000000000000" pitchFamily="2" charset="-122"/>
                <a:cs typeface="Microsoft YaHei" charset="-122"/>
              </a:rPr>
              <a:t>     弧弹性公式：题目给出变化前后的价格和需求量。</a:t>
            </a:r>
            <a:endParaRPr kumimoji="1" lang="en-US" altLang="zh-CN" sz="2400" dirty="0">
              <a:latin typeface="FZLanTingHeiS-R-GB" panose="02000000000000000000" pitchFamily="2" charset="-122"/>
              <a:ea typeface="FZLanTingHeiS-R-GB" panose="02000000000000000000" pitchFamily="2" charset="-122"/>
              <a:cs typeface="Microsoft YaHei" charset="-122"/>
            </a:endParaRPr>
          </a:p>
          <a:p>
            <a:pPr>
              <a:lnSpc>
                <a:spcPct val="150000"/>
              </a:lnSpc>
            </a:pPr>
            <a:r>
              <a:rPr kumimoji="1" lang="zh-CN" altLang="en-US" sz="2400" dirty="0">
                <a:latin typeface="FZLanTingHeiS-R-GB" panose="02000000000000000000" pitchFamily="2" charset="-122"/>
                <a:ea typeface="FZLanTingHeiS-R-GB" panose="02000000000000000000" pitchFamily="2" charset="-122"/>
                <a:cs typeface="Microsoft YaHei" charset="-122"/>
              </a:rPr>
              <a:t>     点弹性公式：题目给出需求函数。</a:t>
            </a:r>
            <a:endParaRPr kumimoji="1" lang="en-US" altLang="zh-CN" sz="2400" dirty="0">
              <a:latin typeface="FZLanTingHeiS-R-GB" panose="02000000000000000000" pitchFamily="2" charset="-122"/>
              <a:ea typeface="FZLanTingHeiS-R-GB" panose="02000000000000000000" pitchFamily="2" charset="-122"/>
              <a:cs typeface="Microsoft YaHei" charset="-122"/>
            </a:endParaRPr>
          </a:p>
        </p:txBody>
      </p:sp>
      <p:graphicFrame>
        <p:nvGraphicFramePr>
          <p:cNvPr id="9" name="图表 8"/>
          <p:cNvGraphicFramePr/>
          <p:nvPr/>
        </p:nvGraphicFramePr>
        <p:xfrm>
          <a:off x="8566484" y="98338"/>
          <a:ext cx="4555957" cy="157832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568684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4767262" cy="543062"/>
          </a:xfrm>
          <a:prstGeom prst="rect">
            <a:avLst/>
          </a:prstGeom>
          <a:noFill/>
        </p:spPr>
        <p:txBody>
          <a:bodyPr wrap="square" lIns="111090" tIns="55545" rIns="111090" bIns="55545" rtlCol="0">
            <a:spAutoFit/>
          </a:bodyPr>
          <a:lstStyle/>
          <a:p>
            <a:pPr lvl="0"/>
            <a:r>
              <a:rPr lang="en-US" altLang="zh-CN" sz="2800" dirty="0">
                <a:latin typeface="FZLanTingHeiS-R-GB" panose="02000000000000000000" pitchFamily="2" charset="-122"/>
                <a:ea typeface="FZLanTingHeiS-R-GB" panose="02000000000000000000" pitchFamily="2" charset="-122"/>
                <a:cs typeface="Microsoft YaHei" charset="-122"/>
              </a:rPr>
              <a:t>4.1.1</a:t>
            </a:r>
            <a:r>
              <a:rPr lang="zh-CN" altLang="en-US" sz="2800" dirty="0">
                <a:latin typeface="FZLanTingHeiS-R-GB" panose="02000000000000000000" pitchFamily="2" charset="-122"/>
                <a:ea typeface="FZLanTingHeiS-R-GB" panose="02000000000000000000" pitchFamily="2" charset="-122"/>
                <a:cs typeface="Microsoft YaHei" charset="-122"/>
              </a:rPr>
              <a:t> 需求价格弹性</a:t>
            </a:r>
          </a:p>
        </p:txBody>
      </p:sp>
      <p:graphicFrame>
        <p:nvGraphicFramePr>
          <p:cNvPr id="9" name="图表 8"/>
          <p:cNvGraphicFramePr/>
          <p:nvPr/>
        </p:nvGraphicFramePr>
        <p:xfrm>
          <a:off x="8566484" y="98338"/>
          <a:ext cx="4555957" cy="157832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文本框 3"/>
          <p:cNvSpPr txBox="1"/>
          <p:nvPr/>
        </p:nvSpPr>
        <p:spPr>
          <a:xfrm>
            <a:off x="334126" y="2165143"/>
            <a:ext cx="11456091" cy="1135054"/>
          </a:xfrm>
          <a:prstGeom prst="rect">
            <a:avLst/>
          </a:prstGeom>
          <a:solidFill>
            <a:schemeClr val="bg1"/>
          </a:solidFill>
        </p:spPr>
        <p:txBody>
          <a:bodyPr wrap="square" rtlCol="0">
            <a:spAutoFit/>
          </a:bodyPr>
          <a:lstStyle/>
          <a:p>
            <a:pPr>
              <a:lnSpc>
                <a:spcPct val="150000"/>
              </a:lnSpc>
            </a:pPr>
            <a:r>
              <a:rPr lang="zh-CN" altLang="zh-CN" sz="2400" dirty="0">
                <a:latin typeface="FZLanTingHeiS-R-GB" panose="02000000000000000000" pitchFamily="2" charset="-122"/>
                <a:ea typeface="FZLanTingHeiS-R-GB" panose="02000000000000000000" pitchFamily="2" charset="-122"/>
                <a:cs typeface="Microsoft YaHei" charset="-122"/>
              </a:rPr>
              <a:t>根据需求定理，在其他因素不变的条件下，</a:t>
            </a:r>
            <a:r>
              <a:rPr lang="zh-CN" altLang="en-US" sz="2400" dirty="0">
                <a:latin typeface="FZLanTingHeiS-R-GB" panose="02000000000000000000" pitchFamily="2" charset="-122"/>
                <a:ea typeface="FZLanTingHeiS-R-GB" panose="02000000000000000000" pitchFamily="2" charset="-122"/>
                <a:cs typeface="Microsoft YaHei" charset="-122"/>
              </a:rPr>
              <a:t>同一种</a:t>
            </a:r>
            <a:r>
              <a:rPr lang="zh-CN" altLang="zh-CN" sz="2400" dirty="0">
                <a:latin typeface="FZLanTingHeiS-R-GB" panose="02000000000000000000" pitchFamily="2" charset="-122"/>
                <a:ea typeface="FZLanTingHeiS-R-GB" panose="02000000000000000000" pitchFamily="2" charset="-122"/>
                <a:cs typeface="Microsoft YaHei" charset="-122"/>
              </a:rPr>
              <a:t>商品的需求量与其价格的变化方向</a:t>
            </a:r>
            <a:r>
              <a:rPr lang="zh-CN" altLang="en-US" sz="2400" dirty="0">
                <a:solidFill>
                  <a:schemeClr val="bg1"/>
                </a:solidFill>
                <a:latin typeface="FZLanTingHeiS-R-GB" panose="02000000000000000000" pitchFamily="2" charset="-122"/>
                <a:ea typeface="FZLanTingHeiS-R-GB" panose="02000000000000000000" pitchFamily="2" charset="-122"/>
                <a:cs typeface="Microsoft YaHei" charset="-122"/>
              </a:rPr>
              <a:t>相反</a:t>
            </a:r>
            <a:r>
              <a:rPr lang="zh-CN" altLang="zh-CN" sz="2400" dirty="0">
                <a:latin typeface="FZLanTingHeiS-R-GB" panose="02000000000000000000" pitchFamily="2" charset="-122"/>
                <a:ea typeface="FZLanTingHeiS-R-GB" panose="02000000000000000000" pitchFamily="2" charset="-122"/>
                <a:cs typeface="Microsoft YaHei" charset="-122"/>
              </a:rPr>
              <a:t>，所以对于大部分商品而言，其需求价格弹性的计算结果是</a:t>
            </a:r>
            <a:r>
              <a:rPr lang="zh-CN" altLang="zh-CN" sz="2400" dirty="0">
                <a:solidFill>
                  <a:schemeClr val="bg1"/>
                </a:solidFill>
                <a:latin typeface="FZLanTingHeiS-R-GB" panose="02000000000000000000" pitchFamily="2" charset="-122"/>
                <a:ea typeface="FZLanTingHeiS-R-GB" panose="02000000000000000000" pitchFamily="2" charset="-122"/>
                <a:cs typeface="Microsoft YaHei" charset="-122"/>
              </a:rPr>
              <a:t>负值</a:t>
            </a:r>
            <a:r>
              <a:rPr lang="zh-CN" altLang="zh-CN" sz="2400" dirty="0">
                <a:latin typeface="FZLanTingHeiS-R-GB" panose="02000000000000000000" pitchFamily="2" charset="-122"/>
                <a:ea typeface="FZLanTingHeiS-R-GB" panose="02000000000000000000" pitchFamily="2" charset="-122"/>
                <a:cs typeface="Microsoft YaHei" charset="-122"/>
              </a:rPr>
              <a:t>。</a:t>
            </a:r>
            <a:endParaRPr lang="en-US" altLang="zh-CN" sz="2400" dirty="0">
              <a:latin typeface="FZLanTingHeiS-R-GB" panose="02000000000000000000" pitchFamily="2" charset="-122"/>
              <a:ea typeface="FZLanTingHeiS-R-GB" panose="02000000000000000000" pitchFamily="2" charset="-122"/>
              <a:cs typeface="Microsoft YaHei" charset="-122"/>
            </a:endParaRPr>
          </a:p>
        </p:txBody>
      </p:sp>
      <p:sp>
        <p:nvSpPr>
          <p:cNvPr id="12" name="圆角矩形 11"/>
          <p:cNvSpPr/>
          <p:nvPr/>
        </p:nvSpPr>
        <p:spPr>
          <a:xfrm>
            <a:off x="334127" y="1429760"/>
            <a:ext cx="3156665"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a:latin typeface="FZLanTingHeiS-R-GB" panose="02000000000000000000" pitchFamily="2" charset="-122"/>
                <a:ea typeface="FZLanTingHeiS-R-GB" panose="02000000000000000000" pitchFamily="2" charset="-122"/>
                <a:cs typeface="Microsoft YaHei" charset="-122"/>
              </a:rPr>
              <a:t>一、需求价格弹性的概念</a:t>
            </a:r>
          </a:p>
        </p:txBody>
      </p:sp>
    </p:spTree>
    <p:extLst>
      <p:ext uri="{BB962C8B-B14F-4D97-AF65-F5344CB8AC3E}">
        <p14:creationId xmlns:p14="http://schemas.microsoft.com/office/powerpoint/2010/main" val="129086686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4767262" cy="543062"/>
          </a:xfrm>
          <a:prstGeom prst="rect">
            <a:avLst/>
          </a:prstGeom>
          <a:noFill/>
        </p:spPr>
        <p:txBody>
          <a:bodyPr wrap="square" lIns="111090" tIns="55545" rIns="111090" bIns="55545" rtlCol="0">
            <a:spAutoFit/>
          </a:bodyPr>
          <a:lstStyle/>
          <a:p>
            <a:pPr lvl="0"/>
            <a:r>
              <a:rPr lang="en-US" altLang="zh-CN" sz="2800" dirty="0">
                <a:latin typeface="FZLanTingHeiS-R-GB" panose="02000000000000000000" pitchFamily="2" charset="-122"/>
                <a:ea typeface="FZLanTingHeiS-R-GB" panose="02000000000000000000" pitchFamily="2" charset="-122"/>
                <a:cs typeface="Microsoft YaHei" charset="-122"/>
              </a:rPr>
              <a:t>4.1.1</a:t>
            </a:r>
            <a:r>
              <a:rPr lang="zh-CN" altLang="en-US" sz="2800" dirty="0">
                <a:latin typeface="FZLanTingHeiS-R-GB" panose="02000000000000000000" pitchFamily="2" charset="-122"/>
                <a:ea typeface="FZLanTingHeiS-R-GB" panose="02000000000000000000" pitchFamily="2" charset="-122"/>
                <a:cs typeface="Microsoft YaHei" charset="-122"/>
              </a:rPr>
              <a:t> 需求价格弹性</a:t>
            </a:r>
          </a:p>
        </p:txBody>
      </p:sp>
      <p:graphicFrame>
        <p:nvGraphicFramePr>
          <p:cNvPr id="9" name="图表 8"/>
          <p:cNvGraphicFramePr/>
          <p:nvPr/>
        </p:nvGraphicFramePr>
        <p:xfrm>
          <a:off x="8566484" y="98338"/>
          <a:ext cx="4555957" cy="157832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文本框 3"/>
          <p:cNvSpPr txBox="1"/>
          <p:nvPr/>
        </p:nvSpPr>
        <p:spPr>
          <a:xfrm>
            <a:off x="334126" y="2165143"/>
            <a:ext cx="11456091" cy="1135054"/>
          </a:xfrm>
          <a:prstGeom prst="rect">
            <a:avLst/>
          </a:prstGeom>
          <a:solidFill>
            <a:schemeClr val="bg1"/>
          </a:solidFill>
        </p:spPr>
        <p:txBody>
          <a:bodyPr wrap="square" rtlCol="0">
            <a:spAutoFit/>
          </a:bodyPr>
          <a:lstStyle/>
          <a:p>
            <a:pPr>
              <a:lnSpc>
                <a:spcPct val="150000"/>
              </a:lnSpc>
            </a:pPr>
            <a:r>
              <a:rPr lang="zh-CN" altLang="zh-CN" sz="2400" dirty="0">
                <a:latin typeface="FZLanTingHeiS-R-GB" panose="02000000000000000000" pitchFamily="2" charset="-122"/>
                <a:ea typeface="FZLanTingHeiS-R-GB" panose="02000000000000000000" pitchFamily="2" charset="-122"/>
                <a:cs typeface="Microsoft YaHei" charset="-122"/>
              </a:rPr>
              <a:t>根据需求定理，在其他因素不变的条件下，</a:t>
            </a:r>
            <a:r>
              <a:rPr lang="zh-CN" altLang="en-US" sz="2400" dirty="0">
                <a:latin typeface="FZLanTingHeiS-R-GB" panose="02000000000000000000" pitchFamily="2" charset="-122"/>
                <a:ea typeface="FZLanTingHeiS-R-GB" panose="02000000000000000000" pitchFamily="2" charset="-122"/>
                <a:cs typeface="Microsoft YaHei" charset="-122"/>
              </a:rPr>
              <a:t>同一种</a:t>
            </a:r>
            <a:r>
              <a:rPr lang="zh-CN" altLang="zh-CN" sz="2400" dirty="0">
                <a:latin typeface="FZLanTingHeiS-R-GB" panose="02000000000000000000" pitchFamily="2" charset="-122"/>
                <a:ea typeface="FZLanTingHeiS-R-GB" panose="02000000000000000000" pitchFamily="2" charset="-122"/>
                <a:cs typeface="Microsoft YaHei" charset="-122"/>
              </a:rPr>
              <a:t>商品的需求量与其价格的变化方向</a:t>
            </a:r>
            <a:r>
              <a:rPr lang="zh-CN" altLang="en-US" sz="2400" dirty="0">
                <a:latin typeface="FZLanTingHeiS-R-GB" panose="02000000000000000000" pitchFamily="2" charset="-122"/>
                <a:ea typeface="FZLanTingHeiS-R-GB" panose="02000000000000000000" pitchFamily="2" charset="-122"/>
                <a:cs typeface="Microsoft YaHei" charset="-122"/>
              </a:rPr>
              <a:t>相反</a:t>
            </a:r>
            <a:r>
              <a:rPr lang="zh-CN" altLang="zh-CN" sz="2400" dirty="0">
                <a:latin typeface="FZLanTingHeiS-R-GB" panose="02000000000000000000" pitchFamily="2" charset="-122"/>
                <a:ea typeface="FZLanTingHeiS-R-GB" panose="02000000000000000000" pitchFamily="2" charset="-122"/>
                <a:cs typeface="Microsoft YaHei" charset="-122"/>
              </a:rPr>
              <a:t>，所以对于大部分商品而言，其需求价格弹性的计算结果是</a:t>
            </a:r>
            <a:r>
              <a:rPr lang="zh-CN" altLang="zh-CN" sz="2400" dirty="0">
                <a:solidFill>
                  <a:schemeClr val="bg1"/>
                </a:solidFill>
                <a:latin typeface="FZLanTingHeiS-R-GB" panose="02000000000000000000" pitchFamily="2" charset="-122"/>
                <a:ea typeface="FZLanTingHeiS-R-GB" panose="02000000000000000000" pitchFamily="2" charset="-122"/>
                <a:cs typeface="Microsoft YaHei" charset="-122"/>
              </a:rPr>
              <a:t>负值</a:t>
            </a:r>
            <a:r>
              <a:rPr lang="zh-CN" altLang="zh-CN" sz="2400" dirty="0">
                <a:latin typeface="FZLanTingHeiS-R-GB" panose="02000000000000000000" pitchFamily="2" charset="-122"/>
                <a:ea typeface="FZLanTingHeiS-R-GB" panose="02000000000000000000" pitchFamily="2" charset="-122"/>
                <a:cs typeface="Microsoft YaHei" charset="-122"/>
              </a:rPr>
              <a:t>。</a:t>
            </a:r>
            <a:endParaRPr lang="en-US" altLang="zh-CN" sz="2400" dirty="0">
              <a:latin typeface="FZLanTingHeiS-R-GB" panose="02000000000000000000" pitchFamily="2" charset="-122"/>
              <a:ea typeface="FZLanTingHeiS-R-GB" panose="02000000000000000000" pitchFamily="2" charset="-122"/>
              <a:cs typeface="Microsoft YaHei" charset="-122"/>
            </a:endParaRPr>
          </a:p>
        </p:txBody>
      </p:sp>
      <p:sp>
        <p:nvSpPr>
          <p:cNvPr id="12" name="圆角矩形 11"/>
          <p:cNvSpPr/>
          <p:nvPr/>
        </p:nvSpPr>
        <p:spPr>
          <a:xfrm>
            <a:off x="334127" y="1429760"/>
            <a:ext cx="3156665"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a:latin typeface="FZLanTingHeiS-R-GB" panose="02000000000000000000" pitchFamily="2" charset="-122"/>
                <a:ea typeface="FZLanTingHeiS-R-GB" panose="02000000000000000000" pitchFamily="2" charset="-122"/>
                <a:cs typeface="Microsoft YaHei" charset="-122"/>
              </a:rPr>
              <a:t>一、需求价格弹性的概念</a:t>
            </a:r>
          </a:p>
        </p:txBody>
      </p:sp>
    </p:spTree>
    <p:extLst>
      <p:ext uri="{BB962C8B-B14F-4D97-AF65-F5344CB8AC3E}">
        <p14:creationId xmlns:p14="http://schemas.microsoft.com/office/powerpoint/2010/main" val="170356990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4767262" cy="543062"/>
          </a:xfrm>
          <a:prstGeom prst="rect">
            <a:avLst/>
          </a:prstGeom>
          <a:noFill/>
        </p:spPr>
        <p:txBody>
          <a:bodyPr wrap="square" lIns="111090" tIns="55545" rIns="111090" bIns="55545" rtlCol="0">
            <a:spAutoFit/>
          </a:bodyPr>
          <a:lstStyle/>
          <a:p>
            <a:pPr lvl="0"/>
            <a:r>
              <a:rPr lang="en-US" altLang="zh-CN" sz="2800" dirty="0">
                <a:latin typeface="FZLanTingHeiS-R-GB" panose="02000000000000000000" pitchFamily="2" charset="-122"/>
                <a:ea typeface="FZLanTingHeiS-R-GB" panose="02000000000000000000" pitchFamily="2" charset="-122"/>
                <a:cs typeface="Microsoft YaHei" charset="-122"/>
              </a:rPr>
              <a:t>4.1.1</a:t>
            </a:r>
            <a:r>
              <a:rPr lang="zh-CN" altLang="en-US" sz="2800" dirty="0">
                <a:latin typeface="FZLanTingHeiS-R-GB" panose="02000000000000000000" pitchFamily="2" charset="-122"/>
                <a:ea typeface="FZLanTingHeiS-R-GB" panose="02000000000000000000" pitchFamily="2" charset="-122"/>
                <a:cs typeface="Microsoft YaHei" charset="-122"/>
              </a:rPr>
              <a:t> 需求价格弹性</a:t>
            </a:r>
          </a:p>
        </p:txBody>
      </p:sp>
      <p:graphicFrame>
        <p:nvGraphicFramePr>
          <p:cNvPr id="9" name="图表 8"/>
          <p:cNvGraphicFramePr/>
          <p:nvPr/>
        </p:nvGraphicFramePr>
        <p:xfrm>
          <a:off x="8566484" y="98338"/>
          <a:ext cx="4555957" cy="157832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文本框 3"/>
          <p:cNvSpPr txBox="1"/>
          <p:nvPr/>
        </p:nvSpPr>
        <p:spPr>
          <a:xfrm>
            <a:off x="334126" y="2165143"/>
            <a:ext cx="11456091" cy="1135054"/>
          </a:xfrm>
          <a:prstGeom prst="rect">
            <a:avLst/>
          </a:prstGeom>
          <a:solidFill>
            <a:schemeClr val="bg1"/>
          </a:solidFill>
        </p:spPr>
        <p:txBody>
          <a:bodyPr wrap="square" rtlCol="0">
            <a:spAutoFit/>
          </a:bodyPr>
          <a:lstStyle/>
          <a:p>
            <a:pPr>
              <a:lnSpc>
                <a:spcPct val="150000"/>
              </a:lnSpc>
            </a:pPr>
            <a:r>
              <a:rPr lang="zh-CN" altLang="zh-CN" sz="2400" dirty="0">
                <a:latin typeface="FZLanTingHeiS-R-GB" panose="02000000000000000000" pitchFamily="2" charset="-122"/>
                <a:ea typeface="FZLanTingHeiS-R-GB" panose="02000000000000000000" pitchFamily="2" charset="-122"/>
                <a:cs typeface="Microsoft YaHei" charset="-122"/>
              </a:rPr>
              <a:t>根据需求定理，在其他因素不变的条件下，</a:t>
            </a:r>
            <a:r>
              <a:rPr lang="zh-CN" altLang="en-US" sz="2400" dirty="0">
                <a:latin typeface="FZLanTingHeiS-R-GB" panose="02000000000000000000" pitchFamily="2" charset="-122"/>
                <a:ea typeface="FZLanTingHeiS-R-GB" panose="02000000000000000000" pitchFamily="2" charset="-122"/>
                <a:cs typeface="Microsoft YaHei" charset="-122"/>
              </a:rPr>
              <a:t>同一种</a:t>
            </a:r>
            <a:r>
              <a:rPr lang="zh-CN" altLang="zh-CN" sz="2400" dirty="0">
                <a:latin typeface="FZLanTingHeiS-R-GB" panose="02000000000000000000" pitchFamily="2" charset="-122"/>
                <a:ea typeface="FZLanTingHeiS-R-GB" panose="02000000000000000000" pitchFamily="2" charset="-122"/>
                <a:cs typeface="Microsoft YaHei" charset="-122"/>
              </a:rPr>
              <a:t>商品的需求量与其价格的变化方向</a:t>
            </a:r>
            <a:r>
              <a:rPr lang="zh-CN" altLang="en-US" sz="2400" dirty="0">
                <a:latin typeface="FZLanTingHeiS-R-GB" panose="02000000000000000000" pitchFamily="2" charset="-122"/>
                <a:ea typeface="FZLanTingHeiS-R-GB" panose="02000000000000000000" pitchFamily="2" charset="-122"/>
                <a:cs typeface="Microsoft YaHei" charset="-122"/>
              </a:rPr>
              <a:t>相反</a:t>
            </a:r>
            <a:r>
              <a:rPr lang="zh-CN" altLang="zh-CN" sz="2400" dirty="0">
                <a:latin typeface="FZLanTingHeiS-R-GB" panose="02000000000000000000" pitchFamily="2" charset="-122"/>
                <a:ea typeface="FZLanTingHeiS-R-GB" panose="02000000000000000000" pitchFamily="2" charset="-122"/>
                <a:cs typeface="Microsoft YaHei" charset="-122"/>
              </a:rPr>
              <a:t>，所以对于大部分商品而言，其需求价格弹性的计算结果是</a:t>
            </a:r>
            <a:r>
              <a:rPr lang="zh-CN" altLang="zh-CN" sz="2400" dirty="0">
                <a:solidFill>
                  <a:srgbClr val="C00000"/>
                </a:solidFill>
                <a:latin typeface="FZLanTingHeiS-R-GB" panose="02000000000000000000" pitchFamily="2" charset="-122"/>
                <a:ea typeface="FZLanTingHeiS-R-GB" panose="02000000000000000000" pitchFamily="2" charset="-122"/>
                <a:cs typeface="Microsoft YaHei" charset="-122"/>
              </a:rPr>
              <a:t>负值</a:t>
            </a:r>
            <a:r>
              <a:rPr lang="zh-CN" altLang="zh-CN" sz="2400" dirty="0">
                <a:latin typeface="FZLanTingHeiS-R-GB" panose="02000000000000000000" pitchFamily="2" charset="-122"/>
                <a:ea typeface="FZLanTingHeiS-R-GB" panose="02000000000000000000" pitchFamily="2" charset="-122"/>
                <a:cs typeface="Microsoft YaHei" charset="-122"/>
              </a:rPr>
              <a:t>。</a:t>
            </a:r>
            <a:endParaRPr lang="en-US" altLang="zh-CN" sz="2400" dirty="0">
              <a:latin typeface="FZLanTingHeiS-R-GB" panose="02000000000000000000" pitchFamily="2" charset="-122"/>
              <a:ea typeface="FZLanTingHeiS-R-GB" panose="02000000000000000000" pitchFamily="2" charset="-122"/>
              <a:cs typeface="Microsoft YaHei" charset="-122"/>
            </a:endParaRPr>
          </a:p>
        </p:txBody>
      </p:sp>
      <p:sp>
        <p:nvSpPr>
          <p:cNvPr id="12" name="圆角矩形 11"/>
          <p:cNvSpPr/>
          <p:nvPr/>
        </p:nvSpPr>
        <p:spPr>
          <a:xfrm>
            <a:off x="334127" y="1429760"/>
            <a:ext cx="3156665"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a:latin typeface="FZLanTingHeiS-R-GB" panose="02000000000000000000" pitchFamily="2" charset="-122"/>
                <a:ea typeface="FZLanTingHeiS-R-GB" panose="02000000000000000000" pitchFamily="2" charset="-122"/>
                <a:cs typeface="Microsoft YaHei" charset="-122"/>
              </a:rPr>
              <a:t>一、需求价格弹性的概念</a:t>
            </a:r>
          </a:p>
        </p:txBody>
      </p:sp>
    </p:spTree>
    <p:extLst>
      <p:ext uri="{BB962C8B-B14F-4D97-AF65-F5344CB8AC3E}">
        <p14:creationId xmlns:p14="http://schemas.microsoft.com/office/powerpoint/2010/main" val="218334993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4767262" cy="543062"/>
          </a:xfrm>
          <a:prstGeom prst="rect">
            <a:avLst/>
          </a:prstGeom>
          <a:noFill/>
        </p:spPr>
        <p:txBody>
          <a:bodyPr wrap="square" lIns="111090" tIns="55545" rIns="111090" bIns="55545" rtlCol="0">
            <a:spAutoFit/>
          </a:bodyPr>
          <a:lstStyle/>
          <a:p>
            <a:pPr lvl="0"/>
            <a:r>
              <a:rPr lang="en-US" altLang="zh-CN" sz="2800" dirty="0">
                <a:latin typeface="FZLanTingHeiS-R-GB" panose="02000000000000000000" pitchFamily="2" charset="-122"/>
                <a:ea typeface="FZLanTingHeiS-R-GB" panose="02000000000000000000" pitchFamily="2" charset="-122"/>
                <a:cs typeface="Microsoft YaHei" charset="-122"/>
              </a:rPr>
              <a:t>4.1.1</a:t>
            </a:r>
            <a:r>
              <a:rPr lang="zh-CN" altLang="en-US" sz="2800" dirty="0">
                <a:latin typeface="FZLanTingHeiS-R-GB" panose="02000000000000000000" pitchFamily="2" charset="-122"/>
                <a:ea typeface="FZLanTingHeiS-R-GB" panose="02000000000000000000" pitchFamily="2" charset="-122"/>
                <a:cs typeface="Microsoft YaHei" charset="-122"/>
              </a:rPr>
              <a:t> 需求价格弹性</a:t>
            </a:r>
          </a:p>
        </p:txBody>
      </p:sp>
      <p:graphicFrame>
        <p:nvGraphicFramePr>
          <p:cNvPr id="9" name="图表 8"/>
          <p:cNvGraphicFramePr/>
          <p:nvPr/>
        </p:nvGraphicFramePr>
        <p:xfrm>
          <a:off x="8566484" y="98338"/>
          <a:ext cx="4555957" cy="157832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文本框 3"/>
          <p:cNvSpPr txBox="1"/>
          <p:nvPr/>
        </p:nvSpPr>
        <p:spPr>
          <a:xfrm>
            <a:off x="334126" y="2165143"/>
            <a:ext cx="11456091" cy="1689052"/>
          </a:xfrm>
          <a:prstGeom prst="rect">
            <a:avLst/>
          </a:prstGeom>
          <a:solidFill>
            <a:schemeClr val="bg1"/>
          </a:solidFill>
        </p:spPr>
        <p:txBody>
          <a:bodyPr wrap="square" rtlCol="0">
            <a:spAutoFit/>
          </a:bodyPr>
          <a:lstStyle/>
          <a:p>
            <a:pPr>
              <a:lnSpc>
                <a:spcPct val="150000"/>
              </a:lnSpc>
            </a:pPr>
            <a:r>
              <a:rPr lang="zh-CN" altLang="zh-CN" sz="2400" dirty="0">
                <a:latin typeface="FZLanTingHeiS-R-GB" panose="02000000000000000000" pitchFamily="2" charset="-122"/>
                <a:ea typeface="FZLanTingHeiS-R-GB" panose="02000000000000000000" pitchFamily="2" charset="-122"/>
                <a:cs typeface="Microsoft YaHei" charset="-122"/>
              </a:rPr>
              <a:t>根据需求定理，在其他因素不变的条件下，</a:t>
            </a:r>
            <a:r>
              <a:rPr lang="zh-CN" altLang="en-US" sz="2400" dirty="0">
                <a:latin typeface="FZLanTingHeiS-R-GB" panose="02000000000000000000" pitchFamily="2" charset="-122"/>
                <a:ea typeface="FZLanTingHeiS-R-GB" panose="02000000000000000000" pitchFamily="2" charset="-122"/>
                <a:cs typeface="Microsoft YaHei" charset="-122"/>
              </a:rPr>
              <a:t>同一种</a:t>
            </a:r>
            <a:r>
              <a:rPr lang="zh-CN" altLang="zh-CN" sz="2400" dirty="0">
                <a:latin typeface="FZLanTingHeiS-R-GB" panose="02000000000000000000" pitchFamily="2" charset="-122"/>
                <a:ea typeface="FZLanTingHeiS-R-GB" panose="02000000000000000000" pitchFamily="2" charset="-122"/>
                <a:cs typeface="Microsoft YaHei" charset="-122"/>
              </a:rPr>
              <a:t>商品的需求量与其价格的变化方向</a:t>
            </a:r>
            <a:r>
              <a:rPr lang="zh-CN" altLang="en-US" sz="2400" dirty="0">
                <a:latin typeface="FZLanTingHeiS-R-GB" panose="02000000000000000000" pitchFamily="2" charset="-122"/>
                <a:ea typeface="FZLanTingHeiS-R-GB" panose="02000000000000000000" pitchFamily="2" charset="-122"/>
                <a:cs typeface="Microsoft YaHei" charset="-122"/>
              </a:rPr>
              <a:t>相反</a:t>
            </a:r>
            <a:r>
              <a:rPr lang="zh-CN" altLang="zh-CN" sz="2400" dirty="0">
                <a:latin typeface="FZLanTingHeiS-R-GB" panose="02000000000000000000" pitchFamily="2" charset="-122"/>
                <a:ea typeface="FZLanTingHeiS-R-GB" panose="02000000000000000000" pitchFamily="2" charset="-122"/>
                <a:cs typeface="Microsoft YaHei" charset="-122"/>
              </a:rPr>
              <a:t>，所以对于大部分商品而言，其需求价格弹性的计算结果是</a:t>
            </a:r>
            <a:r>
              <a:rPr lang="zh-CN" altLang="zh-CN" sz="2400" dirty="0">
                <a:solidFill>
                  <a:srgbClr val="C00000"/>
                </a:solidFill>
                <a:latin typeface="FZLanTingHeiS-R-GB" panose="02000000000000000000" pitchFamily="2" charset="-122"/>
                <a:ea typeface="FZLanTingHeiS-R-GB" panose="02000000000000000000" pitchFamily="2" charset="-122"/>
                <a:cs typeface="Microsoft YaHei" charset="-122"/>
              </a:rPr>
              <a:t>负值</a:t>
            </a:r>
            <a:r>
              <a:rPr lang="zh-CN" altLang="zh-CN" sz="2400" dirty="0">
                <a:latin typeface="FZLanTingHeiS-R-GB" panose="02000000000000000000" pitchFamily="2" charset="-122"/>
                <a:ea typeface="FZLanTingHeiS-R-GB" panose="02000000000000000000" pitchFamily="2" charset="-122"/>
                <a:cs typeface="Microsoft YaHei" charset="-122"/>
              </a:rPr>
              <a:t>。</a:t>
            </a:r>
            <a:endParaRPr lang="en-US" altLang="zh-CN" sz="2400" dirty="0">
              <a:latin typeface="FZLanTingHeiS-R-GB" panose="02000000000000000000" pitchFamily="2" charset="-122"/>
              <a:ea typeface="FZLanTingHeiS-R-GB" panose="02000000000000000000" pitchFamily="2" charset="-122"/>
              <a:cs typeface="Microsoft YaHei" charset="-122"/>
            </a:endParaRPr>
          </a:p>
          <a:p>
            <a:pPr>
              <a:lnSpc>
                <a:spcPct val="150000"/>
              </a:lnSpc>
            </a:pPr>
            <a:r>
              <a:rPr lang="zh-CN" altLang="zh-CN" sz="2400" dirty="0">
                <a:latin typeface="FZLanTingHeiS-R-GB" panose="02000000000000000000" pitchFamily="2" charset="-122"/>
                <a:ea typeface="FZLanTingHeiS-R-GB" panose="02000000000000000000" pitchFamily="2" charset="-122"/>
                <a:cs typeface="Microsoft YaHei" charset="-122"/>
              </a:rPr>
              <a:t>在实际运用中，为方便起见，商品的需求价格弹性一般都取其</a:t>
            </a:r>
            <a:r>
              <a:rPr lang="zh-CN" altLang="zh-CN" sz="2400" dirty="0">
                <a:solidFill>
                  <a:schemeClr val="bg1"/>
                </a:solidFill>
                <a:latin typeface="FZLanTingHeiS-R-GB" panose="02000000000000000000" pitchFamily="2" charset="-122"/>
                <a:ea typeface="FZLanTingHeiS-R-GB" panose="02000000000000000000" pitchFamily="2" charset="-122"/>
                <a:cs typeface="Microsoft YaHei" charset="-122"/>
              </a:rPr>
              <a:t>绝对值</a:t>
            </a:r>
            <a:r>
              <a:rPr lang="zh-CN" altLang="zh-CN" sz="2400" dirty="0">
                <a:latin typeface="FZLanTingHeiS-R-GB" panose="02000000000000000000" pitchFamily="2" charset="-122"/>
                <a:ea typeface="FZLanTingHeiS-R-GB" panose="02000000000000000000" pitchFamily="2" charset="-122"/>
                <a:cs typeface="Microsoft YaHei" charset="-122"/>
              </a:rPr>
              <a:t>。</a:t>
            </a:r>
            <a:endParaRPr lang="en-US" altLang="zh-CN" sz="2400" dirty="0">
              <a:latin typeface="FZLanTingHeiS-R-GB" panose="02000000000000000000" pitchFamily="2" charset="-122"/>
              <a:ea typeface="FZLanTingHeiS-R-GB" panose="02000000000000000000" pitchFamily="2" charset="-122"/>
              <a:cs typeface="Microsoft YaHei" charset="-122"/>
            </a:endParaRPr>
          </a:p>
        </p:txBody>
      </p:sp>
      <p:sp>
        <p:nvSpPr>
          <p:cNvPr id="12" name="圆角矩形 11"/>
          <p:cNvSpPr/>
          <p:nvPr/>
        </p:nvSpPr>
        <p:spPr>
          <a:xfrm>
            <a:off x="334127" y="1429760"/>
            <a:ext cx="3156665"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a:latin typeface="FZLanTingHeiS-R-GB" panose="02000000000000000000" pitchFamily="2" charset="-122"/>
                <a:ea typeface="FZLanTingHeiS-R-GB" panose="02000000000000000000" pitchFamily="2" charset="-122"/>
                <a:cs typeface="Microsoft YaHei" charset="-122"/>
              </a:rPr>
              <a:t>一、需求价格弹性的概念</a:t>
            </a:r>
          </a:p>
        </p:txBody>
      </p:sp>
    </p:spTree>
    <p:extLst>
      <p:ext uri="{BB962C8B-B14F-4D97-AF65-F5344CB8AC3E}">
        <p14:creationId xmlns:p14="http://schemas.microsoft.com/office/powerpoint/2010/main" val="33641995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4767262" cy="543062"/>
          </a:xfrm>
          <a:prstGeom prst="rect">
            <a:avLst/>
          </a:prstGeom>
          <a:noFill/>
        </p:spPr>
        <p:txBody>
          <a:bodyPr wrap="square" lIns="111090" tIns="55545" rIns="111090" bIns="55545" rtlCol="0">
            <a:spAutoFit/>
          </a:bodyPr>
          <a:lstStyle/>
          <a:p>
            <a:pPr lvl="0"/>
            <a:r>
              <a:rPr lang="en-US" altLang="zh-CN" sz="2800" dirty="0">
                <a:latin typeface="FZLanTingHeiS-R-GB" panose="02000000000000000000" pitchFamily="2" charset="-122"/>
                <a:ea typeface="FZLanTingHeiS-R-GB" panose="02000000000000000000" pitchFamily="2" charset="-122"/>
                <a:cs typeface="Microsoft YaHei" charset="-122"/>
              </a:rPr>
              <a:t>4.1.1</a:t>
            </a:r>
            <a:r>
              <a:rPr lang="zh-CN" altLang="en-US" sz="2800" dirty="0">
                <a:latin typeface="FZLanTingHeiS-R-GB" panose="02000000000000000000" pitchFamily="2" charset="-122"/>
                <a:ea typeface="FZLanTingHeiS-R-GB" panose="02000000000000000000" pitchFamily="2" charset="-122"/>
                <a:cs typeface="Microsoft YaHei" charset="-122"/>
              </a:rPr>
              <a:t> 需求价格弹性</a:t>
            </a:r>
          </a:p>
        </p:txBody>
      </p:sp>
      <p:graphicFrame>
        <p:nvGraphicFramePr>
          <p:cNvPr id="9" name="图表 8"/>
          <p:cNvGraphicFramePr/>
          <p:nvPr/>
        </p:nvGraphicFramePr>
        <p:xfrm>
          <a:off x="8566484" y="98338"/>
          <a:ext cx="4555957" cy="157832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文本框 3"/>
          <p:cNvSpPr txBox="1"/>
          <p:nvPr/>
        </p:nvSpPr>
        <p:spPr>
          <a:xfrm>
            <a:off x="334126" y="2165143"/>
            <a:ext cx="11456091" cy="1689052"/>
          </a:xfrm>
          <a:prstGeom prst="rect">
            <a:avLst/>
          </a:prstGeom>
          <a:solidFill>
            <a:schemeClr val="bg1"/>
          </a:solidFill>
        </p:spPr>
        <p:txBody>
          <a:bodyPr wrap="square" rtlCol="0">
            <a:spAutoFit/>
          </a:bodyPr>
          <a:lstStyle/>
          <a:p>
            <a:pPr>
              <a:lnSpc>
                <a:spcPct val="150000"/>
              </a:lnSpc>
            </a:pPr>
            <a:r>
              <a:rPr lang="zh-CN" altLang="zh-CN" sz="2400" dirty="0">
                <a:latin typeface="FZLanTingHeiS-R-GB" panose="02000000000000000000" pitchFamily="2" charset="-122"/>
                <a:ea typeface="FZLanTingHeiS-R-GB" panose="02000000000000000000" pitchFamily="2" charset="-122"/>
                <a:cs typeface="Microsoft YaHei" charset="-122"/>
              </a:rPr>
              <a:t>根据需求定理，在其他因素不变的条件下，</a:t>
            </a:r>
            <a:r>
              <a:rPr lang="zh-CN" altLang="en-US" sz="2400" dirty="0">
                <a:latin typeface="FZLanTingHeiS-R-GB" panose="02000000000000000000" pitchFamily="2" charset="-122"/>
                <a:ea typeface="FZLanTingHeiS-R-GB" panose="02000000000000000000" pitchFamily="2" charset="-122"/>
                <a:cs typeface="Microsoft YaHei" charset="-122"/>
              </a:rPr>
              <a:t>同一种</a:t>
            </a:r>
            <a:r>
              <a:rPr lang="zh-CN" altLang="zh-CN" sz="2400" dirty="0">
                <a:latin typeface="FZLanTingHeiS-R-GB" panose="02000000000000000000" pitchFamily="2" charset="-122"/>
                <a:ea typeface="FZLanTingHeiS-R-GB" panose="02000000000000000000" pitchFamily="2" charset="-122"/>
                <a:cs typeface="Microsoft YaHei" charset="-122"/>
              </a:rPr>
              <a:t>商品的需求量与其价格的变化方向</a:t>
            </a:r>
            <a:r>
              <a:rPr lang="zh-CN" altLang="en-US" sz="2400" dirty="0">
                <a:latin typeface="FZLanTingHeiS-R-GB" panose="02000000000000000000" pitchFamily="2" charset="-122"/>
                <a:ea typeface="FZLanTingHeiS-R-GB" panose="02000000000000000000" pitchFamily="2" charset="-122"/>
                <a:cs typeface="Microsoft YaHei" charset="-122"/>
              </a:rPr>
              <a:t>相反</a:t>
            </a:r>
            <a:r>
              <a:rPr lang="zh-CN" altLang="zh-CN" sz="2400" dirty="0">
                <a:latin typeface="FZLanTingHeiS-R-GB" panose="02000000000000000000" pitchFamily="2" charset="-122"/>
                <a:ea typeface="FZLanTingHeiS-R-GB" panose="02000000000000000000" pitchFamily="2" charset="-122"/>
                <a:cs typeface="Microsoft YaHei" charset="-122"/>
              </a:rPr>
              <a:t>，所以对于大部分商品而言，其需求价格弹性的计算结果是</a:t>
            </a:r>
            <a:r>
              <a:rPr lang="zh-CN" altLang="zh-CN" sz="2400" dirty="0">
                <a:solidFill>
                  <a:srgbClr val="C00000"/>
                </a:solidFill>
                <a:latin typeface="FZLanTingHeiS-R-GB" panose="02000000000000000000" pitchFamily="2" charset="-122"/>
                <a:ea typeface="FZLanTingHeiS-R-GB" panose="02000000000000000000" pitchFamily="2" charset="-122"/>
                <a:cs typeface="Microsoft YaHei" charset="-122"/>
              </a:rPr>
              <a:t>负值</a:t>
            </a:r>
            <a:r>
              <a:rPr lang="zh-CN" altLang="zh-CN" sz="2400" dirty="0">
                <a:latin typeface="FZLanTingHeiS-R-GB" panose="02000000000000000000" pitchFamily="2" charset="-122"/>
                <a:ea typeface="FZLanTingHeiS-R-GB" panose="02000000000000000000" pitchFamily="2" charset="-122"/>
                <a:cs typeface="Microsoft YaHei" charset="-122"/>
              </a:rPr>
              <a:t>。</a:t>
            </a:r>
            <a:endParaRPr lang="en-US" altLang="zh-CN" sz="2400" dirty="0">
              <a:latin typeface="FZLanTingHeiS-R-GB" panose="02000000000000000000" pitchFamily="2" charset="-122"/>
              <a:ea typeface="FZLanTingHeiS-R-GB" panose="02000000000000000000" pitchFamily="2" charset="-122"/>
              <a:cs typeface="Microsoft YaHei" charset="-122"/>
            </a:endParaRPr>
          </a:p>
          <a:p>
            <a:pPr>
              <a:lnSpc>
                <a:spcPct val="150000"/>
              </a:lnSpc>
            </a:pPr>
            <a:r>
              <a:rPr lang="zh-CN" altLang="zh-CN" sz="2400" dirty="0">
                <a:latin typeface="FZLanTingHeiS-R-GB" panose="02000000000000000000" pitchFamily="2" charset="-122"/>
                <a:ea typeface="FZLanTingHeiS-R-GB" panose="02000000000000000000" pitchFamily="2" charset="-122"/>
                <a:cs typeface="Microsoft YaHei" charset="-122"/>
              </a:rPr>
              <a:t>在实际运用中，为方便起见，商品的需求价格弹性一般都取其</a:t>
            </a:r>
            <a:r>
              <a:rPr lang="zh-CN" altLang="zh-CN" sz="2400" dirty="0">
                <a:solidFill>
                  <a:srgbClr val="C00000"/>
                </a:solidFill>
                <a:latin typeface="FZLanTingHeiS-R-GB" panose="02000000000000000000" pitchFamily="2" charset="-122"/>
                <a:ea typeface="FZLanTingHeiS-R-GB" panose="02000000000000000000" pitchFamily="2" charset="-122"/>
                <a:cs typeface="Microsoft YaHei" charset="-122"/>
              </a:rPr>
              <a:t>绝对值</a:t>
            </a:r>
            <a:r>
              <a:rPr lang="zh-CN" altLang="zh-CN" sz="2400" dirty="0">
                <a:latin typeface="FZLanTingHeiS-R-GB" panose="02000000000000000000" pitchFamily="2" charset="-122"/>
                <a:ea typeface="FZLanTingHeiS-R-GB" panose="02000000000000000000" pitchFamily="2" charset="-122"/>
                <a:cs typeface="Microsoft YaHei" charset="-122"/>
              </a:rPr>
              <a:t>。</a:t>
            </a:r>
            <a:endParaRPr lang="en-US" altLang="zh-CN" sz="2400" dirty="0">
              <a:latin typeface="FZLanTingHeiS-R-GB" panose="02000000000000000000" pitchFamily="2" charset="-122"/>
              <a:ea typeface="FZLanTingHeiS-R-GB" panose="02000000000000000000" pitchFamily="2" charset="-122"/>
              <a:cs typeface="Microsoft YaHei" charset="-122"/>
            </a:endParaRPr>
          </a:p>
        </p:txBody>
      </p:sp>
      <p:sp>
        <p:nvSpPr>
          <p:cNvPr id="12" name="圆角矩形 11"/>
          <p:cNvSpPr/>
          <p:nvPr/>
        </p:nvSpPr>
        <p:spPr>
          <a:xfrm>
            <a:off x="334127" y="1429760"/>
            <a:ext cx="3156665"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a:latin typeface="FZLanTingHeiS-R-GB" panose="02000000000000000000" pitchFamily="2" charset="-122"/>
                <a:ea typeface="FZLanTingHeiS-R-GB" panose="02000000000000000000" pitchFamily="2" charset="-122"/>
                <a:cs typeface="Microsoft YaHei" charset="-122"/>
              </a:rPr>
              <a:t>一、需求价格弹性的概念</a:t>
            </a:r>
          </a:p>
        </p:txBody>
      </p:sp>
    </p:spTree>
    <p:extLst>
      <p:ext uri="{BB962C8B-B14F-4D97-AF65-F5344CB8AC3E}">
        <p14:creationId xmlns:p14="http://schemas.microsoft.com/office/powerpoint/2010/main" val="333535967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4767262" cy="543062"/>
          </a:xfrm>
          <a:prstGeom prst="rect">
            <a:avLst/>
          </a:prstGeom>
          <a:noFill/>
        </p:spPr>
        <p:txBody>
          <a:bodyPr wrap="square" lIns="111090" tIns="55545" rIns="111090" bIns="55545" rtlCol="0">
            <a:spAutoFit/>
          </a:bodyPr>
          <a:lstStyle/>
          <a:p>
            <a:pPr lvl="0"/>
            <a:r>
              <a:rPr lang="en-US" altLang="zh-CN" sz="2800" dirty="0">
                <a:latin typeface="FZLanTingHeiS-R-GB" panose="02000000000000000000" pitchFamily="2" charset="-122"/>
                <a:ea typeface="FZLanTingHeiS-R-GB" panose="02000000000000000000" pitchFamily="2" charset="-122"/>
                <a:cs typeface="Microsoft YaHei" charset="-122"/>
              </a:rPr>
              <a:t>4.1.1</a:t>
            </a:r>
            <a:r>
              <a:rPr lang="zh-CN" altLang="en-US" sz="2800" dirty="0">
                <a:latin typeface="FZLanTingHeiS-R-GB" panose="02000000000000000000" pitchFamily="2" charset="-122"/>
                <a:ea typeface="FZLanTingHeiS-R-GB" panose="02000000000000000000" pitchFamily="2" charset="-122"/>
                <a:cs typeface="Microsoft YaHei" charset="-122"/>
              </a:rPr>
              <a:t> 需求价格弹性</a:t>
            </a:r>
          </a:p>
        </p:txBody>
      </p:sp>
      <p:graphicFrame>
        <p:nvGraphicFramePr>
          <p:cNvPr id="9" name="图表 8"/>
          <p:cNvGraphicFramePr/>
          <p:nvPr/>
        </p:nvGraphicFramePr>
        <p:xfrm>
          <a:off x="8566484" y="98338"/>
          <a:ext cx="4555957" cy="157832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文本框 3"/>
          <p:cNvSpPr txBox="1"/>
          <p:nvPr/>
        </p:nvSpPr>
        <p:spPr>
          <a:xfrm>
            <a:off x="334126" y="2165143"/>
            <a:ext cx="11456091" cy="2797048"/>
          </a:xfrm>
          <a:prstGeom prst="rect">
            <a:avLst/>
          </a:prstGeom>
          <a:solidFill>
            <a:schemeClr val="bg1"/>
          </a:solidFill>
        </p:spPr>
        <p:txBody>
          <a:bodyPr wrap="square" rtlCol="0">
            <a:spAutoFit/>
          </a:bodyPr>
          <a:lstStyle/>
          <a:p>
            <a:pPr>
              <a:lnSpc>
                <a:spcPct val="150000"/>
              </a:lnSpc>
            </a:pPr>
            <a:r>
              <a:rPr lang="zh-CN" altLang="zh-CN" sz="2400" dirty="0">
                <a:latin typeface="FZLanTingHeiS-R-GB" panose="02000000000000000000" pitchFamily="2" charset="-122"/>
                <a:ea typeface="FZLanTingHeiS-R-GB" panose="02000000000000000000" pitchFamily="2" charset="-122"/>
                <a:cs typeface="Microsoft YaHei" charset="-122"/>
              </a:rPr>
              <a:t>根据需求定理，在其他因素不变的条件下，</a:t>
            </a:r>
            <a:r>
              <a:rPr lang="zh-CN" altLang="en-US" sz="2400" dirty="0">
                <a:latin typeface="FZLanTingHeiS-R-GB" panose="02000000000000000000" pitchFamily="2" charset="-122"/>
                <a:ea typeface="FZLanTingHeiS-R-GB" panose="02000000000000000000" pitchFamily="2" charset="-122"/>
                <a:cs typeface="Microsoft YaHei" charset="-122"/>
              </a:rPr>
              <a:t>同一种</a:t>
            </a:r>
            <a:r>
              <a:rPr lang="zh-CN" altLang="zh-CN" sz="2400" dirty="0">
                <a:latin typeface="FZLanTingHeiS-R-GB" panose="02000000000000000000" pitchFamily="2" charset="-122"/>
                <a:ea typeface="FZLanTingHeiS-R-GB" panose="02000000000000000000" pitchFamily="2" charset="-122"/>
                <a:cs typeface="Microsoft YaHei" charset="-122"/>
              </a:rPr>
              <a:t>商品的需求量与其价格的变化方向</a:t>
            </a:r>
            <a:r>
              <a:rPr lang="zh-CN" altLang="en-US" sz="2400" dirty="0">
                <a:latin typeface="FZLanTingHeiS-R-GB" panose="02000000000000000000" pitchFamily="2" charset="-122"/>
                <a:ea typeface="FZLanTingHeiS-R-GB" panose="02000000000000000000" pitchFamily="2" charset="-122"/>
                <a:cs typeface="Microsoft YaHei" charset="-122"/>
              </a:rPr>
              <a:t>相反</a:t>
            </a:r>
            <a:r>
              <a:rPr lang="zh-CN" altLang="zh-CN" sz="2400" dirty="0">
                <a:latin typeface="FZLanTingHeiS-R-GB" panose="02000000000000000000" pitchFamily="2" charset="-122"/>
                <a:ea typeface="FZLanTingHeiS-R-GB" panose="02000000000000000000" pitchFamily="2" charset="-122"/>
                <a:cs typeface="Microsoft YaHei" charset="-122"/>
              </a:rPr>
              <a:t>，所以对于大部分商品而言，其需求价格弹性的计算结果是</a:t>
            </a:r>
            <a:r>
              <a:rPr lang="zh-CN" altLang="zh-CN" sz="2400" dirty="0">
                <a:solidFill>
                  <a:srgbClr val="C00000"/>
                </a:solidFill>
                <a:latin typeface="FZLanTingHeiS-R-GB" panose="02000000000000000000" pitchFamily="2" charset="-122"/>
                <a:ea typeface="FZLanTingHeiS-R-GB" panose="02000000000000000000" pitchFamily="2" charset="-122"/>
                <a:cs typeface="Microsoft YaHei" charset="-122"/>
              </a:rPr>
              <a:t>负值</a:t>
            </a:r>
            <a:r>
              <a:rPr lang="zh-CN" altLang="zh-CN" sz="2400" dirty="0">
                <a:latin typeface="FZLanTingHeiS-R-GB" panose="02000000000000000000" pitchFamily="2" charset="-122"/>
                <a:ea typeface="FZLanTingHeiS-R-GB" panose="02000000000000000000" pitchFamily="2" charset="-122"/>
                <a:cs typeface="Microsoft YaHei" charset="-122"/>
              </a:rPr>
              <a:t>。</a:t>
            </a:r>
            <a:endParaRPr lang="en-US" altLang="zh-CN" sz="2400" dirty="0">
              <a:latin typeface="FZLanTingHeiS-R-GB" panose="02000000000000000000" pitchFamily="2" charset="-122"/>
              <a:ea typeface="FZLanTingHeiS-R-GB" panose="02000000000000000000" pitchFamily="2" charset="-122"/>
              <a:cs typeface="Microsoft YaHei" charset="-122"/>
            </a:endParaRPr>
          </a:p>
          <a:p>
            <a:pPr>
              <a:lnSpc>
                <a:spcPct val="150000"/>
              </a:lnSpc>
            </a:pPr>
            <a:r>
              <a:rPr lang="zh-CN" altLang="zh-CN" sz="2400" dirty="0">
                <a:latin typeface="FZLanTingHeiS-R-GB" panose="02000000000000000000" pitchFamily="2" charset="-122"/>
                <a:ea typeface="FZLanTingHeiS-R-GB" panose="02000000000000000000" pitchFamily="2" charset="-122"/>
                <a:cs typeface="Microsoft YaHei" charset="-122"/>
              </a:rPr>
              <a:t>在实际运用中，为方便起见，商品的需求价格弹性一般都取其</a:t>
            </a:r>
            <a:r>
              <a:rPr lang="zh-CN" altLang="zh-CN" sz="2400" dirty="0">
                <a:solidFill>
                  <a:srgbClr val="C00000"/>
                </a:solidFill>
                <a:latin typeface="FZLanTingHeiS-R-GB" panose="02000000000000000000" pitchFamily="2" charset="-122"/>
                <a:ea typeface="FZLanTingHeiS-R-GB" panose="02000000000000000000" pitchFamily="2" charset="-122"/>
                <a:cs typeface="Microsoft YaHei" charset="-122"/>
              </a:rPr>
              <a:t>绝对值</a:t>
            </a:r>
            <a:r>
              <a:rPr lang="zh-CN" altLang="zh-CN" sz="2400" dirty="0">
                <a:latin typeface="FZLanTingHeiS-R-GB" panose="02000000000000000000" pitchFamily="2" charset="-122"/>
                <a:ea typeface="FZLanTingHeiS-R-GB" panose="02000000000000000000" pitchFamily="2" charset="-122"/>
                <a:cs typeface="Microsoft YaHei" charset="-122"/>
              </a:rPr>
              <a:t>。</a:t>
            </a:r>
            <a:endParaRPr lang="en-US" altLang="zh-CN" sz="2400" dirty="0">
              <a:latin typeface="FZLanTingHeiS-R-GB" panose="02000000000000000000" pitchFamily="2" charset="-122"/>
              <a:ea typeface="FZLanTingHeiS-R-GB" panose="02000000000000000000" pitchFamily="2" charset="-122"/>
              <a:cs typeface="Microsoft YaHei" charset="-122"/>
            </a:endParaRPr>
          </a:p>
          <a:p>
            <a:pPr>
              <a:lnSpc>
                <a:spcPct val="150000"/>
              </a:lnSpc>
            </a:pPr>
            <a:r>
              <a:rPr lang="zh-CN" altLang="zh-CN" sz="2400" dirty="0">
                <a:latin typeface="FZLanTingHeiS-R-GB" panose="02000000000000000000" pitchFamily="2" charset="-122"/>
                <a:ea typeface="FZLanTingHeiS-R-GB" panose="02000000000000000000" pitchFamily="2" charset="-122"/>
                <a:cs typeface="Microsoft YaHei" charset="-122"/>
              </a:rPr>
              <a:t>计算出来的需求价格弹性系数</a:t>
            </a:r>
            <a:r>
              <a:rPr lang="zh-CN" altLang="zh-CN" sz="2400" dirty="0">
                <a:solidFill>
                  <a:schemeClr val="bg1"/>
                </a:solidFill>
                <a:latin typeface="FZLanTingHeiS-R-GB" panose="02000000000000000000" pitchFamily="2" charset="-122"/>
                <a:ea typeface="FZLanTingHeiS-R-GB" panose="02000000000000000000" pitchFamily="2" charset="-122"/>
                <a:cs typeface="Microsoft YaHei" charset="-122"/>
              </a:rPr>
              <a:t>越大</a:t>
            </a:r>
            <a:r>
              <a:rPr lang="zh-CN" altLang="zh-CN" sz="2400" dirty="0">
                <a:latin typeface="FZLanTingHeiS-R-GB" panose="02000000000000000000" pitchFamily="2" charset="-122"/>
                <a:ea typeface="FZLanTingHeiS-R-GB" panose="02000000000000000000" pitchFamily="2" charset="-122"/>
                <a:cs typeface="Microsoft YaHei" charset="-122"/>
              </a:rPr>
              <a:t>，说明该商品的需求量对其价格变动的反应</a:t>
            </a:r>
            <a:r>
              <a:rPr lang="zh-CN" altLang="zh-CN" sz="2400" dirty="0">
                <a:solidFill>
                  <a:schemeClr val="bg1"/>
                </a:solidFill>
                <a:latin typeface="FZLanTingHeiS-R-GB" panose="02000000000000000000" pitchFamily="2" charset="-122"/>
                <a:ea typeface="FZLanTingHeiS-R-GB" panose="02000000000000000000" pitchFamily="2" charset="-122"/>
                <a:cs typeface="Microsoft YaHei" charset="-122"/>
              </a:rPr>
              <a:t>灵敏度越高</a:t>
            </a:r>
            <a:r>
              <a:rPr lang="zh-CN" altLang="zh-CN" sz="2400" dirty="0">
                <a:latin typeface="FZLanTingHeiS-R-GB" panose="02000000000000000000" pitchFamily="2" charset="-122"/>
                <a:ea typeface="FZLanTingHeiS-R-GB" panose="02000000000000000000" pitchFamily="2" charset="-122"/>
                <a:cs typeface="Microsoft YaHei" charset="-122"/>
              </a:rPr>
              <a:t>。</a:t>
            </a:r>
          </a:p>
        </p:txBody>
      </p:sp>
      <p:sp>
        <p:nvSpPr>
          <p:cNvPr id="12" name="圆角矩形 11"/>
          <p:cNvSpPr/>
          <p:nvPr/>
        </p:nvSpPr>
        <p:spPr>
          <a:xfrm>
            <a:off x="334127" y="1429760"/>
            <a:ext cx="3156665"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a:latin typeface="FZLanTingHeiS-R-GB" panose="02000000000000000000" pitchFamily="2" charset="-122"/>
                <a:ea typeface="FZLanTingHeiS-R-GB" panose="02000000000000000000" pitchFamily="2" charset="-122"/>
                <a:cs typeface="Microsoft YaHei" charset="-122"/>
              </a:rPr>
              <a:t>一、需求价格弹性的概念</a:t>
            </a:r>
          </a:p>
        </p:txBody>
      </p:sp>
    </p:spTree>
    <p:extLst>
      <p:ext uri="{BB962C8B-B14F-4D97-AF65-F5344CB8AC3E}">
        <p14:creationId xmlns:p14="http://schemas.microsoft.com/office/powerpoint/2010/main" val="19402427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4767262" cy="543062"/>
          </a:xfrm>
          <a:prstGeom prst="rect">
            <a:avLst/>
          </a:prstGeom>
          <a:noFill/>
        </p:spPr>
        <p:txBody>
          <a:bodyPr wrap="square" lIns="111090" tIns="55545" rIns="111090" bIns="55545" rtlCol="0">
            <a:spAutoFit/>
          </a:bodyPr>
          <a:lstStyle/>
          <a:p>
            <a:pPr lvl="0"/>
            <a:r>
              <a:rPr lang="en-US" altLang="zh-CN" sz="2800" dirty="0">
                <a:latin typeface="FZLanTingHeiS-R-GB" panose="02000000000000000000" pitchFamily="2" charset="-122"/>
                <a:ea typeface="FZLanTingHeiS-R-GB" panose="02000000000000000000" pitchFamily="2" charset="-122"/>
                <a:cs typeface="Microsoft YaHei" charset="-122"/>
              </a:rPr>
              <a:t>4.1.1</a:t>
            </a:r>
            <a:r>
              <a:rPr lang="zh-CN" altLang="en-US" sz="2800" dirty="0">
                <a:latin typeface="FZLanTingHeiS-R-GB" panose="02000000000000000000" pitchFamily="2" charset="-122"/>
                <a:ea typeface="FZLanTingHeiS-R-GB" panose="02000000000000000000" pitchFamily="2" charset="-122"/>
                <a:cs typeface="Microsoft YaHei" charset="-122"/>
              </a:rPr>
              <a:t> 需求价格弹性</a:t>
            </a:r>
          </a:p>
        </p:txBody>
      </p:sp>
      <p:graphicFrame>
        <p:nvGraphicFramePr>
          <p:cNvPr id="9" name="图表 8"/>
          <p:cNvGraphicFramePr/>
          <p:nvPr/>
        </p:nvGraphicFramePr>
        <p:xfrm>
          <a:off x="8566484" y="98338"/>
          <a:ext cx="4555957" cy="157832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文本框 3"/>
          <p:cNvSpPr txBox="1"/>
          <p:nvPr/>
        </p:nvSpPr>
        <p:spPr>
          <a:xfrm>
            <a:off x="334126" y="2165143"/>
            <a:ext cx="11456091" cy="2797048"/>
          </a:xfrm>
          <a:prstGeom prst="rect">
            <a:avLst/>
          </a:prstGeom>
          <a:solidFill>
            <a:schemeClr val="bg1"/>
          </a:solidFill>
        </p:spPr>
        <p:txBody>
          <a:bodyPr wrap="square" rtlCol="0">
            <a:spAutoFit/>
          </a:bodyPr>
          <a:lstStyle/>
          <a:p>
            <a:pPr>
              <a:lnSpc>
                <a:spcPct val="150000"/>
              </a:lnSpc>
            </a:pPr>
            <a:r>
              <a:rPr lang="zh-CN" altLang="zh-CN" sz="2400" dirty="0">
                <a:latin typeface="FZLanTingHeiS-R-GB" panose="02000000000000000000" pitchFamily="2" charset="-122"/>
                <a:ea typeface="FZLanTingHeiS-R-GB" panose="02000000000000000000" pitchFamily="2" charset="-122"/>
                <a:cs typeface="Microsoft YaHei" charset="-122"/>
              </a:rPr>
              <a:t>根据需求定理，在其他因素不变的条件下，</a:t>
            </a:r>
            <a:r>
              <a:rPr lang="zh-CN" altLang="en-US" sz="2400" dirty="0">
                <a:latin typeface="FZLanTingHeiS-R-GB" panose="02000000000000000000" pitchFamily="2" charset="-122"/>
                <a:ea typeface="FZLanTingHeiS-R-GB" panose="02000000000000000000" pitchFamily="2" charset="-122"/>
                <a:cs typeface="Microsoft YaHei" charset="-122"/>
              </a:rPr>
              <a:t>同一种</a:t>
            </a:r>
            <a:r>
              <a:rPr lang="zh-CN" altLang="zh-CN" sz="2400" dirty="0">
                <a:latin typeface="FZLanTingHeiS-R-GB" panose="02000000000000000000" pitchFamily="2" charset="-122"/>
                <a:ea typeface="FZLanTingHeiS-R-GB" panose="02000000000000000000" pitchFamily="2" charset="-122"/>
                <a:cs typeface="Microsoft YaHei" charset="-122"/>
              </a:rPr>
              <a:t>商品的需求量与其价格的变化方向</a:t>
            </a:r>
            <a:r>
              <a:rPr lang="zh-CN" altLang="en-US" sz="2400" dirty="0">
                <a:latin typeface="FZLanTingHeiS-R-GB" panose="02000000000000000000" pitchFamily="2" charset="-122"/>
                <a:ea typeface="FZLanTingHeiS-R-GB" panose="02000000000000000000" pitchFamily="2" charset="-122"/>
                <a:cs typeface="Microsoft YaHei" charset="-122"/>
              </a:rPr>
              <a:t>相反</a:t>
            </a:r>
            <a:r>
              <a:rPr lang="zh-CN" altLang="zh-CN" sz="2400" dirty="0">
                <a:latin typeface="FZLanTingHeiS-R-GB" panose="02000000000000000000" pitchFamily="2" charset="-122"/>
                <a:ea typeface="FZLanTingHeiS-R-GB" panose="02000000000000000000" pitchFamily="2" charset="-122"/>
                <a:cs typeface="Microsoft YaHei" charset="-122"/>
              </a:rPr>
              <a:t>，所以对于大部分商品而言，其需求价格弹性的计算结果是</a:t>
            </a:r>
            <a:r>
              <a:rPr lang="zh-CN" altLang="zh-CN" sz="2400" dirty="0">
                <a:solidFill>
                  <a:srgbClr val="C00000"/>
                </a:solidFill>
                <a:latin typeface="FZLanTingHeiS-R-GB" panose="02000000000000000000" pitchFamily="2" charset="-122"/>
                <a:ea typeface="FZLanTingHeiS-R-GB" panose="02000000000000000000" pitchFamily="2" charset="-122"/>
                <a:cs typeface="Microsoft YaHei" charset="-122"/>
              </a:rPr>
              <a:t>负值</a:t>
            </a:r>
            <a:r>
              <a:rPr lang="zh-CN" altLang="zh-CN" sz="2400" dirty="0">
                <a:latin typeface="FZLanTingHeiS-R-GB" panose="02000000000000000000" pitchFamily="2" charset="-122"/>
                <a:ea typeface="FZLanTingHeiS-R-GB" panose="02000000000000000000" pitchFamily="2" charset="-122"/>
                <a:cs typeface="Microsoft YaHei" charset="-122"/>
              </a:rPr>
              <a:t>。</a:t>
            </a:r>
            <a:endParaRPr lang="en-US" altLang="zh-CN" sz="2400" dirty="0">
              <a:latin typeface="FZLanTingHeiS-R-GB" panose="02000000000000000000" pitchFamily="2" charset="-122"/>
              <a:ea typeface="FZLanTingHeiS-R-GB" panose="02000000000000000000" pitchFamily="2" charset="-122"/>
              <a:cs typeface="Microsoft YaHei" charset="-122"/>
            </a:endParaRPr>
          </a:p>
          <a:p>
            <a:pPr>
              <a:lnSpc>
                <a:spcPct val="150000"/>
              </a:lnSpc>
            </a:pPr>
            <a:r>
              <a:rPr lang="zh-CN" altLang="zh-CN" sz="2400" dirty="0">
                <a:latin typeface="FZLanTingHeiS-R-GB" panose="02000000000000000000" pitchFamily="2" charset="-122"/>
                <a:ea typeface="FZLanTingHeiS-R-GB" panose="02000000000000000000" pitchFamily="2" charset="-122"/>
                <a:cs typeface="Microsoft YaHei" charset="-122"/>
              </a:rPr>
              <a:t>在实际运用中，为方便起见，商品的需求价格弹性一般都取其</a:t>
            </a:r>
            <a:r>
              <a:rPr lang="zh-CN" altLang="zh-CN" sz="2400" dirty="0">
                <a:solidFill>
                  <a:srgbClr val="C00000"/>
                </a:solidFill>
                <a:latin typeface="FZLanTingHeiS-R-GB" panose="02000000000000000000" pitchFamily="2" charset="-122"/>
                <a:ea typeface="FZLanTingHeiS-R-GB" panose="02000000000000000000" pitchFamily="2" charset="-122"/>
                <a:cs typeface="Microsoft YaHei" charset="-122"/>
              </a:rPr>
              <a:t>绝对值</a:t>
            </a:r>
            <a:r>
              <a:rPr lang="zh-CN" altLang="zh-CN" sz="2400" dirty="0">
                <a:latin typeface="FZLanTingHeiS-R-GB" panose="02000000000000000000" pitchFamily="2" charset="-122"/>
                <a:ea typeface="FZLanTingHeiS-R-GB" panose="02000000000000000000" pitchFamily="2" charset="-122"/>
                <a:cs typeface="Microsoft YaHei" charset="-122"/>
              </a:rPr>
              <a:t>。</a:t>
            </a:r>
            <a:endParaRPr lang="en-US" altLang="zh-CN" sz="2400" dirty="0">
              <a:latin typeface="FZLanTingHeiS-R-GB" panose="02000000000000000000" pitchFamily="2" charset="-122"/>
              <a:ea typeface="FZLanTingHeiS-R-GB" panose="02000000000000000000" pitchFamily="2" charset="-122"/>
              <a:cs typeface="Microsoft YaHei" charset="-122"/>
            </a:endParaRPr>
          </a:p>
          <a:p>
            <a:pPr>
              <a:lnSpc>
                <a:spcPct val="150000"/>
              </a:lnSpc>
            </a:pPr>
            <a:r>
              <a:rPr lang="zh-CN" altLang="zh-CN" sz="2400" dirty="0">
                <a:latin typeface="FZLanTingHeiS-R-GB" panose="02000000000000000000" pitchFamily="2" charset="-122"/>
                <a:ea typeface="FZLanTingHeiS-R-GB" panose="02000000000000000000" pitchFamily="2" charset="-122"/>
                <a:cs typeface="Microsoft YaHei" charset="-122"/>
              </a:rPr>
              <a:t>计算出来的需求价格弹性系数</a:t>
            </a:r>
            <a:r>
              <a:rPr lang="zh-CN" altLang="zh-CN" sz="2400" dirty="0">
                <a:solidFill>
                  <a:srgbClr val="C00000"/>
                </a:solidFill>
                <a:latin typeface="FZLanTingHeiS-R-GB" panose="02000000000000000000" pitchFamily="2" charset="-122"/>
                <a:ea typeface="FZLanTingHeiS-R-GB" panose="02000000000000000000" pitchFamily="2" charset="-122"/>
                <a:cs typeface="Microsoft YaHei" charset="-122"/>
              </a:rPr>
              <a:t>越大</a:t>
            </a:r>
            <a:r>
              <a:rPr lang="zh-CN" altLang="zh-CN" sz="2400" dirty="0">
                <a:latin typeface="FZLanTingHeiS-R-GB" panose="02000000000000000000" pitchFamily="2" charset="-122"/>
                <a:ea typeface="FZLanTingHeiS-R-GB" panose="02000000000000000000" pitchFamily="2" charset="-122"/>
                <a:cs typeface="Microsoft YaHei" charset="-122"/>
              </a:rPr>
              <a:t>，说明该商品的需求量对其价格变动的反应</a:t>
            </a:r>
            <a:r>
              <a:rPr lang="zh-CN" altLang="zh-CN" sz="2400" dirty="0">
                <a:solidFill>
                  <a:schemeClr val="bg1"/>
                </a:solidFill>
                <a:latin typeface="FZLanTingHeiS-R-GB" panose="02000000000000000000" pitchFamily="2" charset="-122"/>
                <a:ea typeface="FZLanTingHeiS-R-GB" panose="02000000000000000000" pitchFamily="2" charset="-122"/>
                <a:cs typeface="Microsoft YaHei" charset="-122"/>
              </a:rPr>
              <a:t>灵敏度越高</a:t>
            </a:r>
            <a:r>
              <a:rPr lang="zh-CN" altLang="zh-CN" sz="2400" dirty="0">
                <a:latin typeface="FZLanTingHeiS-R-GB" panose="02000000000000000000" pitchFamily="2" charset="-122"/>
                <a:ea typeface="FZLanTingHeiS-R-GB" panose="02000000000000000000" pitchFamily="2" charset="-122"/>
                <a:cs typeface="Microsoft YaHei" charset="-122"/>
              </a:rPr>
              <a:t>。</a:t>
            </a:r>
          </a:p>
        </p:txBody>
      </p:sp>
      <p:sp>
        <p:nvSpPr>
          <p:cNvPr id="12" name="圆角矩形 11"/>
          <p:cNvSpPr/>
          <p:nvPr/>
        </p:nvSpPr>
        <p:spPr>
          <a:xfrm>
            <a:off x="334127" y="1429760"/>
            <a:ext cx="3156665"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a:latin typeface="FZLanTingHeiS-R-GB" panose="02000000000000000000" pitchFamily="2" charset="-122"/>
                <a:ea typeface="FZLanTingHeiS-R-GB" panose="02000000000000000000" pitchFamily="2" charset="-122"/>
                <a:cs typeface="Microsoft YaHei" charset="-122"/>
              </a:rPr>
              <a:t>一、需求价格弹性的概念</a:t>
            </a:r>
          </a:p>
        </p:txBody>
      </p:sp>
    </p:spTree>
    <p:extLst>
      <p:ext uri="{BB962C8B-B14F-4D97-AF65-F5344CB8AC3E}">
        <p14:creationId xmlns:p14="http://schemas.microsoft.com/office/powerpoint/2010/main" val="25122171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文本框 5"/>
              <p:cNvSpPr txBox="1"/>
              <p:nvPr/>
            </p:nvSpPr>
            <p:spPr>
              <a:xfrm>
                <a:off x="225887" y="863299"/>
                <a:ext cx="11740226" cy="4652299"/>
              </a:xfrm>
              <a:prstGeom prst="rect">
                <a:avLst/>
              </a:prstGeom>
              <a:noFill/>
            </p:spPr>
            <p:txBody>
              <a:bodyPr wrap="square" rtlCol="0">
                <a:spAutoFit/>
              </a:bodyPr>
              <a:lstStyle/>
              <a:p>
                <a:pPr>
                  <a:lnSpc>
                    <a:spcPct val="150000"/>
                  </a:lnSpc>
                </a:pPr>
                <a:r>
                  <a:rPr kumimoji="1" lang="zh-CN" altLang="en-US" sz="2000" dirty="0">
                    <a:latin typeface="FZLanTingHeiS-R-GB" panose="02000000000000000000" pitchFamily="2" charset="-122"/>
                    <a:ea typeface="FZLanTingHeiS-R-GB" panose="02000000000000000000" pitchFamily="2" charset="-122"/>
                    <a:cs typeface="Microsoft YaHei" charset="-122"/>
                  </a:rPr>
                  <a:t>例题：小明现在预备用</a:t>
                </a:r>
                <a:r>
                  <a:rPr kumimoji="1" lang="en-US" altLang="zh-CN" sz="2000" dirty="0">
                    <a:latin typeface="FZLanTingHeiS-R-GB" panose="02000000000000000000" pitchFamily="2" charset="-122"/>
                    <a:ea typeface="FZLanTingHeiS-R-GB" panose="02000000000000000000" pitchFamily="2" charset="-122"/>
                    <a:cs typeface="Microsoft YaHei" charset="-122"/>
                  </a:rPr>
                  <a:t>1000</a:t>
                </a:r>
                <a:r>
                  <a:rPr kumimoji="1" lang="zh-CN" altLang="en-US" sz="2000" dirty="0">
                    <a:latin typeface="FZLanTingHeiS-R-GB" panose="02000000000000000000" pitchFamily="2" charset="-122"/>
                    <a:ea typeface="FZLanTingHeiS-R-GB" panose="02000000000000000000" pitchFamily="2" charset="-122"/>
                    <a:cs typeface="Microsoft YaHei" charset="-122"/>
                  </a:rPr>
                  <a:t>元来购买牛肉和大米，牛肉的价格为每斤</a:t>
                </a:r>
                <a:r>
                  <a:rPr kumimoji="1" lang="en-US" altLang="zh-CN" sz="2000" dirty="0">
                    <a:latin typeface="FZLanTingHeiS-R-GB" panose="02000000000000000000" pitchFamily="2" charset="-122"/>
                    <a:ea typeface="FZLanTingHeiS-R-GB" panose="02000000000000000000" pitchFamily="2" charset="-122"/>
                    <a:cs typeface="Microsoft YaHei" charset="-122"/>
                  </a:rPr>
                  <a:t>20</a:t>
                </a:r>
                <a:r>
                  <a:rPr kumimoji="1" lang="zh-CN" altLang="en-US" sz="2000" dirty="0">
                    <a:latin typeface="FZLanTingHeiS-R-GB" panose="02000000000000000000" pitchFamily="2" charset="-122"/>
                    <a:ea typeface="FZLanTingHeiS-R-GB" panose="02000000000000000000" pitchFamily="2" charset="-122"/>
                    <a:cs typeface="Microsoft YaHei" charset="-122"/>
                  </a:rPr>
                  <a:t>元，大米的价格为每斤</a:t>
                </a:r>
                <a:r>
                  <a:rPr kumimoji="1" lang="en-US" altLang="zh-CN" sz="2000" dirty="0">
                    <a:latin typeface="FZLanTingHeiS-R-GB" panose="02000000000000000000" pitchFamily="2" charset="-122"/>
                    <a:ea typeface="FZLanTingHeiS-R-GB" panose="02000000000000000000" pitchFamily="2" charset="-122"/>
                    <a:cs typeface="Microsoft YaHei" charset="-122"/>
                  </a:rPr>
                  <a:t>5</a:t>
                </a:r>
                <a:r>
                  <a:rPr kumimoji="1" lang="zh-CN" altLang="en-US" sz="2000" dirty="0">
                    <a:latin typeface="FZLanTingHeiS-R-GB" panose="02000000000000000000" pitchFamily="2" charset="-122"/>
                    <a:ea typeface="FZLanTingHeiS-R-GB" panose="02000000000000000000" pitchFamily="2" charset="-122"/>
                    <a:cs typeface="Microsoft YaHei" charset="-122"/>
                  </a:rPr>
                  <a:t>元。</a:t>
                </a:r>
              </a:p>
              <a:p>
                <a:pPr>
                  <a:lnSpc>
                    <a:spcPct val="150000"/>
                  </a:lnSpc>
                </a:pPr>
                <a:r>
                  <a:rPr kumimoji="1" lang="zh-CN" altLang="en-US" sz="2000" dirty="0">
                    <a:latin typeface="FZLanTingHeiS-R-GB" panose="02000000000000000000" pitchFamily="2" charset="-122"/>
                    <a:ea typeface="FZLanTingHeiS-R-GB" panose="02000000000000000000" pitchFamily="2" charset="-122"/>
                    <a:cs typeface="Microsoft YaHei" charset="-122"/>
                  </a:rPr>
                  <a:t>（</a:t>
                </a:r>
                <a:r>
                  <a:rPr kumimoji="1" lang="en-US" altLang="zh-CN" sz="2000" dirty="0">
                    <a:latin typeface="FZLanTingHeiS-R-GB" panose="02000000000000000000" pitchFamily="2" charset="-122"/>
                    <a:ea typeface="FZLanTingHeiS-R-GB" panose="02000000000000000000" pitchFamily="2" charset="-122"/>
                    <a:cs typeface="Microsoft YaHei" charset="-122"/>
                  </a:rPr>
                  <a:t>1</a:t>
                </a:r>
                <a:r>
                  <a:rPr kumimoji="1" lang="zh-CN" altLang="en-US" sz="2000" dirty="0">
                    <a:latin typeface="FZLanTingHeiS-R-GB" panose="02000000000000000000" pitchFamily="2" charset="-122"/>
                    <a:ea typeface="FZLanTingHeiS-R-GB" panose="02000000000000000000" pitchFamily="2" charset="-122"/>
                    <a:cs typeface="Microsoft YaHei" charset="-122"/>
                  </a:rPr>
                  <a:t>）请写出小明购买牛肉和大米的预算线方程。</a:t>
                </a:r>
              </a:p>
              <a:p>
                <a:pPr>
                  <a:lnSpc>
                    <a:spcPct val="150000"/>
                  </a:lnSpc>
                </a:pPr>
                <a:r>
                  <a:rPr kumimoji="1" lang="zh-CN" altLang="en-US" sz="2000" dirty="0">
                    <a:latin typeface="FZLanTingHeiS-R-GB" panose="02000000000000000000" pitchFamily="2" charset="-122"/>
                    <a:ea typeface="FZLanTingHeiS-R-GB" panose="02000000000000000000" pitchFamily="2" charset="-122"/>
                    <a:cs typeface="Microsoft YaHei" charset="-122"/>
                  </a:rPr>
                  <a:t>（</a:t>
                </a:r>
                <a:r>
                  <a:rPr kumimoji="1" lang="en-US" altLang="zh-CN" sz="2000" dirty="0">
                    <a:latin typeface="FZLanTingHeiS-R-GB" panose="02000000000000000000" pitchFamily="2" charset="-122"/>
                    <a:ea typeface="FZLanTingHeiS-R-GB" panose="02000000000000000000" pitchFamily="2" charset="-122"/>
                    <a:cs typeface="Microsoft YaHei" charset="-122"/>
                  </a:rPr>
                  <a:t>2</a:t>
                </a:r>
                <a:r>
                  <a:rPr kumimoji="1" lang="zh-CN" altLang="en-US" sz="2000" dirty="0">
                    <a:latin typeface="FZLanTingHeiS-R-GB" panose="02000000000000000000" pitchFamily="2" charset="-122"/>
                    <a:ea typeface="FZLanTingHeiS-R-GB" panose="02000000000000000000" pitchFamily="2" charset="-122"/>
                    <a:cs typeface="Microsoft YaHei" charset="-122"/>
                  </a:rPr>
                  <a:t>）如果以牛肉的购买量为纵轴，大米的购买量为横轴，预算线的斜率为多少？</a:t>
                </a:r>
              </a:p>
              <a:p>
                <a:pPr>
                  <a:lnSpc>
                    <a:spcPct val="150000"/>
                  </a:lnSpc>
                </a:pPr>
                <a:r>
                  <a:rPr kumimoji="1" lang="zh-CN" altLang="en-US" sz="2000" dirty="0">
                    <a:latin typeface="FZLanTingHeiS-R-GB" panose="02000000000000000000" pitchFamily="2" charset="-122"/>
                    <a:ea typeface="FZLanTingHeiS-R-GB" panose="02000000000000000000" pitchFamily="2" charset="-122"/>
                    <a:cs typeface="Microsoft YaHei" charset="-122"/>
                  </a:rPr>
                  <a:t>（</a:t>
                </a:r>
                <a:r>
                  <a:rPr kumimoji="1" lang="en-US" altLang="zh-CN" sz="2000" dirty="0">
                    <a:latin typeface="FZLanTingHeiS-R-GB" panose="02000000000000000000" pitchFamily="2" charset="-122"/>
                    <a:ea typeface="FZLanTingHeiS-R-GB" panose="02000000000000000000" pitchFamily="2" charset="-122"/>
                    <a:cs typeface="Microsoft YaHei" charset="-122"/>
                  </a:rPr>
                  <a:t>3</a:t>
                </a:r>
                <a:r>
                  <a:rPr kumimoji="1" lang="zh-CN" altLang="en-US" sz="2000" dirty="0">
                    <a:latin typeface="FZLanTingHeiS-R-GB" panose="02000000000000000000" pitchFamily="2" charset="-122"/>
                    <a:ea typeface="FZLanTingHeiS-R-GB" panose="02000000000000000000" pitchFamily="2" charset="-122"/>
                    <a:cs typeface="Microsoft YaHei" charset="-122"/>
                  </a:rPr>
                  <a:t>）如果大米的价格降低到每斤</a:t>
                </a:r>
                <a:r>
                  <a:rPr kumimoji="1" lang="en-US" altLang="zh-CN" sz="2000" dirty="0">
                    <a:latin typeface="FZLanTingHeiS-R-GB" panose="02000000000000000000" pitchFamily="2" charset="-122"/>
                    <a:ea typeface="FZLanTingHeiS-R-GB" panose="02000000000000000000" pitchFamily="2" charset="-122"/>
                    <a:cs typeface="Microsoft YaHei" charset="-122"/>
                  </a:rPr>
                  <a:t>4</a:t>
                </a:r>
                <a:r>
                  <a:rPr kumimoji="1" lang="zh-CN" altLang="en-US" sz="2000" dirty="0">
                    <a:latin typeface="FZLanTingHeiS-R-GB" panose="02000000000000000000" pitchFamily="2" charset="-122"/>
                    <a:ea typeface="FZLanTingHeiS-R-GB" panose="02000000000000000000" pitchFamily="2" charset="-122"/>
                    <a:cs typeface="Microsoft YaHei" charset="-122"/>
                  </a:rPr>
                  <a:t>元，请写出新的预算线方程。</a:t>
                </a:r>
                <a:endParaRPr kumimoji="1" lang="en-US" altLang="zh-CN" sz="2000" dirty="0">
                  <a:latin typeface="FZLanTingHeiS-R-GB" panose="02000000000000000000" pitchFamily="2" charset="-122"/>
                  <a:ea typeface="FZLanTingHeiS-R-GB" panose="02000000000000000000" pitchFamily="2" charset="-122"/>
                  <a:cs typeface="Microsoft YaHei" charset="-122"/>
                </a:endParaRPr>
              </a:p>
              <a:p>
                <a:pPr>
                  <a:lnSpc>
                    <a:spcPct val="150000"/>
                  </a:lnSpc>
                </a:pPr>
                <a:r>
                  <a:rPr kumimoji="1" lang="zh-CN" altLang="en-US" sz="2000" dirty="0">
                    <a:latin typeface="FZLanTingHeiS-R-GB" panose="02000000000000000000" pitchFamily="2" charset="-122"/>
                    <a:ea typeface="FZLanTingHeiS-R-GB" panose="02000000000000000000" pitchFamily="2" charset="-122"/>
                    <a:cs typeface="Microsoft YaHei" charset="-122"/>
                  </a:rPr>
                  <a:t>解：</a:t>
                </a:r>
              </a:p>
              <a:p>
                <a:pPr>
                  <a:lnSpc>
                    <a:spcPct val="150000"/>
                  </a:lnSpc>
                </a:pPr>
                <a:r>
                  <a:rPr kumimoji="1" lang="zh-CN" altLang="en-US" sz="2000" dirty="0">
                    <a:latin typeface="FZLanTingHeiS-R-GB" panose="02000000000000000000" pitchFamily="2" charset="-122"/>
                    <a:ea typeface="FZLanTingHeiS-R-GB" panose="02000000000000000000" pitchFamily="2" charset="-122"/>
                    <a:cs typeface="Microsoft YaHei" charset="-122"/>
                  </a:rPr>
                  <a:t>（</a:t>
                </a:r>
                <a:r>
                  <a:rPr kumimoji="1" lang="en-US" altLang="zh-CN" sz="2000" dirty="0">
                    <a:latin typeface="FZLanTingHeiS-R-GB" panose="02000000000000000000" pitchFamily="2" charset="-122"/>
                    <a:ea typeface="FZLanTingHeiS-R-GB" panose="02000000000000000000" pitchFamily="2" charset="-122"/>
                    <a:cs typeface="Microsoft YaHei" charset="-122"/>
                  </a:rPr>
                  <a:t>1</a:t>
                </a:r>
                <a:r>
                  <a:rPr kumimoji="1" lang="zh-CN" altLang="en-US" sz="2000" dirty="0">
                    <a:latin typeface="FZLanTingHeiS-R-GB" panose="02000000000000000000" pitchFamily="2" charset="-122"/>
                    <a:ea typeface="FZLanTingHeiS-R-GB" panose="02000000000000000000" pitchFamily="2" charset="-122"/>
                    <a:cs typeface="Microsoft YaHei" charset="-122"/>
                  </a:rPr>
                  <a:t>）假设大米的购买量为</a:t>
                </a:r>
                <a:r>
                  <a:rPr kumimoji="1" lang="en-US" altLang="zh-CN" sz="2000" dirty="0">
                    <a:latin typeface="FZLanTingHeiS-R-GB" panose="02000000000000000000" pitchFamily="2" charset="-122"/>
                    <a:ea typeface="FZLanTingHeiS-R-GB" panose="02000000000000000000" pitchFamily="2" charset="-122"/>
                    <a:cs typeface="Microsoft YaHei" charset="-122"/>
                  </a:rPr>
                  <a:t>X</a:t>
                </a:r>
                <a:r>
                  <a:rPr kumimoji="1" lang="zh-CN" altLang="en-US" sz="2000" dirty="0">
                    <a:latin typeface="FZLanTingHeiS-R-GB" panose="02000000000000000000" pitchFamily="2" charset="-122"/>
                    <a:ea typeface="FZLanTingHeiS-R-GB" panose="02000000000000000000" pitchFamily="2" charset="-122"/>
                    <a:cs typeface="Microsoft YaHei" charset="-122"/>
                  </a:rPr>
                  <a:t>，牛肉的购买量为</a:t>
                </a:r>
                <a:r>
                  <a:rPr kumimoji="1" lang="en-US" altLang="zh-CN" sz="2000" dirty="0">
                    <a:latin typeface="FZLanTingHeiS-R-GB" panose="02000000000000000000" pitchFamily="2" charset="-122"/>
                    <a:ea typeface="FZLanTingHeiS-R-GB" panose="02000000000000000000" pitchFamily="2" charset="-122"/>
                    <a:cs typeface="Microsoft YaHei" charset="-122"/>
                  </a:rPr>
                  <a:t>Y</a:t>
                </a:r>
                <a:r>
                  <a:rPr kumimoji="1" lang="zh-CN" altLang="en-US" sz="2000" dirty="0">
                    <a:latin typeface="FZLanTingHeiS-R-GB" panose="02000000000000000000" pitchFamily="2" charset="-122"/>
                    <a:ea typeface="FZLanTingHeiS-R-GB" panose="02000000000000000000" pitchFamily="2" charset="-122"/>
                    <a:cs typeface="Microsoft YaHei" charset="-122"/>
                  </a:rPr>
                  <a:t>，则预算线方程为：</a:t>
                </a:r>
                <a:r>
                  <a:rPr kumimoji="1" lang="en-US" altLang="zh-CN" sz="2000" dirty="0">
                    <a:latin typeface="FZLanTingHeiS-R-GB" panose="02000000000000000000" pitchFamily="2" charset="-122"/>
                    <a:ea typeface="FZLanTingHeiS-R-GB" panose="02000000000000000000" pitchFamily="2" charset="-122"/>
                    <a:cs typeface="Microsoft YaHei" charset="-122"/>
                  </a:rPr>
                  <a:t>1000=5X+20Y</a:t>
                </a:r>
              </a:p>
              <a:p>
                <a:pPr>
                  <a:lnSpc>
                    <a:spcPct val="150000"/>
                  </a:lnSpc>
                </a:pPr>
                <a:r>
                  <a:rPr kumimoji="1" lang="zh-CN" altLang="en-US" sz="2000" dirty="0">
                    <a:latin typeface="FZLanTingHeiS-R-GB" panose="02000000000000000000" pitchFamily="2" charset="-122"/>
                    <a:ea typeface="FZLanTingHeiS-R-GB" panose="02000000000000000000" pitchFamily="2" charset="-122"/>
                    <a:cs typeface="Microsoft YaHei" charset="-122"/>
                  </a:rPr>
                  <a:t>（</a:t>
                </a:r>
                <a:r>
                  <a:rPr kumimoji="1" lang="en-US" altLang="zh-CN" sz="2000" dirty="0">
                    <a:latin typeface="FZLanTingHeiS-R-GB" panose="02000000000000000000" pitchFamily="2" charset="-122"/>
                    <a:ea typeface="FZLanTingHeiS-R-GB" panose="02000000000000000000" pitchFamily="2" charset="-122"/>
                    <a:cs typeface="Microsoft YaHei" charset="-122"/>
                  </a:rPr>
                  <a:t>2</a:t>
                </a:r>
                <a:r>
                  <a:rPr kumimoji="1" lang="zh-CN" altLang="en-US" sz="2000" dirty="0">
                    <a:latin typeface="FZLanTingHeiS-R-GB" panose="02000000000000000000" pitchFamily="2" charset="-122"/>
                    <a:ea typeface="FZLanTingHeiS-R-GB" panose="02000000000000000000" pitchFamily="2" charset="-122"/>
                    <a:cs typeface="Microsoft YaHei" charset="-122"/>
                  </a:rPr>
                  <a:t>）如果以牛肉的购买量为纵轴，大米的购买量为横轴，以上预算线可以改写为：</a:t>
                </a:r>
                <a:endParaRPr kumimoji="1" lang="en-US" altLang="zh-CN" sz="2000" dirty="0">
                  <a:latin typeface="FZLanTingHeiS-R-GB" panose="02000000000000000000" pitchFamily="2" charset="-122"/>
                  <a:ea typeface="FZLanTingHeiS-R-GB" panose="02000000000000000000" pitchFamily="2" charset="-122"/>
                  <a:cs typeface="Microsoft YaHei" charset="-122"/>
                </a:endParaRPr>
              </a:p>
              <a:p>
                <a:pPr>
                  <a:lnSpc>
                    <a:spcPct val="150000"/>
                  </a:lnSpc>
                </a:pPr>
                <a:r>
                  <a:rPr kumimoji="1" lang="zh-CN" altLang="en-US" sz="2000" dirty="0">
                    <a:latin typeface="FZLanTingHeiS-R-GB" panose="02000000000000000000" pitchFamily="2" charset="-122"/>
                    <a:ea typeface="FZLanTingHeiS-R-GB" panose="02000000000000000000" pitchFamily="2" charset="-122"/>
                    <a:cs typeface="Microsoft YaHei" charset="-122"/>
                  </a:rPr>
                  <a:t>         预算线的斜率为：</a:t>
                </a:r>
                <a:r>
                  <a:rPr kumimoji="1" lang="en-US" altLang="zh-CN" sz="2800" dirty="0">
                    <a:latin typeface="FZLanTingHeiS-R-GB" panose="02000000000000000000" pitchFamily="2" charset="-122"/>
                    <a:ea typeface="FZLanTingHeiS-R-GB" panose="02000000000000000000" pitchFamily="2" charset="-122"/>
                    <a:cs typeface="Microsoft YaHei" charset="-122"/>
                  </a:rPr>
                  <a:t>-</a:t>
                </a:r>
                <a:r>
                  <a:rPr kumimoji="1" lang="zh-CN" altLang="en-US" sz="2800" dirty="0">
                    <a:latin typeface="FZLanTingHeiS-R-GB" panose="02000000000000000000" pitchFamily="2" charset="-122"/>
                    <a:ea typeface="FZLanTingHeiS-R-GB" panose="02000000000000000000" pitchFamily="2" charset="-122"/>
                    <a:cs typeface="Microsoft YaHei" charset="-122"/>
                  </a:rPr>
                  <a:t> </a:t>
                </a:r>
                <a14:m>
                  <m:oMath xmlns:m="http://schemas.openxmlformats.org/officeDocument/2006/math">
                    <m:f>
                      <m:fPr>
                        <m:ctrlPr>
                          <a:rPr kumimoji="1" lang="mr-IN" altLang="zh-CN" sz="2800" i="1" smtClean="0">
                            <a:latin typeface="Cambria Math" panose="02040503050406030204" pitchFamily="18" charset="0"/>
                            <a:ea typeface="Microsoft YaHei" charset="-122"/>
                            <a:cs typeface="Microsoft YaHei" charset="-122"/>
                          </a:rPr>
                        </m:ctrlPr>
                      </m:fPr>
                      <m:num>
                        <m:r>
                          <a:rPr kumimoji="1" lang="en-US" altLang="zh-CN" sz="2800" smtClean="0">
                            <a:latin typeface="Cambria Math"/>
                            <a:ea typeface="Microsoft YaHei" charset="-122"/>
                            <a:cs typeface="Microsoft YaHei" charset="-122"/>
                          </a:rPr>
                          <m:t>1</m:t>
                        </m:r>
                      </m:num>
                      <m:den>
                        <m:r>
                          <a:rPr kumimoji="1" lang="en-US" altLang="zh-CN" sz="2800" smtClean="0">
                            <a:latin typeface="Cambria Math"/>
                            <a:ea typeface="Microsoft YaHei" charset="-122"/>
                            <a:cs typeface="Microsoft YaHei" charset="-122"/>
                          </a:rPr>
                          <m:t>4</m:t>
                        </m:r>
                      </m:den>
                    </m:f>
                  </m:oMath>
                </a14:m>
                <a:endParaRPr kumimoji="1" lang="en-US" altLang="zh-CN" sz="2000" dirty="0">
                  <a:latin typeface="FZLanTingHeiS-R-GB" panose="02000000000000000000" pitchFamily="2" charset="-122"/>
                  <a:ea typeface="FZLanTingHeiS-R-GB" panose="02000000000000000000" pitchFamily="2" charset="-122"/>
                  <a:cs typeface="Microsoft YaHei" charset="-122"/>
                </a:endParaRPr>
              </a:p>
              <a:p>
                <a:pPr>
                  <a:lnSpc>
                    <a:spcPct val="150000"/>
                  </a:lnSpc>
                </a:pPr>
                <a:r>
                  <a:rPr kumimoji="1" lang="zh-CN" altLang="en-US" sz="2000" dirty="0">
                    <a:solidFill>
                      <a:schemeClr val="bg1"/>
                    </a:solidFill>
                    <a:latin typeface="FZLanTingHeiS-R-GB" panose="02000000000000000000" pitchFamily="2" charset="-122"/>
                    <a:ea typeface="FZLanTingHeiS-R-GB" panose="02000000000000000000" pitchFamily="2" charset="-122"/>
                    <a:cs typeface="Microsoft YaHei" charset="-122"/>
                  </a:rPr>
                  <a:t>（</a:t>
                </a:r>
                <a:r>
                  <a:rPr kumimoji="1" lang="en-US" altLang="zh-CN" sz="2000" dirty="0">
                    <a:solidFill>
                      <a:schemeClr val="bg1"/>
                    </a:solidFill>
                    <a:latin typeface="FZLanTingHeiS-R-GB" panose="02000000000000000000" pitchFamily="2" charset="-122"/>
                    <a:ea typeface="FZLanTingHeiS-R-GB" panose="02000000000000000000" pitchFamily="2" charset="-122"/>
                    <a:cs typeface="Microsoft YaHei" charset="-122"/>
                  </a:rPr>
                  <a:t>3</a:t>
                </a:r>
                <a:r>
                  <a:rPr kumimoji="1" lang="zh-CN" altLang="en-US" sz="2000" dirty="0">
                    <a:solidFill>
                      <a:schemeClr val="bg1"/>
                    </a:solidFill>
                    <a:latin typeface="FZLanTingHeiS-R-GB" panose="02000000000000000000" pitchFamily="2" charset="-122"/>
                    <a:ea typeface="FZLanTingHeiS-R-GB" panose="02000000000000000000" pitchFamily="2" charset="-122"/>
                    <a:cs typeface="Microsoft YaHei" charset="-122"/>
                  </a:rPr>
                  <a:t>）如果大米的价格降低到每斤</a:t>
                </a:r>
                <a:r>
                  <a:rPr kumimoji="1" lang="en-US" altLang="zh-CN" sz="2000" dirty="0">
                    <a:solidFill>
                      <a:schemeClr val="bg1"/>
                    </a:solidFill>
                    <a:latin typeface="FZLanTingHeiS-R-GB" panose="02000000000000000000" pitchFamily="2" charset="-122"/>
                    <a:ea typeface="FZLanTingHeiS-R-GB" panose="02000000000000000000" pitchFamily="2" charset="-122"/>
                    <a:cs typeface="Microsoft YaHei" charset="-122"/>
                  </a:rPr>
                  <a:t>4</a:t>
                </a:r>
                <a:r>
                  <a:rPr kumimoji="1" lang="zh-CN" altLang="en-US" sz="2000" dirty="0">
                    <a:solidFill>
                      <a:schemeClr val="bg1"/>
                    </a:solidFill>
                    <a:latin typeface="FZLanTingHeiS-R-GB" panose="02000000000000000000" pitchFamily="2" charset="-122"/>
                    <a:ea typeface="FZLanTingHeiS-R-GB" panose="02000000000000000000" pitchFamily="2" charset="-122"/>
                    <a:cs typeface="Microsoft YaHei" charset="-122"/>
                  </a:rPr>
                  <a:t>元，新的预算线方程为：</a:t>
                </a:r>
                <a:r>
                  <a:rPr kumimoji="1" lang="en-US" altLang="zh-CN" sz="2000" dirty="0">
                    <a:solidFill>
                      <a:schemeClr val="bg1"/>
                    </a:solidFill>
                    <a:latin typeface="FZLanTingHeiS-R-GB" panose="02000000000000000000" pitchFamily="2" charset="-122"/>
                    <a:ea typeface="FZLanTingHeiS-R-GB" panose="02000000000000000000" pitchFamily="2" charset="-122"/>
                    <a:cs typeface="Microsoft YaHei" charset="-122"/>
                  </a:rPr>
                  <a:t>1000=4X+20Y</a:t>
                </a:r>
              </a:p>
            </p:txBody>
          </p:sp>
        </mc:Choice>
        <mc:Fallback xmlns="">
          <p:sp>
            <p:nvSpPr>
              <p:cNvPr id="6" name="文本框 5"/>
              <p:cNvSpPr txBox="1">
                <a:spLocks noRot="1" noChangeAspect="1" noMove="1" noResize="1" noEditPoints="1" noAdjustHandles="1" noChangeArrowheads="1" noChangeShapeType="1" noTextEdit="1"/>
              </p:cNvSpPr>
              <p:nvPr/>
            </p:nvSpPr>
            <p:spPr>
              <a:xfrm>
                <a:off x="225887" y="863299"/>
                <a:ext cx="11740226" cy="4652299"/>
              </a:xfrm>
              <a:prstGeom prst="rect">
                <a:avLst/>
              </a:prstGeom>
              <a:blipFill>
                <a:blip r:embed="rId4"/>
                <a:stretch>
                  <a:fillRect l="-540" b="-1090"/>
                </a:stretch>
              </a:blipFill>
            </p:spPr>
            <p:txBody>
              <a:bodyPr/>
              <a:lstStyle/>
              <a:p>
                <a:r>
                  <a:rPr lang="zh-CN" altLang="en-US">
                    <a:noFill/>
                  </a:rPr>
                  <a:t> </a:t>
                </a:r>
              </a:p>
            </p:txBody>
          </p:sp>
        </mc:Fallback>
      </mc:AlternateContent>
      <p:graphicFrame>
        <p:nvGraphicFramePr>
          <p:cNvPr id="7" name="对象 6"/>
          <p:cNvGraphicFramePr>
            <a:graphicFrameLocks noChangeAspect="1"/>
          </p:cNvGraphicFramePr>
          <p:nvPr/>
        </p:nvGraphicFramePr>
        <p:xfrm>
          <a:off x="9563493" y="3579456"/>
          <a:ext cx="1368430" cy="652636"/>
        </p:xfrm>
        <a:graphic>
          <a:graphicData uri="http://schemas.openxmlformats.org/presentationml/2006/ole">
            <mc:AlternateContent xmlns:mc="http://schemas.openxmlformats.org/markup-compatibility/2006">
              <mc:Choice xmlns:v="urn:schemas-microsoft-com:vml" Requires="v">
                <p:oleObj spid="_x0000_s212993" r:id="rId5" imgW="825480" imgH="393480" progId="Equation.KSEE3">
                  <p:embed/>
                </p:oleObj>
              </mc:Choice>
              <mc:Fallback>
                <p:oleObj r:id="rId5" imgW="825480" imgH="393480" progId="Equation.KSEE3">
                  <p:embed/>
                  <p:pic>
                    <p:nvPicPr>
                      <p:cNvPr id="7" name="对象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563493" y="3579456"/>
                        <a:ext cx="1368430" cy="652636"/>
                      </a:xfrm>
                      <a:prstGeom prst="rect">
                        <a:avLst/>
                      </a:prstGeom>
                      <a:noFill/>
                    </p:spPr>
                  </p:pic>
                </p:oleObj>
              </mc:Fallback>
            </mc:AlternateContent>
          </a:graphicData>
        </a:graphic>
      </p:graphicFrame>
    </p:spTree>
    <p:extLst>
      <p:ext uri="{BB962C8B-B14F-4D97-AF65-F5344CB8AC3E}">
        <p14:creationId xmlns:p14="http://schemas.microsoft.com/office/powerpoint/2010/main" val="25621859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4767262" cy="543062"/>
          </a:xfrm>
          <a:prstGeom prst="rect">
            <a:avLst/>
          </a:prstGeom>
          <a:noFill/>
        </p:spPr>
        <p:txBody>
          <a:bodyPr wrap="square" lIns="111090" tIns="55545" rIns="111090" bIns="55545" rtlCol="0">
            <a:spAutoFit/>
          </a:bodyPr>
          <a:lstStyle/>
          <a:p>
            <a:pPr lvl="0"/>
            <a:r>
              <a:rPr lang="en-US" altLang="zh-CN" sz="2800" dirty="0">
                <a:latin typeface="FZLanTingHeiS-R-GB" panose="02000000000000000000" pitchFamily="2" charset="-122"/>
                <a:ea typeface="FZLanTingHeiS-R-GB" panose="02000000000000000000" pitchFamily="2" charset="-122"/>
                <a:cs typeface="Microsoft YaHei" charset="-122"/>
              </a:rPr>
              <a:t>4.1.1</a:t>
            </a:r>
            <a:r>
              <a:rPr lang="zh-CN" altLang="en-US" sz="2800" dirty="0">
                <a:latin typeface="FZLanTingHeiS-R-GB" panose="02000000000000000000" pitchFamily="2" charset="-122"/>
                <a:ea typeface="FZLanTingHeiS-R-GB" panose="02000000000000000000" pitchFamily="2" charset="-122"/>
                <a:cs typeface="Microsoft YaHei" charset="-122"/>
              </a:rPr>
              <a:t> 需求价格弹性</a:t>
            </a:r>
          </a:p>
        </p:txBody>
      </p:sp>
      <p:graphicFrame>
        <p:nvGraphicFramePr>
          <p:cNvPr id="9" name="图表 8"/>
          <p:cNvGraphicFramePr/>
          <p:nvPr/>
        </p:nvGraphicFramePr>
        <p:xfrm>
          <a:off x="8566484" y="98338"/>
          <a:ext cx="4555957" cy="157832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文本框 3"/>
          <p:cNvSpPr txBox="1"/>
          <p:nvPr/>
        </p:nvSpPr>
        <p:spPr>
          <a:xfrm>
            <a:off x="334126" y="2165143"/>
            <a:ext cx="11456091" cy="2797048"/>
          </a:xfrm>
          <a:prstGeom prst="rect">
            <a:avLst/>
          </a:prstGeom>
          <a:solidFill>
            <a:schemeClr val="bg1"/>
          </a:solidFill>
        </p:spPr>
        <p:txBody>
          <a:bodyPr wrap="square" rtlCol="0">
            <a:spAutoFit/>
          </a:bodyPr>
          <a:lstStyle/>
          <a:p>
            <a:pPr>
              <a:lnSpc>
                <a:spcPct val="150000"/>
              </a:lnSpc>
            </a:pPr>
            <a:r>
              <a:rPr lang="zh-CN" altLang="zh-CN" sz="2400" dirty="0">
                <a:latin typeface="FZLanTingHeiS-R-GB" panose="02000000000000000000" pitchFamily="2" charset="-122"/>
                <a:ea typeface="FZLanTingHeiS-R-GB" panose="02000000000000000000" pitchFamily="2" charset="-122"/>
                <a:cs typeface="Microsoft YaHei" charset="-122"/>
              </a:rPr>
              <a:t>根据需求定理，在其他因素不变的条件下，</a:t>
            </a:r>
            <a:r>
              <a:rPr lang="zh-CN" altLang="en-US" sz="2400" dirty="0">
                <a:latin typeface="FZLanTingHeiS-R-GB" panose="02000000000000000000" pitchFamily="2" charset="-122"/>
                <a:ea typeface="FZLanTingHeiS-R-GB" panose="02000000000000000000" pitchFamily="2" charset="-122"/>
                <a:cs typeface="Microsoft YaHei" charset="-122"/>
              </a:rPr>
              <a:t>同一种</a:t>
            </a:r>
            <a:r>
              <a:rPr lang="zh-CN" altLang="zh-CN" sz="2400" dirty="0">
                <a:latin typeface="FZLanTingHeiS-R-GB" panose="02000000000000000000" pitchFamily="2" charset="-122"/>
                <a:ea typeface="FZLanTingHeiS-R-GB" panose="02000000000000000000" pitchFamily="2" charset="-122"/>
                <a:cs typeface="Microsoft YaHei" charset="-122"/>
              </a:rPr>
              <a:t>商品的需求量与其价格的变化方向</a:t>
            </a:r>
            <a:r>
              <a:rPr lang="zh-CN" altLang="en-US" sz="2400" dirty="0">
                <a:latin typeface="FZLanTingHeiS-R-GB" panose="02000000000000000000" pitchFamily="2" charset="-122"/>
                <a:ea typeface="FZLanTingHeiS-R-GB" panose="02000000000000000000" pitchFamily="2" charset="-122"/>
                <a:cs typeface="Microsoft YaHei" charset="-122"/>
              </a:rPr>
              <a:t>相反</a:t>
            </a:r>
            <a:r>
              <a:rPr lang="zh-CN" altLang="zh-CN" sz="2400" dirty="0">
                <a:latin typeface="FZLanTingHeiS-R-GB" panose="02000000000000000000" pitchFamily="2" charset="-122"/>
                <a:ea typeface="FZLanTingHeiS-R-GB" panose="02000000000000000000" pitchFamily="2" charset="-122"/>
                <a:cs typeface="Microsoft YaHei" charset="-122"/>
              </a:rPr>
              <a:t>，所以对于大部分商品而言，其需求价格弹性的计算结果是</a:t>
            </a:r>
            <a:r>
              <a:rPr lang="zh-CN" altLang="zh-CN" sz="2400" dirty="0">
                <a:solidFill>
                  <a:srgbClr val="C00000"/>
                </a:solidFill>
                <a:latin typeface="FZLanTingHeiS-R-GB" panose="02000000000000000000" pitchFamily="2" charset="-122"/>
                <a:ea typeface="FZLanTingHeiS-R-GB" panose="02000000000000000000" pitchFamily="2" charset="-122"/>
                <a:cs typeface="Microsoft YaHei" charset="-122"/>
              </a:rPr>
              <a:t>负值</a:t>
            </a:r>
            <a:r>
              <a:rPr lang="zh-CN" altLang="zh-CN" sz="2400" dirty="0">
                <a:latin typeface="FZLanTingHeiS-R-GB" panose="02000000000000000000" pitchFamily="2" charset="-122"/>
                <a:ea typeface="FZLanTingHeiS-R-GB" panose="02000000000000000000" pitchFamily="2" charset="-122"/>
                <a:cs typeface="Microsoft YaHei" charset="-122"/>
              </a:rPr>
              <a:t>。</a:t>
            </a:r>
            <a:endParaRPr lang="en-US" altLang="zh-CN" sz="2400" dirty="0">
              <a:latin typeface="FZLanTingHeiS-R-GB" panose="02000000000000000000" pitchFamily="2" charset="-122"/>
              <a:ea typeface="FZLanTingHeiS-R-GB" panose="02000000000000000000" pitchFamily="2" charset="-122"/>
              <a:cs typeface="Microsoft YaHei" charset="-122"/>
            </a:endParaRPr>
          </a:p>
          <a:p>
            <a:pPr>
              <a:lnSpc>
                <a:spcPct val="150000"/>
              </a:lnSpc>
            </a:pPr>
            <a:r>
              <a:rPr lang="zh-CN" altLang="zh-CN" sz="2400" dirty="0">
                <a:latin typeface="FZLanTingHeiS-R-GB" panose="02000000000000000000" pitchFamily="2" charset="-122"/>
                <a:ea typeface="FZLanTingHeiS-R-GB" panose="02000000000000000000" pitchFamily="2" charset="-122"/>
                <a:cs typeface="Microsoft YaHei" charset="-122"/>
              </a:rPr>
              <a:t>在实际运用中，为方便起见，商品的需求价格弹性一般都取其</a:t>
            </a:r>
            <a:r>
              <a:rPr lang="zh-CN" altLang="zh-CN" sz="2400" dirty="0">
                <a:solidFill>
                  <a:srgbClr val="C00000"/>
                </a:solidFill>
                <a:latin typeface="FZLanTingHeiS-R-GB" panose="02000000000000000000" pitchFamily="2" charset="-122"/>
                <a:ea typeface="FZLanTingHeiS-R-GB" panose="02000000000000000000" pitchFamily="2" charset="-122"/>
                <a:cs typeface="Microsoft YaHei" charset="-122"/>
              </a:rPr>
              <a:t>绝对值</a:t>
            </a:r>
            <a:r>
              <a:rPr lang="zh-CN" altLang="zh-CN" sz="2400" dirty="0">
                <a:latin typeface="FZLanTingHeiS-R-GB" panose="02000000000000000000" pitchFamily="2" charset="-122"/>
                <a:ea typeface="FZLanTingHeiS-R-GB" panose="02000000000000000000" pitchFamily="2" charset="-122"/>
                <a:cs typeface="Microsoft YaHei" charset="-122"/>
              </a:rPr>
              <a:t>。</a:t>
            </a:r>
            <a:endParaRPr lang="en-US" altLang="zh-CN" sz="2400" dirty="0">
              <a:latin typeface="FZLanTingHeiS-R-GB" panose="02000000000000000000" pitchFamily="2" charset="-122"/>
              <a:ea typeface="FZLanTingHeiS-R-GB" panose="02000000000000000000" pitchFamily="2" charset="-122"/>
              <a:cs typeface="Microsoft YaHei" charset="-122"/>
            </a:endParaRPr>
          </a:p>
          <a:p>
            <a:pPr>
              <a:lnSpc>
                <a:spcPct val="150000"/>
              </a:lnSpc>
            </a:pPr>
            <a:r>
              <a:rPr lang="zh-CN" altLang="zh-CN" sz="2400" dirty="0">
                <a:latin typeface="FZLanTingHeiS-R-GB" panose="02000000000000000000" pitchFamily="2" charset="-122"/>
                <a:ea typeface="FZLanTingHeiS-R-GB" panose="02000000000000000000" pitchFamily="2" charset="-122"/>
                <a:cs typeface="Microsoft YaHei" charset="-122"/>
              </a:rPr>
              <a:t>计算出来的需求价格弹性系数</a:t>
            </a:r>
            <a:r>
              <a:rPr lang="zh-CN" altLang="zh-CN" sz="2400" dirty="0">
                <a:solidFill>
                  <a:srgbClr val="C00000"/>
                </a:solidFill>
                <a:latin typeface="FZLanTingHeiS-R-GB" panose="02000000000000000000" pitchFamily="2" charset="-122"/>
                <a:ea typeface="FZLanTingHeiS-R-GB" panose="02000000000000000000" pitchFamily="2" charset="-122"/>
                <a:cs typeface="Microsoft YaHei" charset="-122"/>
              </a:rPr>
              <a:t>越大</a:t>
            </a:r>
            <a:r>
              <a:rPr lang="zh-CN" altLang="zh-CN" sz="2400" dirty="0">
                <a:latin typeface="FZLanTingHeiS-R-GB" panose="02000000000000000000" pitchFamily="2" charset="-122"/>
                <a:ea typeface="FZLanTingHeiS-R-GB" panose="02000000000000000000" pitchFamily="2" charset="-122"/>
                <a:cs typeface="Microsoft YaHei" charset="-122"/>
              </a:rPr>
              <a:t>，说明该商品的需求量对其价格变动的反应</a:t>
            </a:r>
            <a:r>
              <a:rPr lang="zh-CN" altLang="zh-CN" sz="2400" dirty="0">
                <a:solidFill>
                  <a:srgbClr val="C00000"/>
                </a:solidFill>
                <a:latin typeface="FZLanTingHeiS-R-GB" panose="02000000000000000000" pitchFamily="2" charset="-122"/>
                <a:ea typeface="FZLanTingHeiS-R-GB" panose="02000000000000000000" pitchFamily="2" charset="-122"/>
                <a:cs typeface="Microsoft YaHei" charset="-122"/>
              </a:rPr>
              <a:t>灵敏度越高</a:t>
            </a:r>
            <a:r>
              <a:rPr lang="zh-CN" altLang="zh-CN" sz="2400" dirty="0">
                <a:latin typeface="FZLanTingHeiS-R-GB" panose="02000000000000000000" pitchFamily="2" charset="-122"/>
                <a:ea typeface="FZLanTingHeiS-R-GB" panose="02000000000000000000" pitchFamily="2" charset="-122"/>
                <a:cs typeface="Microsoft YaHei" charset="-122"/>
              </a:rPr>
              <a:t>。</a:t>
            </a:r>
          </a:p>
        </p:txBody>
      </p:sp>
      <p:sp>
        <p:nvSpPr>
          <p:cNvPr id="12" name="圆角矩形 11"/>
          <p:cNvSpPr/>
          <p:nvPr/>
        </p:nvSpPr>
        <p:spPr>
          <a:xfrm>
            <a:off x="334127" y="1429760"/>
            <a:ext cx="3156665"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a:latin typeface="FZLanTingHeiS-R-GB" panose="02000000000000000000" pitchFamily="2" charset="-122"/>
                <a:ea typeface="FZLanTingHeiS-R-GB" panose="02000000000000000000" pitchFamily="2" charset="-122"/>
                <a:cs typeface="Microsoft YaHei" charset="-122"/>
              </a:rPr>
              <a:t>一、需求价格弹性的概念</a:t>
            </a:r>
          </a:p>
        </p:txBody>
      </p:sp>
    </p:spTree>
    <p:extLst>
      <p:ext uri="{BB962C8B-B14F-4D97-AF65-F5344CB8AC3E}">
        <p14:creationId xmlns:p14="http://schemas.microsoft.com/office/powerpoint/2010/main" val="279139521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86589" y="1126851"/>
            <a:ext cx="8229600" cy="1477328"/>
          </a:xfrm>
          <a:prstGeom prst="rect">
            <a:avLst/>
          </a:prstGeom>
        </p:spPr>
        <p:txBody>
          <a:bodyPr wrap="square">
            <a:spAutoFit/>
          </a:bodyPr>
          <a:lstStyle/>
          <a:p>
            <a:pPr fontAlgn="t">
              <a:lnSpc>
                <a:spcPct val="150000"/>
              </a:lnSpc>
            </a:pPr>
            <a:r>
              <a:rPr lang="zh-CN" altLang="en-US" sz="2000" dirty="0">
                <a:latin typeface="FZLanTingHeiS-R-GB" panose="02000000000000000000" pitchFamily="2" charset="-122"/>
                <a:ea typeface="FZLanTingHeiS-R-GB" panose="02000000000000000000" pitchFamily="2" charset="-122"/>
                <a:cs typeface="Microsoft YaHei" charset="-122"/>
              </a:rPr>
              <a:t>设某水泥厂的需求函数为</a:t>
            </a:r>
            <a:r>
              <a:rPr lang="en-US" altLang="zh-CN" sz="2000" dirty="0">
                <a:latin typeface="FZLanTingHeiS-R-GB" panose="02000000000000000000" pitchFamily="2" charset="-122"/>
                <a:ea typeface="FZLanTingHeiS-R-GB" panose="02000000000000000000" pitchFamily="2" charset="-122"/>
                <a:cs typeface="Microsoft YaHei" charset="-122"/>
              </a:rPr>
              <a:t>Q=400-2P</a:t>
            </a:r>
            <a:r>
              <a:rPr lang="zh-CN" altLang="en-US" sz="2000" dirty="0">
                <a:latin typeface="FZLanTingHeiS-R-GB" panose="02000000000000000000" pitchFamily="2" charset="-122"/>
                <a:ea typeface="FZLanTingHeiS-R-GB" panose="02000000000000000000" pitchFamily="2" charset="-122"/>
                <a:cs typeface="Microsoft YaHei" charset="-122"/>
              </a:rPr>
              <a:t>。问：</a:t>
            </a:r>
          </a:p>
          <a:p>
            <a:pPr fontAlgn="t">
              <a:lnSpc>
                <a:spcPct val="150000"/>
              </a:lnSpc>
            </a:pPr>
            <a:r>
              <a:rPr lang="en-US" altLang="zh-CN" sz="2000" dirty="0">
                <a:latin typeface="FZLanTingHeiS-R-GB" panose="02000000000000000000" pitchFamily="2" charset="-122"/>
                <a:ea typeface="FZLanTingHeiS-R-GB" panose="02000000000000000000" pitchFamily="2" charset="-122"/>
                <a:cs typeface="Microsoft YaHei" charset="-122"/>
              </a:rPr>
              <a:t>1. </a:t>
            </a:r>
            <a:r>
              <a:rPr lang="zh-CN" altLang="en-US" sz="2000" dirty="0">
                <a:latin typeface="FZLanTingHeiS-R-GB" panose="02000000000000000000" pitchFamily="2" charset="-122"/>
                <a:ea typeface="FZLanTingHeiS-R-GB" panose="02000000000000000000" pitchFamily="2" charset="-122"/>
                <a:cs typeface="Microsoft YaHei" charset="-122"/>
              </a:rPr>
              <a:t>该厂计划销售水泥</a:t>
            </a:r>
            <a:r>
              <a:rPr lang="en-US" altLang="zh-CN" sz="2000" dirty="0">
                <a:latin typeface="FZLanTingHeiS-R-GB" panose="02000000000000000000" pitchFamily="2" charset="-122"/>
                <a:ea typeface="FZLanTingHeiS-R-GB" panose="02000000000000000000" pitchFamily="2" charset="-122"/>
                <a:cs typeface="Microsoft YaHei" charset="-122"/>
              </a:rPr>
              <a:t>180</a:t>
            </a:r>
            <a:r>
              <a:rPr lang="zh-CN" altLang="en-US" sz="2000" dirty="0">
                <a:latin typeface="FZLanTingHeiS-R-GB" panose="02000000000000000000" pitchFamily="2" charset="-122"/>
                <a:ea typeface="FZLanTingHeiS-R-GB" panose="02000000000000000000" pitchFamily="2" charset="-122"/>
                <a:cs typeface="Microsoft YaHei" charset="-122"/>
              </a:rPr>
              <a:t>吨，价格应为多少？</a:t>
            </a:r>
            <a:endParaRPr lang="en-US" altLang="zh-CN" sz="2000" dirty="0">
              <a:latin typeface="FZLanTingHeiS-R-GB" panose="02000000000000000000" pitchFamily="2" charset="-122"/>
              <a:ea typeface="FZLanTingHeiS-R-GB" panose="02000000000000000000" pitchFamily="2" charset="-122"/>
              <a:cs typeface="Microsoft YaHei" charset="-122"/>
            </a:endParaRPr>
          </a:p>
          <a:p>
            <a:pPr fontAlgn="t">
              <a:lnSpc>
                <a:spcPct val="150000"/>
              </a:lnSpc>
            </a:pPr>
            <a:r>
              <a:rPr lang="en-US" altLang="zh-CN" sz="2000" dirty="0">
                <a:latin typeface="FZLanTingHeiS-R-GB" panose="02000000000000000000" pitchFamily="2" charset="-122"/>
                <a:ea typeface="FZLanTingHeiS-R-GB" panose="02000000000000000000" pitchFamily="2" charset="-122"/>
                <a:cs typeface="Microsoft YaHei" charset="-122"/>
              </a:rPr>
              <a:t>2.</a:t>
            </a:r>
            <a:r>
              <a:rPr lang="zh-CN" altLang="en-US" sz="2000" dirty="0">
                <a:latin typeface="FZLanTingHeiS-R-GB" panose="02000000000000000000" pitchFamily="2" charset="-122"/>
                <a:ea typeface="FZLanTingHeiS-R-GB" panose="02000000000000000000" pitchFamily="2" charset="-122"/>
                <a:cs typeface="Microsoft YaHei" charset="-122"/>
              </a:rPr>
              <a:t> 每吨水泥价格</a:t>
            </a:r>
            <a:r>
              <a:rPr lang="en-US" altLang="zh-CN" sz="2000" dirty="0">
                <a:latin typeface="FZLanTingHeiS-R-GB" panose="02000000000000000000" pitchFamily="2" charset="-122"/>
                <a:ea typeface="FZLanTingHeiS-R-GB" panose="02000000000000000000" pitchFamily="2" charset="-122"/>
                <a:cs typeface="Microsoft YaHei" charset="-122"/>
              </a:rPr>
              <a:t>P=120</a:t>
            </a:r>
            <a:r>
              <a:rPr lang="zh-CN" altLang="en-US" sz="2000" dirty="0">
                <a:latin typeface="FZLanTingHeiS-R-GB" panose="02000000000000000000" pitchFamily="2" charset="-122"/>
                <a:ea typeface="FZLanTingHeiS-R-GB" panose="02000000000000000000" pitchFamily="2" charset="-122"/>
                <a:cs typeface="Microsoft YaHei" charset="-122"/>
              </a:rPr>
              <a:t>美元时的价格点弹性为多少？</a:t>
            </a:r>
            <a:endParaRPr lang="en-US" altLang="zh-CN" sz="2000" dirty="0">
              <a:latin typeface="FZLanTingHeiS-R-GB" panose="02000000000000000000" pitchFamily="2" charset="-122"/>
              <a:ea typeface="FZLanTingHeiS-R-GB" panose="02000000000000000000" pitchFamily="2" charset="-122"/>
              <a:cs typeface="Microsoft YaHei" charset="-122"/>
            </a:endParaRPr>
          </a:p>
        </p:txBody>
      </p:sp>
    </p:spTree>
    <p:extLst>
      <p:ext uri="{BB962C8B-B14F-4D97-AF65-F5344CB8AC3E}">
        <p14:creationId xmlns:p14="http://schemas.microsoft.com/office/powerpoint/2010/main" val="40865147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86589" y="1126851"/>
            <a:ext cx="8229600" cy="2862322"/>
          </a:xfrm>
          <a:prstGeom prst="rect">
            <a:avLst/>
          </a:prstGeom>
        </p:spPr>
        <p:txBody>
          <a:bodyPr wrap="square">
            <a:spAutoFit/>
          </a:bodyPr>
          <a:lstStyle/>
          <a:p>
            <a:pPr fontAlgn="t">
              <a:lnSpc>
                <a:spcPct val="150000"/>
              </a:lnSpc>
            </a:pPr>
            <a:r>
              <a:rPr lang="zh-CN" altLang="en-US" sz="2000" dirty="0">
                <a:latin typeface="FZLanTingHeiS-R-GB" panose="02000000000000000000" pitchFamily="2" charset="-122"/>
                <a:ea typeface="FZLanTingHeiS-R-GB" panose="02000000000000000000" pitchFamily="2" charset="-122"/>
                <a:cs typeface="Microsoft YaHei" charset="-122"/>
              </a:rPr>
              <a:t>设某水泥厂的需求函数为</a:t>
            </a:r>
            <a:r>
              <a:rPr lang="en-US" altLang="zh-CN" sz="2000" dirty="0">
                <a:latin typeface="FZLanTingHeiS-R-GB" panose="02000000000000000000" pitchFamily="2" charset="-122"/>
                <a:ea typeface="FZLanTingHeiS-R-GB" panose="02000000000000000000" pitchFamily="2" charset="-122"/>
                <a:cs typeface="Microsoft YaHei" charset="-122"/>
              </a:rPr>
              <a:t>Q=400-2P</a:t>
            </a:r>
            <a:r>
              <a:rPr lang="zh-CN" altLang="en-US" sz="2000" dirty="0">
                <a:latin typeface="FZLanTingHeiS-R-GB" panose="02000000000000000000" pitchFamily="2" charset="-122"/>
                <a:ea typeface="FZLanTingHeiS-R-GB" panose="02000000000000000000" pitchFamily="2" charset="-122"/>
                <a:cs typeface="Microsoft YaHei" charset="-122"/>
              </a:rPr>
              <a:t>。问：</a:t>
            </a:r>
          </a:p>
          <a:p>
            <a:pPr fontAlgn="t">
              <a:lnSpc>
                <a:spcPct val="150000"/>
              </a:lnSpc>
            </a:pPr>
            <a:r>
              <a:rPr lang="en-US" altLang="zh-CN" sz="2000" dirty="0">
                <a:latin typeface="FZLanTingHeiS-R-GB" panose="02000000000000000000" pitchFamily="2" charset="-122"/>
                <a:ea typeface="FZLanTingHeiS-R-GB" panose="02000000000000000000" pitchFamily="2" charset="-122"/>
                <a:cs typeface="Microsoft YaHei" charset="-122"/>
              </a:rPr>
              <a:t>1. </a:t>
            </a:r>
            <a:r>
              <a:rPr lang="zh-CN" altLang="en-US" sz="2000" dirty="0">
                <a:latin typeface="FZLanTingHeiS-R-GB" panose="02000000000000000000" pitchFamily="2" charset="-122"/>
                <a:ea typeface="FZLanTingHeiS-R-GB" panose="02000000000000000000" pitchFamily="2" charset="-122"/>
                <a:cs typeface="Microsoft YaHei" charset="-122"/>
              </a:rPr>
              <a:t>该厂计划销售水泥</a:t>
            </a:r>
            <a:r>
              <a:rPr lang="en-US" altLang="zh-CN" sz="2000" dirty="0">
                <a:latin typeface="FZLanTingHeiS-R-GB" panose="02000000000000000000" pitchFamily="2" charset="-122"/>
                <a:ea typeface="FZLanTingHeiS-R-GB" panose="02000000000000000000" pitchFamily="2" charset="-122"/>
                <a:cs typeface="Microsoft YaHei" charset="-122"/>
              </a:rPr>
              <a:t>180</a:t>
            </a:r>
            <a:r>
              <a:rPr lang="zh-CN" altLang="en-US" sz="2000" dirty="0">
                <a:latin typeface="FZLanTingHeiS-R-GB" panose="02000000000000000000" pitchFamily="2" charset="-122"/>
                <a:ea typeface="FZLanTingHeiS-R-GB" panose="02000000000000000000" pitchFamily="2" charset="-122"/>
                <a:cs typeface="Microsoft YaHei" charset="-122"/>
              </a:rPr>
              <a:t>吨，价格应为多少？</a:t>
            </a:r>
            <a:endParaRPr lang="en-US" altLang="zh-CN" sz="2000" dirty="0">
              <a:latin typeface="FZLanTingHeiS-R-GB" panose="02000000000000000000" pitchFamily="2" charset="-122"/>
              <a:ea typeface="FZLanTingHeiS-R-GB" panose="02000000000000000000" pitchFamily="2" charset="-122"/>
              <a:cs typeface="Microsoft YaHei" charset="-122"/>
            </a:endParaRPr>
          </a:p>
          <a:p>
            <a:pPr fontAlgn="t">
              <a:lnSpc>
                <a:spcPct val="150000"/>
              </a:lnSpc>
            </a:pPr>
            <a:r>
              <a:rPr lang="en-US" altLang="zh-CN" sz="2000" dirty="0">
                <a:latin typeface="FZLanTingHeiS-R-GB" panose="02000000000000000000" pitchFamily="2" charset="-122"/>
                <a:ea typeface="FZLanTingHeiS-R-GB" panose="02000000000000000000" pitchFamily="2" charset="-122"/>
                <a:cs typeface="Microsoft YaHei" charset="-122"/>
              </a:rPr>
              <a:t>2.</a:t>
            </a:r>
            <a:r>
              <a:rPr lang="zh-CN" altLang="en-US" sz="2000" dirty="0">
                <a:latin typeface="FZLanTingHeiS-R-GB" panose="02000000000000000000" pitchFamily="2" charset="-122"/>
                <a:ea typeface="FZLanTingHeiS-R-GB" panose="02000000000000000000" pitchFamily="2" charset="-122"/>
                <a:cs typeface="Microsoft YaHei" charset="-122"/>
              </a:rPr>
              <a:t> 每吨水泥价格</a:t>
            </a:r>
            <a:r>
              <a:rPr lang="en-US" altLang="zh-CN" sz="2000" dirty="0">
                <a:latin typeface="FZLanTingHeiS-R-GB" panose="02000000000000000000" pitchFamily="2" charset="-122"/>
                <a:ea typeface="FZLanTingHeiS-R-GB" panose="02000000000000000000" pitchFamily="2" charset="-122"/>
                <a:cs typeface="Microsoft YaHei" charset="-122"/>
              </a:rPr>
              <a:t>P=120</a:t>
            </a:r>
            <a:r>
              <a:rPr lang="zh-CN" altLang="en-US" sz="2000" dirty="0">
                <a:latin typeface="FZLanTingHeiS-R-GB" panose="02000000000000000000" pitchFamily="2" charset="-122"/>
                <a:ea typeface="FZLanTingHeiS-R-GB" panose="02000000000000000000" pitchFamily="2" charset="-122"/>
                <a:cs typeface="Microsoft YaHei" charset="-122"/>
              </a:rPr>
              <a:t>美元时的价格点弹性为多少？</a:t>
            </a:r>
            <a:endParaRPr lang="en-US" altLang="zh-CN" sz="2000" dirty="0">
              <a:latin typeface="FZLanTingHeiS-R-GB" panose="02000000000000000000" pitchFamily="2" charset="-122"/>
              <a:ea typeface="FZLanTingHeiS-R-GB" panose="02000000000000000000" pitchFamily="2" charset="-122"/>
              <a:cs typeface="Microsoft YaHei" charset="-122"/>
            </a:endParaRPr>
          </a:p>
          <a:p>
            <a:pPr fontAlgn="t">
              <a:lnSpc>
                <a:spcPct val="150000"/>
              </a:lnSpc>
            </a:pPr>
            <a:r>
              <a:rPr lang="zh-CN" altLang="en-US" sz="2000" dirty="0">
                <a:latin typeface="FZLanTingHeiS-R-GB" panose="02000000000000000000" pitchFamily="2" charset="-122"/>
                <a:ea typeface="FZLanTingHeiS-R-GB" panose="02000000000000000000" pitchFamily="2" charset="-122"/>
                <a:cs typeface="Microsoft YaHei" charset="-122"/>
              </a:rPr>
              <a:t>解：</a:t>
            </a:r>
            <a:r>
              <a:rPr lang="en-US" altLang="zh-CN" sz="2000" dirty="0">
                <a:latin typeface="FZLanTingHeiS-R-GB" panose="02000000000000000000" pitchFamily="2" charset="-122"/>
                <a:ea typeface="FZLanTingHeiS-R-GB" panose="02000000000000000000" pitchFamily="2" charset="-122"/>
                <a:cs typeface="Microsoft YaHei" charset="-122"/>
              </a:rPr>
              <a:t>1.</a:t>
            </a:r>
            <a:r>
              <a:rPr lang="mr-IN" altLang="zh-CN" sz="2000" dirty="0">
                <a:latin typeface="FZLanTingHeiS-R-GB" panose="02000000000000000000" pitchFamily="2" charset="-122"/>
                <a:ea typeface="FZLanTingHeiS-R-GB" panose="02000000000000000000" pitchFamily="2" charset="-122"/>
                <a:cs typeface="Microsoft YaHei" charset="-122"/>
              </a:rPr>
              <a:t> </a:t>
            </a:r>
            <a:r>
              <a:rPr lang="zh-CN" altLang="mr-IN" sz="2000" dirty="0">
                <a:latin typeface="FZLanTingHeiS-R-GB" panose="02000000000000000000" pitchFamily="2" charset="-122"/>
                <a:ea typeface="FZLanTingHeiS-R-GB" panose="02000000000000000000" pitchFamily="2" charset="-122"/>
                <a:cs typeface="Microsoft YaHei" charset="-122"/>
              </a:rPr>
              <a:t>由</a:t>
            </a:r>
            <a:r>
              <a:rPr lang="zh-CN" altLang="en-US" sz="2000" dirty="0">
                <a:latin typeface="FZLanTingHeiS-R-GB" panose="02000000000000000000" pitchFamily="2" charset="-122"/>
                <a:ea typeface="FZLanTingHeiS-R-GB" panose="02000000000000000000" pitchFamily="2" charset="-122"/>
                <a:cs typeface="Microsoft YaHei" charset="-122"/>
              </a:rPr>
              <a:t>题可知</a:t>
            </a:r>
            <a:r>
              <a:rPr lang="zh-CN" altLang="mr-IN" sz="2000" dirty="0">
                <a:latin typeface="FZLanTingHeiS-R-GB" panose="02000000000000000000" pitchFamily="2" charset="-122"/>
                <a:ea typeface="FZLanTingHeiS-R-GB" panose="02000000000000000000" pitchFamily="2" charset="-122"/>
                <a:cs typeface="Microsoft YaHei" charset="-122"/>
              </a:rPr>
              <a:t>，</a:t>
            </a:r>
            <a:r>
              <a:rPr lang="mr-IN" altLang="zh-CN" sz="2000" dirty="0">
                <a:latin typeface="FZLanTingHeiS-R-GB" panose="02000000000000000000" pitchFamily="2" charset="-122"/>
                <a:ea typeface="FZLanTingHeiS-R-GB" panose="02000000000000000000" pitchFamily="2" charset="-122"/>
                <a:cs typeface="Microsoft YaHei" charset="-122"/>
              </a:rPr>
              <a:t> </a:t>
            </a:r>
            <a:r>
              <a:rPr lang="mr-IN" altLang="zh-CN" sz="2000" dirty="0" err="1">
                <a:latin typeface="FZLanTingHeiS-R-GB" panose="02000000000000000000" pitchFamily="2" charset="-122"/>
                <a:ea typeface="FZLanTingHeiS-R-GB" panose="02000000000000000000" pitchFamily="2" charset="-122"/>
                <a:cs typeface="Microsoft YaHei" charset="-122"/>
              </a:rPr>
              <a:t>Q</a:t>
            </a:r>
            <a:r>
              <a:rPr lang="mr-IN" altLang="zh-CN" sz="2000" dirty="0">
                <a:latin typeface="FZLanTingHeiS-R-GB" panose="02000000000000000000" pitchFamily="2" charset="-122"/>
                <a:ea typeface="FZLanTingHeiS-R-GB" panose="02000000000000000000" pitchFamily="2" charset="-122"/>
                <a:cs typeface="Microsoft YaHei" charset="-122"/>
              </a:rPr>
              <a:t>=180</a:t>
            </a:r>
            <a:endParaRPr lang="en-US" altLang="zh-CN" sz="2000" dirty="0">
              <a:latin typeface="FZLanTingHeiS-R-GB" panose="02000000000000000000" pitchFamily="2" charset="-122"/>
              <a:ea typeface="FZLanTingHeiS-R-GB" panose="02000000000000000000" pitchFamily="2" charset="-122"/>
              <a:cs typeface="Microsoft YaHei" charset="-122"/>
            </a:endParaRPr>
          </a:p>
          <a:p>
            <a:pPr fontAlgn="t">
              <a:lnSpc>
                <a:spcPct val="150000"/>
              </a:lnSpc>
            </a:pPr>
            <a:r>
              <a:rPr lang="zh-CN" altLang="en-US" sz="2000" dirty="0">
                <a:latin typeface="FZLanTingHeiS-R-GB" panose="02000000000000000000" pitchFamily="2" charset="-122"/>
                <a:ea typeface="FZLanTingHeiS-R-GB" panose="02000000000000000000" pitchFamily="2" charset="-122"/>
                <a:cs typeface="Microsoft YaHei" charset="-122"/>
              </a:rPr>
              <a:t>           则可得</a:t>
            </a:r>
            <a:r>
              <a:rPr lang="en-US" altLang="zh-CN" sz="2000" dirty="0">
                <a:latin typeface="FZLanTingHeiS-R-GB" panose="02000000000000000000" pitchFamily="2" charset="-122"/>
                <a:ea typeface="FZLanTingHeiS-R-GB" panose="02000000000000000000" pitchFamily="2" charset="-122"/>
                <a:cs typeface="Microsoft YaHei" charset="-122"/>
              </a:rPr>
              <a:t>180</a:t>
            </a:r>
            <a:r>
              <a:rPr lang="mr-IN" altLang="zh-CN" sz="2000" dirty="0">
                <a:latin typeface="FZLanTingHeiS-R-GB" panose="02000000000000000000" pitchFamily="2" charset="-122"/>
                <a:ea typeface="FZLanTingHeiS-R-GB" panose="02000000000000000000" pitchFamily="2" charset="-122"/>
                <a:cs typeface="Microsoft YaHei" charset="-122"/>
              </a:rPr>
              <a:t>=400-2P</a:t>
            </a:r>
            <a:endParaRPr lang="en-US" altLang="zh-CN" sz="2000" dirty="0">
              <a:latin typeface="FZLanTingHeiS-R-GB" panose="02000000000000000000" pitchFamily="2" charset="-122"/>
              <a:ea typeface="FZLanTingHeiS-R-GB" panose="02000000000000000000" pitchFamily="2" charset="-122"/>
              <a:cs typeface="Microsoft YaHei" charset="-122"/>
            </a:endParaRPr>
          </a:p>
          <a:p>
            <a:pPr fontAlgn="t">
              <a:lnSpc>
                <a:spcPct val="150000"/>
              </a:lnSpc>
            </a:pPr>
            <a:r>
              <a:rPr lang="zh-CN" altLang="en-US" sz="2000" dirty="0">
                <a:latin typeface="FZLanTingHeiS-R-GB" panose="02000000000000000000" pitchFamily="2" charset="-122"/>
                <a:ea typeface="FZLanTingHeiS-R-GB" panose="02000000000000000000" pitchFamily="2" charset="-122"/>
                <a:cs typeface="Microsoft YaHei" charset="-122"/>
              </a:rPr>
              <a:t>           求得</a:t>
            </a:r>
            <a:r>
              <a:rPr lang="mr-IN" altLang="zh-CN" sz="2000" dirty="0" err="1">
                <a:latin typeface="FZLanTingHeiS-R-GB" panose="02000000000000000000" pitchFamily="2" charset="-122"/>
                <a:ea typeface="FZLanTingHeiS-R-GB" panose="02000000000000000000" pitchFamily="2" charset="-122"/>
                <a:cs typeface="Microsoft YaHei" charset="-122"/>
              </a:rPr>
              <a:t>P</a:t>
            </a:r>
            <a:r>
              <a:rPr lang="mr-IN" altLang="zh-CN" sz="2000" dirty="0">
                <a:latin typeface="FZLanTingHeiS-R-GB" panose="02000000000000000000" pitchFamily="2" charset="-122"/>
                <a:ea typeface="FZLanTingHeiS-R-GB" panose="02000000000000000000" pitchFamily="2" charset="-122"/>
                <a:cs typeface="Microsoft YaHei" charset="-122"/>
              </a:rPr>
              <a:t>=110</a:t>
            </a:r>
            <a:r>
              <a:rPr lang="zh-CN" altLang="en-US" sz="2000" dirty="0">
                <a:latin typeface="FZLanTingHeiS-R-GB" panose="02000000000000000000" pitchFamily="2" charset="-122"/>
                <a:ea typeface="FZLanTingHeiS-R-GB" panose="02000000000000000000" pitchFamily="2" charset="-122"/>
                <a:cs typeface="Microsoft YaHei" charset="-122"/>
              </a:rPr>
              <a:t>（元） </a:t>
            </a:r>
            <a:r>
              <a:rPr lang="zh-CN" altLang="mr-IN" sz="2000" dirty="0">
                <a:latin typeface="FZLanTingHeiS-R-GB" panose="02000000000000000000" pitchFamily="2" charset="-122"/>
                <a:ea typeface="FZLanTingHeiS-R-GB" panose="02000000000000000000" pitchFamily="2" charset="-122"/>
                <a:cs typeface="Microsoft YaHei" charset="-122"/>
              </a:rPr>
              <a:t>。</a:t>
            </a:r>
            <a:endParaRPr lang="en-US" altLang="zh-CN" sz="2000" dirty="0">
              <a:latin typeface="FZLanTingHeiS-R-GB" panose="02000000000000000000" pitchFamily="2" charset="-122"/>
              <a:ea typeface="FZLanTingHeiS-R-GB" panose="02000000000000000000" pitchFamily="2" charset="-122"/>
              <a:cs typeface="Microsoft YaHei" charset="-122"/>
            </a:endParaRPr>
          </a:p>
        </p:txBody>
      </p:sp>
    </p:spTree>
    <p:extLst>
      <p:ext uri="{BB962C8B-B14F-4D97-AF65-F5344CB8AC3E}">
        <p14:creationId xmlns:p14="http://schemas.microsoft.com/office/powerpoint/2010/main" val="188949960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86589" y="1126851"/>
            <a:ext cx="8229600" cy="4247317"/>
          </a:xfrm>
          <a:prstGeom prst="rect">
            <a:avLst/>
          </a:prstGeom>
        </p:spPr>
        <p:txBody>
          <a:bodyPr wrap="square">
            <a:spAutoFit/>
          </a:bodyPr>
          <a:lstStyle/>
          <a:p>
            <a:pPr fontAlgn="t">
              <a:lnSpc>
                <a:spcPct val="150000"/>
              </a:lnSpc>
            </a:pPr>
            <a:r>
              <a:rPr lang="zh-CN" altLang="en-US" sz="2000" dirty="0">
                <a:latin typeface="FZLanTingHeiS-R-GB" panose="02000000000000000000" pitchFamily="2" charset="-122"/>
                <a:ea typeface="FZLanTingHeiS-R-GB" panose="02000000000000000000" pitchFamily="2" charset="-122"/>
                <a:cs typeface="Microsoft YaHei" charset="-122"/>
              </a:rPr>
              <a:t>设某水泥厂的需求函数为</a:t>
            </a:r>
            <a:r>
              <a:rPr lang="en-US" altLang="zh-CN" sz="2000" dirty="0">
                <a:latin typeface="FZLanTingHeiS-R-GB" panose="02000000000000000000" pitchFamily="2" charset="-122"/>
                <a:ea typeface="FZLanTingHeiS-R-GB" panose="02000000000000000000" pitchFamily="2" charset="-122"/>
                <a:cs typeface="Microsoft YaHei" charset="-122"/>
              </a:rPr>
              <a:t>Q=400-2P</a:t>
            </a:r>
            <a:r>
              <a:rPr lang="zh-CN" altLang="en-US" sz="2000" dirty="0">
                <a:latin typeface="FZLanTingHeiS-R-GB" panose="02000000000000000000" pitchFamily="2" charset="-122"/>
                <a:ea typeface="FZLanTingHeiS-R-GB" panose="02000000000000000000" pitchFamily="2" charset="-122"/>
                <a:cs typeface="Microsoft YaHei" charset="-122"/>
              </a:rPr>
              <a:t>。问：</a:t>
            </a:r>
          </a:p>
          <a:p>
            <a:pPr fontAlgn="t">
              <a:lnSpc>
                <a:spcPct val="150000"/>
              </a:lnSpc>
            </a:pPr>
            <a:r>
              <a:rPr lang="en-US" altLang="zh-CN" sz="2000" dirty="0">
                <a:latin typeface="FZLanTingHeiS-R-GB" panose="02000000000000000000" pitchFamily="2" charset="-122"/>
                <a:ea typeface="FZLanTingHeiS-R-GB" panose="02000000000000000000" pitchFamily="2" charset="-122"/>
                <a:cs typeface="Microsoft YaHei" charset="-122"/>
              </a:rPr>
              <a:t>1. </a:t>
            </a:r>
            <a:r>
              <a:rPr lang="zh-CN" altLang="en-US" sz="2000" dirty="0">
                <a:latin typeface="FZLanTingHeiS-R-GB" panose="02000000000000000000" pitchFamily="2" charset="-122"/>
                <a:ea typeface="FZLanTingHeiS-R-GB" panose="02000000000000000000" pitchFamily="2" charset="-122"/>
                <a:cs typeface="Microsoft YaHei" charset="-122"/>
              </a:rPr>
              <a:t>该厂计划销售水泥</a:t>
            </a:r>
            <a:r>
              <a:rPr lang="en-US" altLang="zh-CN" sz="2000" dirty="0">
                <a:latin typeface="FZLanTingHeiS-R-GB" panose="02000000000000000000" pitchFamily="2" charset="-122"/>
                <a:ea typeface="FZLanTingHeiS-R-GB" panose="02000000000000000000" pitchFamily="2" charset="-122"/>
                <a:cs typeface="Microsoft YaHei" charset="-122"/>
              </a:rPr>
              <a:t>180</a:t>
            </a:r>
            <a:r>
              <a:rPr lang="zh-CN" altLang="en-US" sz="2000" dirty="0">
                <a:latin typeface="FZLanTingHeiS-R-GB" panose="02000000000000000000" pitchFamily="2" charset="-122"/>
                <a:ea typeface="FZLanTingHeiS-R-GB" panose="02000000000000000000" pitchFamily="2" charset="-122"/>
                <a:cs typeface="Microsoft YaHei" charset="-122"/>
              </a:rPr>
              <a:t>吨，价格应为多少？</a:t>
            </a:r>
            <a:endParaRPr lang="en-US" altLang="zh-CN" sz="2000" dirty="0">
              <a:latin typeface="FZLanTingHeiS-R-GB" panose="02000000000000000000" pitchFamily="2" charset="-122"/>
              <a:ea typeface="FZLanTingHeiS-R-GB" panose="02000000000000000000" pitchFamily="2" charset="-122"/>
              <a:cs typeface="Microsoft YaHei" charset="-122"/>
            </a:endParaRPr>
          </a:p>
          <a:p>
            <a:pPr fontAlgn="t">
              <a:lnSpc>
                <a:spcPct val="150000"/>
              </a:lnSpc>
            </a:pPr>
            <a:r>
              <a:rPr lang="en-US" altLang="zh-CN" sz="2000" dirty="0">
                <a:latin typeface="FZLanTingHeiS-R-GB" panose="02000000000000000000" pitchFamily="2" charset="-122"/>
                <a:ea typeface="FZLanTingHeiS-R-GB" panose="02000000000000000000" pitchFamily="2" charset="-122"/>
                <a:cs typeface="Microsoft YaHei" charset="-122"/>
              </a:rPr>
              <a:t>2.</a:t>
            </a:r>
            <a:r>
              <a:rPr lang="zh-CN" altLang="en-US" sz="2000" dirty="0">
                <a:latin typeface="FZLanTingHeiS-R-GB" panose="02000000000000000000" pitchFamily="2" charset="-122"/>
                <a:ea typeface="FZLanTingHeiS-R-GB" panose="02000000000000000000" pitchFamily="2" charset="-122"/>
                <a:cs typeface="Microsoft YaHei" charset="-122"/>
              </a:rPr>
              <a:t> 每吨水泥价格</a:t>
            </a:r>
            <a:r>
              <a:rPr lang="en-US" altLang="zh-CN" sz="2000" dirty="0">
                <a:latin typeface="FZLanTingHeiS-R-GB" panose="02000000000000000000" pitchFamily="2" charset="-122"/>
                <a:ea typeface="FZLanTingHeiS-R-GB" panose="02000000000000000000" pitchFamily="2" charset="-122"/>
                <a:cs typeface="Microsoft YaHei" charset="-122"/>
              </a:rPr>
              <a:t>P=120</a:t>
            </a:r>
            <a:r>
              <a:rPr lang="zh-CN" altLang="en-US" sz="2000" dirty="0">
                <a:latin typeface="FZLanTingHeiS-R-GB" panose="02000000000000000000" pitchFamily="2" charset="-122"/>
                <a:ea typeface="FZLanTingHeiS-R-GB" panose="02000000000000000000" pitchFamily="2" charset="-122"/>
                <a:cs typeface="Microsoft YaHei" charset="-122"/>
              </a:rPr>
              <a:t>美元时的价格点弹性为多少？</a:t>
            </a:r>
            <a:endParaRPr lang="en-US" altLang="zh-CN" sz="2000" dirty="0">
              <a:latin typeface="FZLanTingHeiS-R-GB" panose="02000000000000000000" pitchFamily="2" charset="-122"/>
              <a:ea typeface="FZLanTingHeiS-R-GB" panose="02000000000000000000" pitchFamily="2" charset="-122"/>
              <a:cs typeface="Microsoft YaHei" charset="-122"/>
            </a:endParaRPr>
          </a:p>
          <a:p>
            <a:pPr fontAlgn="t">
              <a:lnSpc>
                <a:spcPct val="150000"/>
              </a:lnSpc>
            </a:pPr>
            <a:r>
              <a:rPr lang="zh-CN" altLang="en-US" sz="2000" dirty="0">
                <a:latin typeface="FZLanTingHeiS-R-GB" panose="02000000000000000000" pitchFamily="2" charset="-122"/>
                <a:ea typeface="FZLanTingHeiS-R-GB" panose="02000000000000000000" pitchFamily="2" charset="-122"/>
                <a:cs typeface="Microsoft YaHei" charset="-122"/>
              </a:rPr>
              <a:t>解：</a:t>
            </a:r>
            <a:r>
              <a:rPr lang="en-US" altLang="zh-CN" sz="2000" dirty="0">
                <a:latin typeface="FZLanTingHeiS-R-GB" panose="02000000000000000000" pitchFamily="2" charset="-122"/>
                <a:ea typeface="FZLanTingHeiS-R-GB" panose="02000000000000000000" pitchFamily="2" charset="-122"/>
                <a:cs typeface="Microsoft YaHei" charset="-122"/>
              </a:rPr>
              <a:t>1.</a:t>
            </a:r>
            <a:r>
              <a:rPr lang="mr-IN" altLang="zh-CN" sz="2000" dirty="0">
                <a:latin typeface="FZLanTingHeiS-R-GB" panose="02000000000000000000" pitchFamily="2" charset="-122"/>
                <a:ea typeface="FZLanTingHeiS-R-GB" panose="02000000000000000000" pitchFamily="2" charset="-122"/>
                <a:cs typeface="Microsoft YaHei" charset="-122"/>
              </a:rPr>
              <a:t> </a:t>
            </a:r>
            <a:r>
              <a:rPr lang="zh-CN" altLang="mr-IN" sz="2000" dirty="0">
                <a:latin typeface="FZLanTingHeiS-R-GB" panose="02000000000000000000" pitchFamily="2" charset="-122"/>
                <a:ea typeface="FZLanTingHeiS-R-GB" panose="02000000000000000000" pitchFamily="2" charset="-122"/>
                <a:cs typeface="Microsoft YaHei" charset="-122"/>
              </a:rPr>
              <a:t>由</a:t>
            </a:r>
            <a:r>
              <a:rPr lang="zh-CN" altLang="en-US" sz="2000" dirty="0">
                <a:latin typeface="FZLanTingHeiS-R-GB" panose="02000000000000000000" pitchFamily="2" charset="-122"/>
                <a:ea typeface="FZLanTingHeiS-R-GB" panose="02000000000000000000" pitchFamily="2" charset="-122"/>
                <a:cs typeface="Microsoft YaHei" charset="-122"/>
              </a:rPr>
              <a:t>题可知</a:t>
            </a:r>
            <a:r>
              <a:rPr lang="zh-CN" altLang="mr-IN" sz="2000" dirty="0">
                <a:latin typeface="FZLanTingHeiS-R-GB" panose="02000000000000000000" pitchFamily="2" charset="-122"/>
                <a:ea typeface="FZLanTingHeiS-R-GB" panose="02000000000000000000" pitchFamily="2" charset="-122"/>
                <a:cs typeface="Microsoft YaHei" charset="-122"/>
              </a:rPr>
              <a:t>，</a:t>
            </a:r>
            <a:r>
              <a:rPr lang="mr-IN" altLang="zh-CN" sz="2000" dirty="0">
                <a:latin typeface="FZLanTingHeiS-R-GB" panose="02000000000000000000" pitchFamily="2" charset="-122"/>
                <a:ea typeface="FZLanTingHeiS-R-GB" panose="02000000000000000000" pitchFamily="2" charset="-122"/>
                <a:cs typeface="Microsoft YaHei" charset="-122"/>
              </a:rPr>
              <a:t> </a:t>
            </a:r>
            <a:r>
              <a:rPr lang="mr-IN" altLang="zh-CN" sz="2000" dirty="0" err="1">
                <a:latin typeface="FZLanTingHeiS-R-GB" panose="02000000000000000000" pitchFamily="2" charset="-122"/>
                <a:ea typeface="FZLanTingHeiS-R-GB" panose="02000000000000000000" pitchFamily="2" charset="-122"/>
                <a:cs typeface="Microsoft YaHei" charset="-122"/>
              </a:rPr>
              <a:t>Q</a:t>
            </a:r>
            <a:r>
              <a:rPr lang="mr-IN" altLang="zh-CN" sz="2000" dirty="0">
                <a:latin typeface="FZLanTingHeiS-R-GB" panose="02000000000000000000" pitchFamily="2" charset="-122"/>
                <a:ea typeface="FZLanTingHeiS-R-GB" panose="02000000000000000000" pitchFamily="2" charset="-122"/>
                <a:cs typeface="Microsoft YaHei" charset="-122"/>
              </a:rPr>
              <a:t>=180</a:t>
            </a:r>
            <a:endParaRPr lang="en-US" altLang="zh-CN" sz="2000" dirty="0">
              <a:latin typeface="FZLanTingHeiS-R-GB" panose="02000000000000000000" pitchFamily="2" charset="-122"/>
              <a:ea typeface="FZLanTingHeiS-R-GB" panose="02000000000000000000" pitchFamily="2" charset="-122"/>
              <a:cs typeface="Microsoft YaHei" charset="-122"/>
            </a:endParaRPr>
          </a:p>
          <a:p>
            <a:pPr fontAlgn="t">
              <a:lnSpc>
                <a:spcPct val="150000"/>
              </a:lnSpc>
            </a:pPr>
            <a:r>
              <a:rPr lang="zh-CN" altLang="en-US" sz="2000" dirty="0">
                <a:latin typeface="FZLanTingHeiS-R-GB" panose="02000000000000000000" pitchFamily="2" charset="-122"/>
                <a:ea typeface="FZLanTingHeiS-R-GB" panose="02000000000000000000" pitchFamily="2" charset="-122"/>
                <a:cs typeface="Microsoft YaHei" charset="-122"/>
              </a:rPr>
              <a:t>           则可得</a:t>
            </a:r>
            <a:r>
              <a:rPr lang="en-US" altLang="zh-CN" sz="2000" dirty="0">
                <a:latin typeface="FZLanTingHeiS-R-GB" panose="02000000000000000000" pitchFamily="2" charset="-122"/>
                <a:ea typeface="FZLanTingHeiS-R-GB" panose="02000000000000000000" pitchFamily="2" charset="-122"/>
                <a:cs typeface="Microsoft YaHei" charset="-122"/>
              </a:rPr>
              <a:t>180</a:t>
            </a:r>
            <a:r>
              <a:rPr lang="mr-IN" altLang="zh-CN" sz="2000" dirty="0">
                <a:latin typeface="FZLanTingHeiS-R-GB" panose="02000000000000000000" pitchFamily="2" charset="-122"/>
                <a:ea typeface="FZLanTingHeiS-R-GB" panose="02000000000000000000" pitchFamily="2" charset="-122"/>
                <a:cs typeface="Microsoft YaHei" charset="-122"/>
              </a:rPr>
              <a:t>=400-2P</a:t>
            </a:r>
            <a:endParaRPr lang="en-US" altLang="zh-CN" sz="2000" dirty="0">
              <a:latin typeface="FZLanTingHeiS-R-GB" panose="02000000000000000000" pitchFamily="2" charset="-122"/>
              <a:ea typeface="FZLanTingHeiS-R-GB" panose="02000000000000000000" pitchFamily="2" charset="-122"/>
              <a:cs typeface="Microsoft YaHei" charset="-122"/>
            </a:endParaRPr>
          </a:p>
          <a:p>
            <a:pPr fontAlgn="t">
              <a:lnSpc>
                <a:spcPct val="150000"/>
              </a:lnSpc>
            </a:pPr>
            <a:r>
              <a:rPr lang="zh-CN" altLang="en-US" sz="2000" dirty="0">
                <a:latin typeface="FZLanTingHeiS-R-GB" panose="02000000000000000000" pitchFamily="2" charset="-122"/>
                <a:ea typeface="FZLanTingHeiS-R-GB" panose="02000000000000000000" pitchFamily="2" charset="-122"/>
                <a:cs typeface="Microsoft YaHei" charset="-122"/>
              </a:rPr>
              <a:t>           求得</a:t>
            </a:r>
            <a:r>
              <a:rPr lang="mr-IN" altLang="zh-CN" sz="2000" dirty="0" err="1">
                <a:latin typeface="FZLanTingHeiS-R-GB" panose="02000000000000000000" pitchFamily="2" charset="-122"/>
                <a:ea typeface="FZLanTingHeiS-R-GB" panose="02000000000000000000" pitchFamily="2" charset="-122"/>
                <a:cs typeface="Microsoft YaHei" charset="-122"/>
              </a:rPr>
              <a:t>P</a:t>
            </a:r>
            <a:r>
              <a:rPr lang="mr-IN" altLang="zh-CN" sz="2000" dirty="0">
                <a:latin typeface="FZLanTingHeiS-R-GB" panose="02000000000000000000" pitchFamily="2" charset="-122"/>
                <a:ea typeface="FZLanTingHeiS-R-GB" panose="02000000000000000000" pitchFamily="2" charset="-122"/>
                <a:cs typeface="Microsoft YaHei" charset="-122"/>
              </a:rPr>
              <a:t>=110</a:t>
            </a:r>
            <a:r>
              <a:rPr lang="zh-CN" altLang="en-US" sz="2000" dirty="0">
                <a:latin typeface="FZLanTingHeiS-R-GB" panose="02000000000000000000" pitchFamily="2" charset="-122"/>
                <a:ea typeface="FZLanTingHeiS-R-GB" panose="02000000000000000000" pitchFamily="2" charset="-122"/>
                <a:cs typeface="Microsoft YaHei" charset="-122"/>
              </a:rPr>
              <a:t>（元）</a:t>
            </a:r>
            <a:r>
              <a:rPr lang="zh-CN" altLang="mr-IN" sz="2000" dirty="0">
                <a:latin typeface="FZLanTingHeiS-R-GB" panose="02000000000000000000" pitchFamily="2" charset="-122"/>
                <a:ea typeface="FZLanTingHeiS-R-GB" panose="02000000000000000000" pitchFamily="2" charset="-122"/>
                <a:cs typeface="Microsoft YaHei" charset="-122"/>
              </a:rPr>
              <a:t>。</a:t>
            </a:r>
            <a:endParaRPr lang="en-US" altLang="zh-CN" sz="2000" dirty="0">
              <a:latin typeface="FZLanTingHeiS-R-GB" panose="02000000000000000000" pitchFamily="2" charset="-122"/>
              <a:ea typeface="FZLanTingHeiS-R-GB" panose="02000000000000000000" pitchFamily="2" charset="-122"/>
              <a:cs typeface="Microsoft YaHei" charset="-122"/>
            </a:endParaRPr>
          </a:p>
          <a:p>
            <a:pPr fontAlgn="t">
              <a:lnSpc>
                <a:spcPct val="150000"/>
              </a:lnSpc>
            </a:pPr>
            <a:r>
              <a:rPr lang="zh-CN" altLang="en-US" sz="2000" dirty="0">
                <a:latin typeface="FZLanTingHeiS-R-GB" panose="02000000000000000000" pitchFamily="2" charset="-122"/>
                <a:ea typeface="FZLanTingHeiS-R-GB" panose="02000000000000000000" pitchFamily="2" charset="-122"/>
                <a:cs typeface="Microsoft YaHei" charset="-122"/>
              </a:rPr>
              <a:t>       </a:t>
            </a:r>
            <a:r>
              <a:rPr lang="en-US" altLang="zh-CN" sz="2000" dirty="0">
                <a:latin typeface="FZLanTingHeiS-R-GB" panose="02000000000000000000" pitchFamily="2" charset="-122"/>
                <a:ea typeface="FZLanTingHeiS-R-GB" panose="02000000000000000000" pitchFamily="2" charset="-122"/>
                <a:cs typeface="Microsoft YaHei" charset="-122"/>
              </a:rPr>
              <a:t>2. </a:t>
            </a:r>
            <a:r>
              <a:rPr lang="zh-CN" altLang="en-US" sz="2000" dirty="0">
                <a:latin typeface="FZLanTingHeiS-R-GB" panose="02000000000000000000" pitchFamily="2" charset="-122"/>
                <a:ea typeface="FZLanTingHeiS-R-GB" panose="02000000000000000000" pitchFamily="2" charset="-122"/>
                <a:cs typeface="Microsoft YaHei" charset="-122"/>
              </a:rPr>
              <a:t>由题可知，</a:t>
            </a:r>
            <a:r>
              <a:rPr lang="en-US" altLang="zh-CN" sz="2000" dirty="0">
                <a:latin typeface="FZLanTingHeiS-R-GB" panose="02000000000000000000" pitchFamily="2" charset="-122"/>
                <a:ea typeface="FZLanTingHeiS-R-GB" panose="02000000000000000000" pitchFamily="2" charset="-122"/>
                <a:cs typeface="Microsoft YaHei" charset="-122"/>
              </a:rPr>
              <a:t>P=120</a:t>
            </a:r>
            <a:r>
              <a:rPr lang="zh-CN" altLang="en-US" sz="2000" dirty="0">
                <a:latin typeface="FZLanTingHeiS-R-GB" panose="02000000000000000000" pitchFamily="2" charset="-122"/>
                <a:ea typeface="FZLanTingHeiS-R-GB" panose="02000000000000000000" pitchFamily="2" charset="-122"/>
                <a:cs typeface="Microsoft YaHei" charset="-122"/>
              </a:rPr>
              <a:t>，则</a:t>
            </a:r>
            <a:r>
              <a:rPr lang="en-US" altLang="zh-CN" sz="2000" dirty="0">
                <a:latin typeface="FZLanTingHeiS-R-GB" panose="02000000000000000000" pitchFamily="2" charset="-122"/>
                <a:ea typeface="FZLanTingHeiS-R-GB" panose="02000000000000000000" pitchFamily="2" charset="-122"/>
                <a:cs typeface="Microsoft YaHei" charset="-122"/>
              </a:rPr>
              <a:t>Q=400-2×120=160</a:t>
            </a:r>
            <a:r>
              <a:rPr lang="zh-CN" altLang="en-US" sz="2000" dirty="0">
                <a:latin typeface="FZLanTingHeiS-R-GB" panose="02000000000000000000" pitchFamily="2" charset="-122"/>
                <a:ea typeface="FZLanTingHeiS-R-GB" panose="02000000000000000000" pitchFamily="2" charset="-122"/>
                <a:cs typeface="Microsoft YaHei" charset="-122"/>
              </a:rPr>
              <a:t>（吨）</a:t>
            </a:r>
            <a:endParaRPr lang="en-US" altLang="zh-CN" sz="2000" dirty="0">
              <a:latin typeface="FZLanTingHeiS-R-GB" panose="02000000000000000000" pitchFamily="2" charset="-122"/>
              <a:ea typeface="FZLanTingHeiS-R-GB" panose="02000000000000000000" pitchFamily="2" charset="-122"/>
              <a:cs typeface="Microsoft YaHei" charset="-122"/>
            </a:endParaRPr>
          </a:p>
          <a:p>
            <a:pPr fontAlgn="t">
              <a:lnSpc>
                <a:spcPct val="150000"/>
              </a:lnSpc>
            </a:pPr>
            <a:r>
              <a:rPr lang="zh-CN" altLang="en-US" sz="2000" dirty="0">
                <a:latin typeface="FZLanTingHeiS-R-GB" panose="02000000000000000000" pitchFamily="2" charset="-122"/>
                <a:ea typeface="FZLanTingHeiS-R-GB" panose="02000000000000000000" pitchFamily="2" charset="-122"/>
                <a:cs typeface="Microsoft YaHei" charset="-122"/>
              </a:rPr>
              <a:t>        </a:t>
            </a:r>
            <a:r>
              <a:rPr lang="mr-IN" altLang="zh-CN" sz="2000" dirty="0" err="1">
                <a:latin typeface="FZLanTingHeiS-R-GB" panose="02000000000000000000" pitchFamily="2" charset="-122"/>
                <a:ea typeface="FZLanTingHeiS-R-GB" panose="02000000000000000000" pitchFamily="2" charset="-122"/>
                <a:cs typeface="Microsoft YaHei" charset="-122"/>
              </a:rPr>
              <a:t>dQ</a:t>
            </a:r>
            <a:r>
              <a:rPr lang="mr-IN" altLang="zh-CN" sz="2000" dirty="0">
                <a:latin typeface="FZLanTingHeiS-R-GB" panose="02000000000000000000" pitchFamily="2" charset="-122"/>
                <a:ea typeface="FZLanTingHeiS-R-GB" panose="02000000000000000000" pitchFamily="2" charset="-122"/>
                <a:cs typeface="Microsoft YaHei" charset="-122"/>
              </a:rPr>
              <a:t>/</a:t>
            </a:r>
            <a:r>
              <a:rPr lang="mr-IN" altLang="zh-CN" sz="2000" dirty="0" err="1">
                <a:latin typeface="FZLanTingHeiS-R-GB" panose="02000000000000000000" pitchFamily="2" charset="-122"/>
                <a:ea typeface="FZLanTingHeiS-R-GB" panose="02000000000000000000" pitchFamily="2" charset="-122"/>
                <a:cs typeface="Microsoft YaHei" charset="-122"/>
              </a:rPr>
              <a:t>dP</a:t>
            </a:r>
            <a:r>
              <a:rPr lang="mr-IN" altLang="zh-CN" sz="2000" dirty="0">
                <a:latin typeface="FZLanTingHeiS-R-GB" panose="02000000000000000000" pitchFamily="2" charset="-122"/>
                <a:ea typeface="FZLanTingHeiS-R-GB" panose="02000000000000000000" pitchFamily="2" charset="-122"/>
                <a:cs typeface="Microsoft YaHei" charset="-122"/>
              </a:rPr>
              <a:t>=-2</a:t>
            </a:r>
            <a:r>
              <a:rPr lang="zh-CN" altLang="mr-IN" sz="2000" dirty="0">
                <a:latin typeface="FZLanTingHeiS-R-GB" panose="02000000000000000000" pitchFamily="2" charset="-122"/>
                <a:ea typeface="FZLanTingHeiS-R-GB" panose="02000000000000000000" pitchFamily="2" charset="-122"/>
                <a:cs typeface="Microsoft YaHei" charset="-122"/>
              </a:rPr>
              <a:t>，</a:t>
            </a:r>
            <a:endParaRPr lang="en-US" altLang="zh-CN" sz="2000" dirty="0">
              <a:latin typeface="FZLanTingHeiS-R-GB" panose="02000000000000000000" pitchFamily="2" charset="-122"/>
              <a:ea typeface="FZLanTingHeiS-R-GB" panose="02000000000000000000" pitchFamily="2" charset="-122"/>
              <a:cs typeface="Microsoft YaHei" charset="-122"/>
            </a:endParaRPr>
          </a:p>
          <a:p>
            <a:pPr fontAlgn="t">
              <a:lnSpc>
                <a:spcPct val="150000"/>
              </a:lnSpc>
            </a:pPr>
            <a:r>
              <a:rPr lang="zh-CN" altLang="en-US" sz="2000" dirty="0">
                <a:latin typeface="FZLanTingHeiS-R-GB" panose="02000000000000000000" pitchFamily="2" charset="-122"/>
                <a:ea typeface="FZLanTingHeiS-R-GB" panose="02000000000000000000" pitchFamily="2" charset="-122"/>
                <a:cs typeface="Microsoft YaHei" charset="-122"/>
              </a:rPr>
              <a:t>        </a:t>
            </a:r>
            <a:r>
              <a:rPr lang="en-US" altLang="zh-CN" sz="2000" dirty="0">
                <a:latin typeface="FZLanTingHeiS-R-GB" panose="02000000000000000000" pitchFamily="2" charset="-122"/>
                <a:ea typeface="FZLanTingHeiS-R-GB" panose="02000000000000000000" pitchFamily="2" charset="-122"/>
                <a:cs typeface="Microsoft YaHei" charset="-122"/>
              </a:rPr>
              <a:t>E</a:t>
            </a:r>
            <a:r>
              <a:rPr lang="en-US" altLang="zh-CN" sz="2000" baseline="-25000" dirty="0">
                <a:latin typeface="FZLanTingHeiS-R-GB" panose="02000000000000000000" pitchFamily="2" charset="-122"/>
                <a:ea typeface="FZLanTingHeiS-R-GB" panose="02000000000000000000" pitchFamily="2" charset="-122"/>
                <a:cs typeface="Microsoft YaHei" charset="-122"/>
              </a:rPr>
              <a:t>d</a:t>
            </a:r>
            <a:r>
              <a:rPr lang="mr-IN" altLang="zh-CN" sz="2000" dirty="0">
                <a:latin typeface="FZLanTingHeiS-R-GB" panose="02000000000000000000" pitchFamily="2" charset="-122"/>
                <a:ea typeface="FZLanTingHeiS-R-GB" panose="02000000000000000000" pitchFamily="2" charset="-122"/>
                <a:cs typeface="Microsoft YaHei" charset="-122"/>
              </a:rPr>
              <a:t>=</a:t>
            </a:r>
            <a:r>
              <a:rPr lang="zh-CN" altLang="mr-IN" sz="2000" dirty="0">
                <a:latin typeface="FZLanTingHeiS-R-GB" panose="02000000000000000000" pitchFamily="2" charset="-122"/>
                <a:ea typeface="FZLanTingHeiS-R-GB" panose="02000000000000000000" pitchFamily="2" charset="-122"/>
                <a:cs typeface="Microsoft YaHei" charset="-122"/>
              </a:rPr>
              <a:t>（</a:t>
            </a:r>
            <a:r>
              <a:rPr lang="mr-IN" altLang="zh-CN" sz="2000" dirty="0" err="1">
                <a:latin typeface="FZLanTingHeiS-R-GB" panose="02000000000000000000" pitchFamily="2" charset="-122"/>
                <a:ea typeface="FZLanTingHeiS-R-GB" panose="02000000000000000000" pitchFamily="2" charset="-122"/>
                <a:cs typeface="Microsoft YaHei" charset="-122"/>
              </a:rPr>
              <a:t>dQ</a:t>
            </a:r>
            <a:r>
              <a:rPr lang="mr-IN" altLang="zh-CN" sz="2000" dirty="0">
                <a:latin typeface="FZLanTingHeiS-R-GB" panose="02000000000000000000" pitchFamily="2" charset="-122"/>
                <a:ea typeface="FZLanTingHeiS-R-GB" panose="02000000000000000000" pitchFamily="2" charset="-122"/>
                <a:cs typeface="Microsoft YaHei" charset="-122"/>
              </a:rPr>
              <a:t>/</a:t>
            </a:r>
            <a:r>
              <a:rPr lang="mr-IN" altLang="zh-CN" sz="2000" dirty="0" err="1">
                <a:latin typeface="FZLanTingHeiS-R-GB" panose="02000000000000000000" pitchFamily="2" charset="-122"/>
                <a:ea typeface="FZLanTingHeiS-R-GB" panose="02000000000000000000" pitchFamily="2" charset="-122"/>
                <a:cs typeface="Microsoft YaHei" charset="-122"/>
              </a:rPr>
              <a:t>dP</a:t>
            </a:r>
            <a:r>
              <a:rPr lang="zh-CN" altLang="mr-IN" sz="2000" dirty="0">
                <a:latin typeface="FZLanTingHeiS-R-GB" panose="02000000000000000000" pitchFamily="2" charset="-122"/>
                <a:ea typeface="FZLanTingHeiS-R-GB" panose="02000000000000000000" pitchFamily="2" charset="-122"/>
                <a:cs typeface="Microsoft YaHei" charset="-122"/>
              </a:rPr>
              <a:t>）</a:t>
            </a:r>
            <a:r>
              <a:rPr lang="mr-IN" altLang="zh-CN" sz="2000" dirty="0">
                <a:latin typeface="FZLanTingHeiS-R-GB" panose="02000000000000000000" pitchFamily="2" charset="-122"/>
                <a:ea typeface="FZLanTingHeiS-R-GB" panose="02000000000000000000" pitchFamily="2" charset="-122"/>
                <a:cs typeface="Microsoft YaHei" charset="-122"/>
              </a:rPr>
              <a:t>×</a:t>
            </a:r>
            <a:r>
              <a:rPr lang="zh-CN" altLang="mr-IN" sz="2000" dirty="0">
                <a:latin typeface="FZLanTingHeiS-R-GB" panose="02000000000000000000" pitchFamily="2" charset="-122"/>
                <a:ea typeface="FZLanTingHeiS-R-GB" panose="02000000000000000000" pitchFamily="2" charset="-122"/>
                <a:cs typeface="Microsoft YaHei" charset="-122"/>
              </a:rPr>
              <a:t>（</a:t>
            </a:r>
            <a:r>
              <a:rPr lang="mr-IN" altLang="zh-CN" sz="2000" dirty="0" err="1">
                <a:latin typeface="FZLanTingHeiS-R-GB" panose="02000000000000000000" pitchFamily="2" charset="-122"/>
                <a:ea typeface="FZLanTingHeiS-R-GB" panose="02000000000000000000" pitchFamily="2" charset="-122"/>
                <a:cs typeface="Microsoft YaHei" charset="-122"/>
              </a:rPr>
              <a:t>P</a:t>
            </a:r>
            <a:r>
              <a:rPr lang="mr-IN" altLang="zh-CN" sz="2000" dirty="0">
                <a:latin typeface="FZLanTingHeiS-R-GB" panose="02000000000000000000" pitchFamily="2" charset="-122"/>
                <a:ea typeface="FZLanTingHeiS-R-GB" panose="02000000000000000000" pitchFamily="2" charset="-122"/>
                <a:cs typeface="Microsoft YaHei" charset="-122"/>
              </a:rPr>
              <a:t>/</a:t>
            </a:r>
            <a:r>
              <a:rPr lang="mr-IN" altLang="zh-CN" sz="2000" dirty="0" err="1">
                <a:latin typeface="FZLanTingHeiS-R-GB" panose="02000000000000000000" pitchFamily="2" charset="-122"/>
                <a:ea typeface="FZLanTingHeiS-R-GB" panose="02000000000000000000" pitchFamily="2" charset="-122"/>
                <a:cs typeface="Microsoft YaHei" charset="-122"/>
              </a:rPr>
              <a:t>Q</a:t>
            </a:r>
            <a:r>
              <a:rPr lang="zh-CN" altLang="mr-IN" sz="2000" dirty="0">
                <a:latin typeface="FZLanTingHeiS-R-GB" panose="02000000000000000000" pitchFamily="2" charset="-122"/>
                <a:ea typeface="FZLanTingHeiS-R-GB" panose="02000000000000000000" pitchFamily="2" charset="-122"/>
                <a:cs typeface="Microsoft YaHei" charset="-122"/>
              </a:rPr>
              <a:t>）</a:t>
            </a:r>
            <a:r>
              <a:rPr lang="mr-IN" altLang="zh-CN" sz="2000" dirty="0">
                <a:latin typeface="FZLanTingHeiS-R-GB" panose="02000000000000000000" pitchFamily="2" charset="-122"/>
                <a:ea typeface="FZLanTingHeiS-R-GB" panose="02000000000000000000" pitchFamily="2" charset="-122"/>
                <a:cs typeface="Microsoft YaHei" charset="-122"/>
              </a:rPr>
              <a:t>=-1.5</a:t>
            </a:r>
            <a:r>
              <a:rPr lang="zh-CN" altLang="mr-IN" sz="2000" dirty="0">
                <a:latin typeface="FZLanTingHeiS-R-GB" panose="02000000000000000000" pitchFamily="2" charset="-122"/>
                <a:ea typeface="FZLanTingHeiS-R-GB" panose="02000000000000000000" pitchFamily="2" charset="-122"/>
                <a:cs typeface="Microsoft YaHei" charset="-122"/>
              </a:rPr>
              <a:t>。</a:t>
            </a:r>
            <a:endParaRPr lang="en-US" altLang="zh-CN" sz="2000" dirty="0">
              <a:latin typeface="FZLanTingHeiS-R-GB" panose="02000000000000000000" pitchFamily="2" charset="-122"/>
              <a:ea typeface="FZLanTingHeiS-R-GB" panose="02000000000000000000" pitchFamily="2" charset="-122"/>
              <a:cs typeface="Microsoft YaHei" charset="-122"/>
            </a:endParaRPr>
          </a:p>
        </p:txBody>
      </p:sp>
    </p:spTree>
    <p:extLst>
      <p:ext uri="{BB962C8B-B14F-4D97-AF65-F5344CB8AC3E}">
        <p14:creationId xmlns:p14="http://schemas.microsoft.com/office/powerpoint/2010/main" val="182264960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4767262" cy="543062"/>
          </a:xfrm>
          <a:prstGeom prst="rect">
            <a:avLst/>
          </a:prstGeom>
          <a:noFill/>
        </p:spPr>
        <p:txBody>
          <a:bodyPr wrap="square" lIns="111090" tIns="55545" rIns="111090" bIns="55545" rtlCol="0">
            <a:spAutoFit/>
          </a:bodyPr>
          <a:lstStyle/>
          <a:p>
            <a:pPr lvl="0"/>
            <a:r>
              <a:rPr lang="en-US" altLang="zh-CN" sz="2800" dirty="0">
                <a:latin typeface="FZLanTingHeiS-R-GB" panose="02000000000000000000" pitchFamily="2" charset="-122"/>
                <a:ea typeface="FZLanTingHeiS-R-GB" panose="02000000000000000000" pitchFamily="2" charset="-122"/>
                <a:cs typeface="Microsoft YaHei" charset="-122"/>
              </a:rPr>
              <a:t>4.1.1</a:t>
            </a:r>
            <a:r>
              <a:rPr lang="zh-CN" altLang="en-US" sz="2800" dirty="0">
                <a:latin typeface="FZLanTingHeiS-R-GB" panose="02000000000000000000" pitchFamily="2" charset="-122"/>
                <a:ea typeface="FZLanTingHeiS-R-GB" panose="02000000000000000000" pitchFamily="2" charset="-122"/>
                <a:cs typeface="Microsoft YaHei" charset="-122"/>
              </a:rPr>
              <a:t> 需求价格弹性</a:t>
            </a:r>
          </a:p>
        </p:txBody>
      </p:sp>
      <p:sp>
        <p:nvSpPr>
          <p:cNvPr id="17" name="圆角矩形 16"/>
          <p:cNvSpPr/>
          <p:nvPr/>
        </p:nvSpPr>
        <p:spPr>
          <a:xfrm>
            <a:off x="334127" y="1429760"/>
            <a:ext cx="3156665"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a:latin typeface="FZLanTingHeiS-R-GB" panose="02000000000000000000" pitchFamily="2" charset="-122"/>
                <a:ea typeface="FZLanTingHeiS-R-GB" panose="02000000000000000000" pitchFamily="2" charset="-122"/>
                <a:cs typeface="Microsoft YaHei" charset="-122"/>
              </a:rPr>
              <a:t>二、需求价格弹性的种类</a:t>
            </a:r>
          </a:p>
        </p:txBody>
      </p:sp>
      <p:sp>
        <p:nvSpPr>
          <p:cNvPr id="19" name="文本框 18"/>
          <p:cNvSpPr txBox="1"/>
          <p:nvPr/>
        </p:nvSpPr>
        <p:spPr>
          <a:xfrm>
            <a:off x="334127" y="2222943"/>
            <a:ext cx="11633284" cy="506229"/>
          </a:xfrm>
          <a:prstGeom prst="rect">
            <a:avLst/>
          </a:prstGeom>
          <a:noFill/>
        </p:spPr>
        <p:txBody>
          <a:bodyPr wrap="square" rtlCol="0">
            <a:spAutoFit/>
          </a:bodyPr>
          <a:lstStyle/>
          <a:p>
            <a:pPr>
              <a:lnSpc>
                <a:spcPct val="150000"/>
              </a:lnSpc>
            </a:pPr>
            <a:r>
              <a:rPr kumimoji="1" lang="zh-CN" altLang="en-US" sz="2000" dirty="0">
                <a:latin typeface="FZLanTingHeiS-R-GB" panose="02000000000000000000" pitchFamily="2" charset="-122"/>
                <a:ea typeface="FZLanTingHeiS-R-GB" panose="02000000000000000000" pitchFamily="2" charset="-122"/>
                <a:cs typeface="Microsoft YaHei" charset="-122"/>
              </a:rPr>
              <a:t>根据需求价格弹性系数</a:t>
            </a:r>
            <a:r>
              <a:rPr kumimoji="1" lang="zh-CN" altLang="en-US" sz="2000" dirty="0">
                <a:solidFill>
                  <a:srgbClr val="C00000"/>
                </a:solidFill>
                <a:latin typeface="FZLanTingHeiS-R-GB" panose="02000000000000000000" pitchFamily="2" charset="-122"/>
                <a:ea typeface="FZLanTingHeiS-R-GB" panose="02000000000000000000" pitchFamily="2" charset="-122"/>
                <a:cs typeface="Microsoft YaHei" charset="-122"/>
              </a:rPr>
              <a:t>绝对值的大小</a:t>
            </a:r>
            <a:r>
              <a:rPr kumimoji="1" lang="zh-CN" altLang="en-US" sz="2000" dirty="0">
                <a:latin typeface="FZLanTingHeiS-R-GB" panose="02000000000000000000" pitchFamily="2" charset="-122"/>
                <a:ea typeface="FZLanTingHeiS-R-GB" panose="02000000000000000000" pitchFamily="2" charset="-122"/>
                <a:cs typeface="Microsoft YaHei" charset="-122"/>
              </a:rPr>
              <a:t>，可以把商品的需求价格弹性分为五种类型。</a:t>
            </a:r>
          </a:p>
        </p:txBody>
      </p:sp>
      <p:graphicFrame>
        <p:nvGraphicFramePr>
          <p:cNvPr id="9" name="图表 8"/>
          <p:cNvGraphicFramePr/>
          <p:nvPr/>
        </p:nvGraphicFramePr>
        <p:xfrm>
          <a:off x="8566484" y="98338"/>
          <a:ext cx="4555957" cy="157832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矩形 1"/>
          <p:cNvSpPr/>
          <p:nvPr/>
        </p:nvSpPr>
        <p:spPr>
          <a:xfrm>
            <a:off x="123388" y="68253"/>
            <a:ext cx="2108269" cy="276999"/>
          </a:xfrm>
          <a:prstGeom prst="rect">
            <a:avLst/>
          </a:prstGeom>
        </p:spPr>
        <p:txBody>
          <a:bodyPr wrap="none">
            <a:spAutoFit/>
          </a:bodyPr>
          <a:lstStyle/>
          <a:p>
            <a:r>
              <a:rPr lang="en-US" altLang="zh-CN" sz="1200" dirty="0">
                <a:solidFill>
                  <a:schemeClr val="bg1">
                    <a:lumMod val="75000"/>
                  </a:schemeClr>
                </a:solidFill>
                <a:latin typeface="SimSun" charset="-122"/>
                <a:ea typeface="SimSun" charset="-122"/>
                <a:cs typeface="SimSun" charset="-122"/>
              </a:rPr>
              <a:t>4.1.1.2</a:t>
            </a:r>
            <a:r>
              <a:rPr lang="zh-CN" altLang="en-US" sz="1200" dirty="0">
                <a:solidFill>
                  <a:schemeClr val="bg1">
                    <a:lumMod val="75000"/>
                  </a:schemeClr>
                </a:solidFill>
                <a:latin typeface="SimSun" charset="-122"/>
                <a:ea typeface="SimSun" charset="-122"/>
                <a:cs typeface="SimSun" charset="-122"/>
              </a:rPr>
              <a:t>需求价格弹性的种类</a:t>
            </a:r>
          </a:p>
        </p:txBody>
      </p:sp>
    </p:spTree>
    <p:extLst>
      <p:ext uri="{BB962C8B-B14F-4D97-AF65-F5344CB8AC3E}">
        <p14:creationId xmlns:p14="http://schemas.microsoft.com/office/powerpoint/2010/main" val="117228059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4767262" cy="543062"/>
          </a:xfrm>
          <a:prstGeom prst="rect">
            <a:avLst/>
          </a:prstGeom>
          <a:noFill/>
        </p:spPr>
        <p:txBody>
          <a:bodyPr wrap="square" lIns="111090" tIns="55545" rIns="111090" bIns="55545" rtlCol="0">
            <a:spAutoFit/>
          </a:bodyPr>
          <a:lstStyle/>
          <a:p>
            <a:pPr lvl="0"/>
            <a:r>
              <a:rPr lang="en-US" altLang="zh-CN" sz="2800" dirty="0">
                <a:latin typeface="FZLanTingHeiS-R-GB" panose="02000000000000000000" pitchFamily="2" charset="-122"/>
                <a:ea typeface="FZLanTingHeiS-R-GB" panose="02000000000000000000" pitchFamily="2" charset="-122"/>
                <a:cs typeface="Microsoft YaHei" charset="-122"/>
              </a:rPr>
              <a:t>4.1.1</a:t>
            </a:r>
            <a:r>
              <a:rPr lang="zh-CN" altLang="en-US" sz="2800" dirty="0">
                <a:latin typeface="FZLanTingHeiS-R-GB" panose="02000000000000000000" pitchFamily="2" charset="-122"/>
                <a:ea typeface="FZLanTingHeiS-R-GB" panose="02000000000000000000" pitchFamily="2" charset="-122"/>
                <a:cs typeface="Microsoft YaHei" charset="-122"/>
              </a:rPr>
              <a:t> 需求价格弹性</a:t>
            </a:r>
          </a:p>
        </p:txBody>
      </p:sp>
      <p:sp>
        <p:nvSpPr>
          <p:cNvPr id="17" name="圆角矩形 16"/>
          <p:cNvSpPr/>
          <p:nvPr/>
        </p:nvSpPr>
        <p:spPr>
          <a:xfrm>
            <a:off x="334127" y="1429760"/>
            <a:ext cx="3156665"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a:latin typeface="FZLanTingHeiS-R-GB" panose="02000000000000000000" pitchFamily="2" charset="-122"/>
                <a:ea typeface="FZLanTingHeiS-R-GB" panose="02000000000000000000" pitchFamily="2" charset="-122"/>
                <a:cs typeface="Microsoft YaHei" charset="-122"/>
              </a:rPr>
              <a:t>二、需求价格弹性的种类</a:t>
            </a:r>
          </a:p>
        </p:txBody>
      </p:sp>
      <p:sp>
        <p:nvSpPr>
          <p:cNvPr id="19" name="文本框 18"/>
          <p:cNvSpPr txBox="1"/>
          <p:nvPr/>
        </p:nvSpPr>
        <p:spPr>
          <a:xfrm>
            <a:off x="334127" y="2222943"/>
            <a:ext cx="11633284" cy="506229"/>
          </a:xfrm>
          <a:prstGeom prst="rect">
            <a:avLst/>
          </a:prstGeom>
          <a:noFill/>
        </p:spPr>
        <p:txBody>
          <a:bodyPr wrap="square" rtlCol="0">
            <a:spAutoFit/>
          </a:bodyPr>
          <a:lstStyle/>
          <a:p>
            <a:pPr>
              <a:lnSpc>
                <a:spcPct val="150000"/>
              </a:lnSpc>
            </a:pPr>
            <a:r>
              <a:rPr kumimoji="1" lang="zh-CN" altLang="en-US" sz="2000" dirty="0">
                <a:latin typeface="FZLanTingHeiS-R-GB" panose="02000000000000000000" pitchFamily="2" charset="-122"/>
                <a:ea typeface="FZLanTingHeiS-R-GB" panose="02000000000000000000" pitchFamily="2" charset="-122"/>
                <a:cs typeface="Microsoft YaHei" charset="-122"/>
              </a:rPr>
              <a:t>根据需求价格弹性系数</a:t>
            </a:r>
            <a:r>
              <a:rPr kumimoji="1" lang="zh-CN" altLang="en-US" sz="2000" dirty="0">
                <a:solidFill>
                  <a:srgbClr val="C00000"/>
                </a:solidFill>
                <a:latin typeface="FZLanTingHeiS-R-GB" panose="02000000000000000000" pitchFamily="2" charset="-122"/>
                <a:ea typeface="FZLanTingHeiS-R-GB" panose="02000000000000000000" pitchFamily="2" charset="-122"/>
                <a:cs typeface="Microsoft YaHei" charset="-122"/>
              </a:rPr>
              <a:t>绝对值的大小</a:t>
            </a:r>
            <a:r>
              <a:rPr kumimoji="1" lang="zh-CN" altLang="en-US" sz="2000" dirty="0">
                <a:latin typeface="FZLanTingHeiS-R-GB" panose="02000000000000000000" pitchFamily="2" charset="-122"/>
                <a:ea typeface="FZLanTingHeiS-R-GB" panose="02000000000000000000" pitchFamily="2" charset="-122"/>
                <a:cs typeface="Microsoft YaHei" charset="-122"/>
              </a:rPr>
              <a:t>，可以把商品的需求价格弹性分为五种类型。</a:t>
            </a:r>
          </a:p>
        </p:txBody>
      </p:sp>
      <p:graphicFrame>
        <p:nvGraphicFramePr>
          <p:cNvPr id="9" name="图表 8"/>
          <p:cNvGraphicFramePr/>
          <p:nvPr/>
        </p:nvGraphicFramePr>
        <p:xfrm>
          <a:off x="8566484" y="98338"/>
          <a:ext cx="4555957" cy="157832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矩形 1"/>
          <p:cNvSpPr/>
          <p:nvPr/>
        </p:nvSpPr>
        <p:spPr>
          <a:xfrm>
            <a:off x="123388" y="68253"/>
            <a:ext cx="2108269" cy="276999"/>
          </a:xfrm>
          <a:prstGeom prst="rect">
            <a:avLst/>
          </a:prstGeom>
        </p:spPr>
        <p:txBody>
          <a:bodyPr wrap="none">
            <a:spAutoFit/>
          </a:bodyPr>
          <a:lstStyle/>
          <a:p>
            <a:r>
              <a:rPr lang="en-US" altLang="zh-CN" sz="1200" dirty="0">
                <a:solidFill>
                  <a:schemeClr val="bg1">
                    <a:lumMod val="75000"/>
                  </a:schemeClr>
                </a:solidFill>
                <a:latin typeface="SimSun" charset="-122"/>
                <a:ea typeface="SimSun" charset="-122"/>
                <a:cs typeface="SimSun" charset="-122"/>
              </a:rPr>
              <a:t>4.1.1.2</a:t>
            </a:r>
            <a:r>
              <a:rPr lang="zh-CN" altLang="en-US" sz="1200" dirty="0">
                <a:solidFill>
                  <a:schemeClr val="bg1">
                    <a:lumMod val="75000"/>
                  </a:schemeClr>
                </a:solidFill>
                <a:latin typeface="SimSun" charset="-122"/>
                <a:ea typeface="SimSun" charset="-122"/>
                <a:cs typeface="SimSun" charset="-122"/>
              </a:rPr>
              <a:t>需求价格弹性的种类</a:t>
            </a:r>
          </a:p>
        </p:txBody>
      </p:sp>
      <p:graphicFrame>
        <p:nvGraphicFramePr>
          <p:cNvPr id="7" name="表格 6"/>
          <p:cNvGraphicFramePr>
            <a:graphicFrameLocks noGrp="1"/>
          </p:cNvGraphicFramePr>
          <p:nvPr/>
        </p:nvGraphicFramePr>
        <p:xfrm>
          <a:off x="1411703" y="3371718"/>
          <a:ext cx="9432759" cy="2973755"/>
        </p:xfrm>
        <a:graphic>
          <a:graphicData uri="http://schemas.openxmlformats.org/drawingml/2006/table">
            <a:tbl>
              <a:tblPr firstRow="1" bandRow="1">
                <a:tableStyleId>{68D230F3-CF80-4859-8CE7-A43EE81993B5}</a:tableStyleId>
              </a:tblPr>
              <a:tblGrid>
                <a:gridCol w="4459705">
                  <a:extLst>
                    <a:ext uri="{9D8B030D-6E8A-4147-A177-3AD203B41FA5}">
                      <a16:colId xmlns:a16="http://schemas.microsoft.com/office/drawing/2014/main" val="20000"/>
                    </a:ext>
                  </a:extLst>
                </a:gridCol>
                <a:gridCol w="3224463">
                  <a:extLst>
                    <a:ext uri="{9D8B030D-6E8A-4147-A177-3AD203B41FA5}">
                      <a16:colId xmlns:a16="http://schemas.microsoft.com/office/drawing/2014/main" val="20001"/>
                    </a:ext>
                  </a:extLst>
                </a:gridCol>
                <a:gridCol w="1748591">
                  <a:extLst>
                    <a:ext uri="{9D8B030D-6E8A-4147-A177-3AD203B41FA5}">
                      <a16:colId xmlns:a16="http://schemas.microsoft.com/office/drawing/2014/main" val="20002"/>
                    </a:ext>
                  </a:extLst>
                </a:gridCol>
              </a:tblGrid>
              <a:tr h="687755">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2400" b="0" i="0" dirty="0">
                          <a:latin typeface="FZLanTingHeiS-R-GB" panose="02000000000000000000" pitchFamily="2" charset="-122"/>
                          <a:ea typeface="FZLanTingHeiS-R-GB" panose="02000000000000000000" pitchFamily="2" charset="-122"/>
                          <a:cs typeface="Microsoft YaHei" charset="-122"/>
                        </a:rPr>
                        <a:t>需求价格弹性系数（绝对值）</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CN" altLang="en-US" sz="2400" b="0" i="0" dirty="0">
                          <a:latin typeface="FZLanTingHeiS-R-GB" panose="02000000000000000000" pitchFamily="2" charset="-122"/>
                          <a:ea typeface="FZLanTingHeiS-R-GB" panose="02000000000000000000" pitchFamily="2" charset="-122"/>
                          <a:cs typeface="Microsoft YaHei" charset="-122"/>
                        </a:rPr>
                        <a:t>需求价格弹性类型</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CN" altLang="en-US" sz="2400" b="0" i="0" dirty="0">
                          <a:latin typeface="FZLanTingHeiS-R-GB" panose="02000000000000000000" pitchFamily="2" charset="-122"/>
                          <a:ea typeface="FZLanTingHeiS-R-GB" panose="02000000000000000000" pitchFamily="2" charset="-122"/>
                          <a:cs typeface="Microsoft YaHei" charset="-122"/>
                        </a:rPr>
                        <a:t>例子</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9846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sz="2400" b="0" i="0" dirty="0">
                        <a:latin typeface="FZLanTingHeiS-R-GB" panose="02000000000000000000" pitchFamily="2" charset="-122"/>
                        <a:ea typeface="FZLanTingHeiS-R-GB" panose="02000000000000000000" pitchFamily="2" charset="-122"/>
                        <a:cs typeface="Microsoft YaHei"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zh-CN" altLang="en-US" sz="2400" b="0" i="0" dirty="0">
                          <a:latin typeface="FZLanTingHeiS-R-GB" panose="02000000000000000000" pitchFamily="2" charset="-122"/>
                          <a:ea typeface="FZLanTingHeiS-R-GB" panose="02000000000000000000" pitchFamily="2" charset="-122"/>
                          <a:cs typeface="Microsoft YaHei" charset="-122"/>
                        </a:rPr>
                        <a:t>需求完全无弹性</a:t>
                      </a:r>
                      <a:endParaRPr lang="zh-CN" altLang="en-US" sz="2400" b="0" i="0" dirty="0">
                        <a:latin typeface="FZLanTingHeiS-R-GB" panose="02000000000000000000" pitchFamily="2" charset="-122"/>
                        <a:ea typeface="FZLanTingHeiS-R-GB" panose="02000000000000000000" pitchFamily="2" charset="-122"/>
                        <a:cs typeface="Microsoft YaHei"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sz="2400" b="0" i="0" dirty="0">
                        <a:latin typeface="FZLanTingHeiS-R-GB" panose="02000000000000000000" pitchFamily="2" charset="-122"/>
                        <a:ea typeface="FZLanTingHeiS-R-GB" panose="02000000000000000000" pitchFamily="2" charset="-122"/>
                        <a:cs typeface="Microsoft YaHei"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9846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sz="2400" b="0" i="0" dirty="0">
                        <a:solidFill>
                          <a:srgbClr val="C00000"/>
                        </a:solidFill>
                        <a:latin typeface="FZLanTingHeiS-R-GB" panose="02000000000000000000" pitchFamily="2" charset="-122"/>
                        <a:ea typeface="FZLanTingHeiS-R-GB" panose="02000000000000000000" pitchFamily="2" charset="-122"/>
                        <a:cs typeface="Microsoft YaHei"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zh-CN" altLang="en-US" sz="2400" b="0" i="0" dirty="0">
                          <a:solidFill>
                            <a:srgbClr val="C00000"/>
                          </a:solidFill>
                          <a:latin typeface="FZLanTingHeiS-R-GB" panose="02000000000000000000" pitchFamily="2" charset="-122"/>
                          <a:ea typeface="FZLanTingHeiS-R-GB" panose="02000000000000000000" pitchFamily="2" charset="-122"/>
                          <a:cs typeface="Microsoft YaHei" charset="-122"/>
                        </a:rPr>
                        <a:t>需求缺乏弹性</a:t>
                      </a:r>
                      <a:endParaRPr lang="zh-CN" altLang="en-US" sz="2400" b="0" i="0" dirty="0">
                        <a:solidFill>
                          <a:srgbClr val="C00000"/>
                        </a:solidFill>
                        <a:latin typeface="FZLanTingHeiS-R-GB" panose="02000000000000000000" pitchFamily="2" charset="-122"/>
                        <a:ea typeface="FZLanTingHeiS-R-GB" panose="02000000000000000000" pitchFamily="2" charset="-122"/>
                        <a:cs typeface="Microsoft YaHei"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CN" altLang="en-US" sz="2400" b="0" i="0" dirty="0">
                        <a:latin typeface="FZLanTingHeiS-R-GB" panose="02000000000000000000" pitchFamily="2" charset="-122"/>
                        <a:ea typeface="FZLanTingHeiS-R-GB" panose="02000000000000000000" pitchFamily="2" charset="-122"/>
                        <a:cs typeface="Microsoft YaHei"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9846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sz="2400" b="0" i="0" dirty="0">
                        <a:latin typeface="FZLanTingHeiS-R-GB" panose="02000000000000000000" pitchFamily="2" charset="-122"/>
                        <a:ea typeface="FZLanTingHeiS-R-GB" panose="02000000000000000000" pitchFamily="2" charset="-122"/>
                        <a:cs typeface="Microsoft YaHei"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zh-CN" altLang="en-US" sz="2400" b="0" i="0" dirty="0">
                          <a:latin typeface="FZLanTingHeiS-R-GB" panose="02000000000000000000" pitchFamily="2" charset="-122"/>
                          <a:ea typeface="FZLanTingHeiS-R-GB" panose="02000000000000000000" pitchFamily="2" charset="-122"/>
                          <a:cs typeface="Microsoft YaHei" charset="-122"/>
                        </a:rPr>
                        <a:t>需求单位弹性</a:t>
                      </a:r>
                      <a:endParaRPr lang="zh-CN" altLang="en-US" sz="2400" b="0" i="0" dirty="0">
                        <a:latin typeface="FZLanTingHeiS-R-GB" panose="02000000000000000000" pitchFamily="2" charset="-122"/>
                        <a:ea typeface="FZLanTingHeiS-R-GB" panose="02000000000000000000" pitchFamily="2" charset="-122"/>
                        <a:cs typeface="Microsoft YaHei"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CN" altLang="en-US" sz="2400" b="0" i="0" dirty="0">
                        <a:latin typeface="FZLanTingHeiS-R-GB" panose="02000000000000000000" pitchFamily="2" charset="-122"/>
                        <a:ea typeface="FZLanTingHeiS-R-GB" panose="02000000000000000000" pitchFamily="2" charset="-122"/>
                        <a:cs typeface="Microsoft YaHei"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39846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sz="2400" b="0" i="0" dirty="0">
                        <a:solidFill>
                          <a:srgbClr val="C00000"/>
                        </a:solidFill>
                        <a:latin typeface="FZLanTingHeiS-R-GB" panose="02000000000000000000" pitchFamily="2" charset="-122"/>
                        <a:ea typeface="FZLanTingHeiS-R-GB" panose="02000000000000000000" pitchFamily="2" charset="-122"/>
                        <a:cs typeface="Microsoft YaHei"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zh-CN" altLang="en-US" sz="2400" b="0" i="0" dirty="0">
                          <a:solidFill>
                            <a:srgbClr val="C00000"/>
                          </a:solidFill>
                          <a:latin typeface="FZLanTingHeiS-R-GB" panose="02000000000000000000" pitchFamily="2" charset="-122"/>
                          <a:ea typeface="FZLanTingHeiS-R-GB" panose="02000000000000000000" pitchFamily="2" charset="-122"/>
                          <a:cs typeface="Microsoft YaHei" charset="-122"/>
                        </a:rPr>
                        <a:t>需求富有弹性</a:t>
                      </a:r>
                      <a:endParaRPr lang="zh-CN" altLang="en-US" sz="2400" b="0" i="0" dirty="0">
                        <a:solidFill>
                          <a:srgbClr val="C00000"/>
                        </a:solidFill>
                        <a:latin typeface="FZLanTingHeiS-R-GB" panose="02000000000000000000" pitchFamily="2" charset="-122"/>
                        <a:ea typeface="FZLanTingHeiS-R-GB" panose="02000000000000000000" pitchFamily="2" charset="-122"/>
                        <a:cs typeface="Microsoft YaHei"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CN" altLang="en-US" sz="2400" b="0" i="0" dirty="0">
                        <a:latin typeface="FZLanTingHeiS-R-GB" panose="02000000000000000000" pitchFamily="2" charset="-122"/>
                        <a:ea typeface="FZLanTingHeiS-R-GB" panose="02000000000000000000" pitchFamily="2" charset="-122"/>
                        <a:cs typeface="Microsoft YaHei"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39846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sz="2400" b="0" i="0" dirty="0">
                        <a:latin typeface="FZLanTingHeiS-R-GB" panose="02000000000000000000" pitchFamily="2" charset="-122"/>
                        <a:ea typeface="FZLanTingHeiS-R-GB" panose="02000000000000000000" pitchFamily="2" charset="-122"/>
                        <a:cs typeface="Microsoft YaHei"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zh-CN" altLang="en-US" sz="2400" b="0" i="0" dirty="0">
                          <a:latin typeface="FZLanTingHeiS-R-GB" panose="02000000000000000000" pitchFamily="2" charset="-122"/>
                          <a:ea typeface="FZLanTingHeiS-R-GB" panose="02000000000000000000" pitchFamily="2" charset="-122"/>
                          <a:cs typeface="Microsoft YaHei" charset="-122"/>
                        </a:rPr>
                        <a:t>需求完全弹性</a:t>
                      </a:r>
                      <a:endParaRPr lang="zh-CN" altLang="en-US" sz="2400" b="0" i="0" dirty="0">
                        <a:latin typeface="FZLanTingHeiS-R-GB" panose="02000000000000000000" pitchFamily="2" charset="-122"/>
                        <a:ea typeface="FZLanTingHeiS-R-GB" panose="02000000000000000000" pitchFamily="2" charset="-122"/>
                        <a:cs typeface="Microsoft YaHei"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CN" altLang="en-US" sz="2400" b="0" i="0" dirty="0">
                        <a:latin typeface="FZLanTingHeiS-R-GB" panose="02000000000000000000" pitchFamily="2" charset="-122"/>
                        <a:ea typeface="FZLanTingHeiS-R-GB" panose="02000000000000000000" pitchFamily="2" charset="-122"/>
                        <a:cs typeface="Microsoft YaHei"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35294653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4767262" cy="543062"/>
          </a:xfrm>
          <a:prstGeom prst="rect">
            <a:avLst/>
          </a:prstGeom>
          <a:noFill/>
        </p:spPr>
        <p:txBody>
          <a:bodyPr wrap="square" lIns="111090" tIns="55545" rIns="111090" bIns="55545" rtlCol="0">
            <a:spAutoFit/>
          </a:bodyPr>
          <a:lstStyle/>
          <a:p>
            <a:pPr lvl="0"/>
            <a:r>
              <a:rPr lang="en-US" altLang="zh-CN" sz="2800" dirty="0">
                <a:latin typeface="FZLanTingHeiS-R-GB" panose="02000000000000000000" pitchFamily="2" charset="-122"/>
                <a:ea typeface="FZLanTingHeiS-R-GB" panose="02000000000000000000" pitchFamily="2" charset="-122"/>
                <a:cs typeface="Microsoft YaHei" charset="-122"/>
              </a:rPr>
              <a:t>4.1.1</a:t>
            </a:r>
            <a:r>
              <a:rPr lang="zh-CN" altLang="en-US" sz="2800" dirty="0">
                <a:latin typeface="FZLanTingHeiS-R-GB" panose="02000000000000000000" pitchFamily="2" charset="-122"/>
                <a:ea typeface="FZLanTingHeiS-R-GB" panose="02000000000000000000" pitchFamily="2" charset="-122"/>
                <a:cs typeface="Microsoft YaHei" charset="-122"/>
              </a:rPr>
              <a:t> 需求价格弹性</a:t>
            </a:r>
          </a:p>
        </p:txBody>
      </p:sp>
      <p:sp>
        <p:nvSpPr>
          <p:cNvPr id="17" name="圆角矩形 16"/>
          <p:cNvSpPr/>
          <p:nvPr/>
        </p:nvSpPr>
        <p:spPr>
          <a:xfrm>
            <a:off x="334127" y="1429760"/>
            <a:ext cx="3156665"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a:latin typeface="FZLanTingHeiS-R-GB" panose="02000000000000000000" pitchFamily="2" charset="-122"/>
                <a:ea typeface="FZLanTingHeiS-R-GB" panose="02000000000000000000" pitchFamily="2" charset="-122"/>
                <a:cs typeface="Microsoft YaHei" charset="-122"/>
              </a:rPr>
              <a:t>二、需求价格弹性的种类</a:t>
            </a:r>
          </a:p>
        </p:txBody>
      </p:sp>
      <p:sp>
        <p:nvSpPr>
          <p:cNvPr id="19" name="文本框 18"/>
          <p:cNvSpPr txBox="1"/>
          <p:nvPr/>
        </p:nvSpPr>
        <p:spPr>
          <a:xfrm>
            <a:off x="334127" y="2222943"/>
            <a:ext cx="11633284" cy="506229"/>
          </a:xfrm>
          <a:prstGeom prst="rect">
            <a:avLst/>
          </a:prstGeom>
          <a:noFill/>
        </p:spPr>
        <p:txBody>
          <a:bodyPr wrap="square" rtlCol="0">
            <a:spAutoFit/>
          </a:bodyPr>
          <a:lstStyle/>
          <a:p>
            <a:pPr>
              <a:lnSpc>
                <a:spcPct val="150000"/>
              </a:lnSpc>
            </a:pPr>
            <a:r>
              <a:rPr kumimoji="1" lang="zh-CN" altLang="en-US" sz="2000" dirty="0">
                <a:latin typeface="FZLanTingHeiS-R-GB" panose="02000000000000000000" pitchFamily="2" charset="-122"/>
                <a:ea typeface="FZLanTingHeiS-R-GB" panose="02000000000000000000" pitchFamily="2" charset="-122"/>
                <a:cs typeface="Microsoft YaHei" charset="-122"/>
              </a:rPr>
              <a:t>根据需求价格弹性系数</a:t>
            </a:r>
            <a:r>
              <a:rPr kumimoji="1" lang="zh-CN" altLang="en-US" sz="2000" dirty="0">
                <a:solidFill>
                  <a:srgbClr val="C00000"/>
                </a:solidFill>
                <a:latin typeface="FZLanTingHeiS-R-GB" panose="02000000000000000000" pitchFamily="2" charset="-122"/>
                <a:ea typeface="FZLanTingHeiS-R-GB" panose="02000000000000000000" pitchFamily="2" charset="-122"/>
                <a:cs typeface="Microsoft YaHei" charset="-122"/>
              </a:rPr>
              <a:t>绝对值的大小</a:t>
            </a:r>
            <a:r>
              <a:rPr kumimoji="1" lang="zh-CN" altLang="en-US" sz="2000" dirty="0">
                <a:latin typeface="FZLanTingHeiS-R-GB" panose="02000000000000000000" pitchFamily="2" charset="-122"/>
                <a:ea typeface="FZLanTingHeiS-R-GB" panose="02000000000000000000" pitchFamily="2" charset="-122"/>
                <a:cs typeface="Microsoft YaHei" charset="-122"/>
              </a:rPr>
              <a:t>，可以把商品的需求价格弹性分为五种类型。</a:t>
            </a:r>
          </a:p>
        </p:txBody>
      </p:sp>
      <p:graphicFrame>
        <p:nvGraphicFramePr>
          <p:cNvPr id="9" name="图表 8"/>
          <p:cNvGraphicFramePr/>
          <p:nvPr/>
        </p:nvGraphicFramePr>
        <p:xfrm>
          <a:off x="8566484" y="98338"/>
          <a:ext cx="4555957" cy="157832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矩形 1"/>
          <p:cNvSpPr/>
          <p:nvPr/>
        </p:nvSpPr>
        <p:spPr>
          <a:xfrm>
            <a:off x="123388" y="68253"/>
            <a:ext cx="2108269" cy="276999"/>
          </a:xfrm>
          <a:prstGeom prst="rect">
            <a:avLst/>
          </a:prstGeom>
        </p:spPr>
        <p:txBody>
          <a:bodyPr wrap="none">
            <a:spAutoFit/>
          </a:bodyPr>
          <a:lstStyle/>
          <a:p>
            <a:r>
              <a:rPr lang="en-US" altLang="zh-CN" sz="1200" dirty="0">
                <a:solidFill>
                  <a:schemeClr val="bg1">
                    <a:lumMod val="75000"/>
                  </a:schemeClr>
                </a:solidFill>
                <a:latin typeface="SimSun" charset="-122"/>
                <a:ea typeface="SimSun" charset="-122"/>
                <a:cs typeface="SimSun" charset="-122"/>
              </a:rPr>
              <a:t>4.1.1.2</a:t>
            </a:r>
            <a:r>
              <a:rPr lang="zh-CN" altLang="en-US" sz="1200" dirty="0">
                <a:solidFill>
                  <a:schemeClr val="bg1">
                    <a:lumMod val="75000"/>
                  </a:schemeClr>
                </a:solidFill>
                <a:latin typeface="SimSun" charset="-122"/>
                <a:ea typeface="SimSun" charset="-122"/>
                <a:cs typeface="SimSun" charset="-122"/>
              </a:rPr>
              <a:t>需求价格弹性的种类</a:t>
            </a:r>
          </a:p>
        </p:txBody>
      </p:sp>
      <p:graphicFrame>
        <p:nvGraphicFramePr>
          <p:cNvPr id="7" name="表格 6"/>
          <p:cNvGraphicFramePr>
            <a:graphicFrameLocks noGrp="1"/>
          </p:cNvGraphicFramePr>
          <p:nvPr/>
        </p:nvGraphicFramePr>
        <p:xfrm>
          <a:off x="1411703" y="3371718"/>
          <a:ext cx="9432759" cy="2973755"/>
        </p:xfrm>
        <a:graphic>
          <a:graphicData uri="http://schemas.openxmlformats.org/drawingml/2006/table">
            <a:tbl>
              <a:tblPr firstRow="1" bandRow="1">
                <a:tableStyleId>{68D230F3-CF80-4859-8CE7-A43EE81993B5}</a:tableStyleId>
              </a:tblPr>
              <a:tblGrid>
                <a:gridCol w="4459705">
                  <a:extLst>
                    <a:ext uri="{9D8B030D-6E8A-4147-A177-3AD203B41FA5}">
                      <a16:colId xmlns:a16="http://schemas.microsoft.com/office/drawing/2014/main" val="20000"/>
                    </a:ext>
                  </a:extLst>
                </a:gridCol>
                <a:gridCol w="3224463">
                  <a:extLst>
                    <a:ext uri="{9D8B030D-6E8A-4147-A177-3AD203B41FA5}">
                      <a16:colId xmlns:a16="http://schemas.microsoft.com/office/drawing/2014/main" val="20001"/>
                    </a:ext>
                  </a:extLst>
                </a:gridCol>
                <a:gridCol w="1748591">
                  <a:extLst>
                    <a:ext uri="{9D8B030D-6E8A-4147-A177-3AD203B41FA5}">
                      <a16:colId xmlns:a16="http://schemas.microsoft.com/office/drawing/2014/main" val="20002"/>
                    </a:ext>
                  </a:extLst>
                </a:gridCol>
              </a:tblGrid>
              <a:tr h="687755">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2400" b="0" i="0" dirty="0">
                          <a:latin typeface="FZLanTingHeiS-R-GB" panose="02000000000000000000" pitchFamily="2" charset="-122"/>
                          <a:ea typeface="FZLanTingHeiS-R-GB" panose="02000000000000000000" pitchFamily="2" charset="-122"/>
                          <a:cs typeface="Microsoft YaHei" charset="-122"/>
                        </a:rPr>
                        <a:t>需求价格弹性系数（绝对值）</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CN" altLang="en-US" sz="2400" b="0" i="0" dirty="0">
                          <a:latin typeface="FZLanTingHeiS-R-GB" panose="02000000000000000000" pitchFamily="2" charset="-122"/>
                          <a:ea typeface="FZLanTingHeiS-R-GB" panose="02000000000000000000" pitchFamily="2" charset="-122"/>
                          <a:cs typeface="Microsoft YaHei" charset="-122"/>
                        </a:rPr>
                        <a:t>需求价格弹性类型</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CN" altLang="en-US" sz="2400" b="0" i="0" dirty="0">
                          <a:latin typeface="FZLanTingHeiS-R-GB" panose="02000000000000000000" pitchFamily="2" charset="-122"/>
                          <a:ea typeface="FZLanTingHeiS-R-GB" panose="02000000000000000000" pitchFamily="2" charset="-122"/>
                          <a:cs typeface="Microsoft YaHei" charset="-122"/>
                        </a:rPr>
                        <a:t>例子</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9846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400" b="0" i="0" dirty="0">
                          <a:latin typeface="FZLanTingHeiS-R-GB" panose="02000000000000000000" pitchFamily="2" charset="-122"/>
                          <a:ea typeface="FZLanTingHeiS-R-GB" panose="02000000000000000000" pitchFamily="2" charset="-122"/>
                          <a:cs typeface="Microsoft YaHei" charset="-122"/>
                        </a:rPr>
                        <a:t>E</a:t>
                      </a:r>
                      <a:r>
                        <a:rPr lang="en-US" altLang="zh-CN" sz="2400" b="0" i="0" baseline="-25000" dirty="0">
                          <a:latin typeface="FZLanTingHeiS-R-GB" panose="02000000000000000000" pitchFamily="2" charset="-122"/>
                          <a:ea typeface="FZLanTingHeiS-R-GB" panose="02000000000000000000" pitchFamily="2" charset="-122"/>
                          <a:cs typeface="Microsoft YaHei" charset="-122"/>
                        </a:rPr>
                        <a:t>d</a:t>
                      </a:r>
                      <a:r>
                        <a:rPr lang="en-US" altLang="zh-CN" sz="2400" b="0" i="0" dirty="0">
                          <a:latin typeface="FZLanTingHeiS-R-GB" panose="02000000000000000000" pitchFamily="2" charset="-122"/>
                          <a:ea typeface="FZLanTingHeiS-R-GB" panose="02000000000000000000" pitchFamily="2" charset="-122"/>
                          <a:cs typeface="Microsoft YaHei" charset="-122"/>
                        </a:rPr>
                        <a:t>=0</a:t>
                      </a:r>
                      <a:endParaRPr lang="zh-CN" altLang="en-US" sz="2400" b="0" i="0" dirty="0">
                        <a:latin typeface="FZLanTingHeiS-R-GB" panose="02000000000000000000" pitchFamily="2" charset="-122"/>
                        <a:ea typeface="FZLanTingHeiS-R-GB" panose="02000000000000000000" pitchFamily="2" charset="-122"/>
                        <a:cs typeface="Microsoft YaHei"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zh-CN" altLang="en-US" sz="2400" b="0" i="0" dirty="0">
                          <a:latin typeface="FZLanTingHeiS-R-GB" panose="02000000000000000000" pitchFamily="2" charset="-122"/>
                          <a:ea typeface="FZLanTingHeiS-R-GB" panose="02000000000000000000" pitchFamily="2" charset="-122"/>
                          <a:cs typeface="Microsoft YaHei" charset="-122"/>
                        </a:rPr>
                        <a:t>需求完全无弹性</a:t>
                      </a:r>
                      <a:endParaRPr lang="zh-CN" altLang="en-US" sz="2400" b="0" i="0" dirty="0">
                        <a:latin typeface="FZLanTingHeiS-R-GB" panose="02000000000000000000" pitchFamily="2" charset="-122"/>
                        <a:ea typeface="FZLanTingHeiS-R-GB" panose="02000000000000000000" pitchFamily="2" charset="-122"/>
                        <a:cs typeface="Microsoft YaHei"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2400" b="0" i="0" dirty="0">
                          <a:latin typeface="FZLanTingHeiS-R-GB" panose="02000000000000000000" pitchFamily="2" charset="-122"/>
                          <a:ea typeface="FZLanTingHeiS-R-GB" panose="02000000000000000000" pitchFamily="2" charset="-122"/>
                          <a:cs typeface="Microsoft YaHei" charset="-122"/>
                        </a:rPr>
                        <a:t>食盐</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9846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sz="2400" b="0" i="0" dirty="0">
                        <a:solidFill>
                          <a:srgbClr val="C00000"/>
                        </a:solidFill>
                        <a:latin typeface="FZLanTingHeiS-R-GB" panose="02000000000000000000" pitchFamily="2" charset="-122"/>
                        <a:ea typeface="FZLanTingHeiS-R-GB" panose="02000000000000000000" pitchFamily="2" charset="-122"/>
                        <a:cs typeface="Microsoft YaHei"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zh-CN" altLang="en-US" sz="2400" b="0" i="0" dirty="0">
                          <a:solidFill>
                            <a:srgbClr val="C00000"/>
                          </a:solidFill>
                          <a:latin typeface="FZLanTingHeiS-R-GB" panose="02000000000000000000" pitchFamily="2" charset="-122"/>
                          <a:ea typeface="FZLanTingHeiS-R-GB" panose="02000000000000000000" pitchFamily="2" charset="-122"/>
                          <a:cs typeface="Microsoft YaHei" charset="-122"/>
                        </a:rPr>
                        <a:t>需求缺乏弹性</a:t>
                      </a:r>
                      <a:endParaRPr lang="zh-CN" altLang="en-US" sz="2400" b="0" i="0" dirty="0">
                        <a:solidFill>
                          <a:srgbClr val="C00000"/>
                        </a:solidFill>
                        <a:latin typeface="FZLanTingHeiS-R-GB" panose="02000000000000000000" pitchFamily="2" charset="-122"/>
                        <a:ea typeface="FZLanTingHeiS-R-GB" panose="02000000000000000000" pitchFamily="2" charset="-122"/>
                        <a:cs typeface="Microsoft YaHei"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CN" altLang="en-US" sz="2400" b="0" i="0" dirty="0">
                        <a:latin typeface="FZLanTingHeiS-R-GB" panose="02000000000000000000" pitchFamily="2" charset="-122"/>
                        <a:ea typeface="FZLanTingHeiS-R-GB" panose="02000000000000000000" pitchFamily="2" charset="-122"/>
                        <a:cs typeface="Microsoft YaHei"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9846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sz="2400" b="0" i="0" dirty="0">
                        <a:latin typeface="FZLanTingHeiS-R-GB" panose="02000000000000000000" pitchFamily="2" charset="-122"/>
                        <a:ea typeface="FZLanTingHeiS-R-GB" panose="02000000000000000000" pitchFamily="2" charset="-122"/>
                        <a:cs typeface="Microsoft YaHei"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zh-CN" altLang="en-US" sz="2400" b="0" i="0" dirty="0">
                          <a:latin typeface="FZLanTingHeiS-R-GB" panose="02000000000000000000" pitchFamily="2" charset="-122"/>
                          <a:ea typeface="FZLanTingHeiS-R-GB" panose="02000000000000000000" pitchFamily="2" charset="-122"/>
                          <a:cs typeface="Microsoft YaHei" charset="-122"/>
                        </a:rPr>
                        <a:t>需求单位弹性</a:t>
                      </a:r>
                      <a:endParaRPr lang="zh-CN" altLang="en-US" sz="2400" b="0" i="0" dirty="0">
                        <a:latin typeface="FZLanTingHeiS-R-GB" panose="02000000000000000000" pitchFamily="2" charset="-122"/>
                        <a:ea typeface="FZLanTingHeiS-R-GB" panose="02000000000000000000" pitchFamily="2" charset="-122"/>
                        <a:cs typeface="Microsoft YaHei"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CN" altLang="en-US" sz="2400" b="0" i="0" dirty="0">
                        <a:latin typeface="FZLanTingHeiS-R-GB" panose="02000000000000000000" pitchFamily="2" charset="-122"/>
                        <a:ea typeface="FZLanTingHeiS-R-GB" panose="02000000000000000000" pitchFamily="2" charset="-122"/>
                        <a:cs typeface="Microsoft YaHei"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39846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sz="2400" b="0" i="0" dirty="0">
                        <a:solidFill>
                          <a:srgbClr val="C00000"/>
                        </a:solidFill>
                        <a:latin typeface="FZLanTingHeiS-R-GB" panose="02000000000000000000" pitchFamily="2" charset="-122"/>
                        <a:ea typeface="FZLanTingHeiS-R-GB" panose="02000000000000000000" pitchFamily="2" charset="-122"/>
                        <a:cs typeface="Microsoft YaHei"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zh-CN" altLang="en-US" sz="2400" b="0" i="0" dirty="0">
                          <a:solidFill>
                            <a:srgbClr val="C00000"/>
                          </a:solidFill>
                          <a:latin typeface="FZLanTingHeiS-R-GB" panose="02000000000000000000" pitchFamily="2" charset="-122"/>
                          <a:ea typeface="FZLanTingHeiS-R-GB" panose="02000000000000000000" pitchFamily="2" charset="-122"/>
                          <a:cs typeface="Microsoft YaHei" charset="-122"/>
                        </a:rPr>
                        <a:t>需求富有弹性</a:t>
                      </a:r>
                      <a:endParaRPr lang="zh-CN" altLang="en-US" sz="2400" b="0" i="0" dirty="0">
                        <a:solidFill>
                          <a:srgbClr val="C00000"/>
                        </a:solidFill>
                        <a:latin typeface="FZLanTingHeiS-R-GB" panose="02000000000000000000" pitchFamily="2" charset="-122"/>
                        <a:ea typeface="FZLanTingHeiS-R-GB" panose="02000000000000000000" pitchFamily="2" charset="-122"/>
                        <a:cs typeface="Microsoft YaHei"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CN" altLang="en-US" sz="2400" b="0" i="0" dirty="0">
                        <a:latin typeface="FZLanTingHeiS-R-GB" panose="02000000000000000000" pitchFamily="2" charset="-122"/>
                        <a:ea typeface="FZLanTingHeiS-R-GB" panose="02000000000000000000" pitchFamily="2" charset="-122"/>
                        <a:cs typeface="Microsoft YaHei"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39846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sz="2400" b="0" i="0" dirty="0">
                        <a:latin typeface="FZLanTingHeiS-R-GB" panose="02000000000000000000" pitchFamily="2" charset="-122"/>
                        <a:ea typeface="FZLanTingHeiS-R-GB" panose="02000000000000000000" pitchFamily="2" charset="-122"/>
                        <a:cs typeface="Microsoft YaHei"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zh-CN" altLang="en-US" sz="2400" b="0" i="0" dirty="0">
                          <a:latin typeface="FZLanTingHeiS-R-GB" panose="02000000000000000000" pitchFamily="2" charset="-122"/>
                          <a:ea typeface="FZLanTingHeiS-R-GB" panose="02000000000000000000" pitchFamily="2" charset="-122"/>
                          <a:cs typeface="Microsoft YaHei" charset="-122"/>
                        </a:rPr>
                        <a:t>需求完全弹性</a:t>
                      </a:r>
                      <a:endParaRPr lang="zh-CN" altLang="en-US" sz="2400" b="0" i="0" dirty="0">
                        <a:latin typeface="FZLanTingHeiS-R-GB" panose="02000000000000000000" pitchFamily="2" charset="-122"/>
                        <a:ea typeface="FZLanTingHeiS-R-GB" panose="02000000000000000000" pitchFamily="2" charset="-122"/>
                        <a:cs typeface="Microsoft YaHei"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CN" altLang="en-US" sz="2400" b="0" i="0" dirty="0">
                        <a:latin typeface="FZLanTingHeiS-R-GB" panose="02000000000000000000" pitchFamily="2" charset="-122"/>
                        <a:ea typeface="FZLanTingHeiS-R-GB" panose="02000000000000000000" pitchFamily="2" charset="-122"/>
                        <a:cs typeface="Microsoft YaHei"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95406762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4767262" cy="543062"/>
          </a:xfrm>
          <a:prstGeom prst="rect">
            <a:avLst/>
          </a:prstGeom>
          <a:noFill/>
        </p:spPr>
        <p:txBody>
          <a:bodyPr wrap="square" lIns="111090" tIns="55545" rIns="111090" bIns="55545" rtlCol="0">
            <a:spAutoFit/>
          </a:bodyPr>
          <a:lstStyle/>
          <a:p>
            <a:pPr lvl="0"/>
            <a:r>
              <a:rPr lang="en-US" altLang="zh-CN" sz="2800" dirty="0">
                <a:latin typeface="FZLanTingHeiS-R-GB" panose="02000000000000000000" pitchFamily="2" charset="-122"/>
                <a:ea typeface="FZLanTingHeiS-R-GB" panose="02000000000000000000" pitchFamily="2" charset="-122"/>
                <a:cs typeface="Microsoft YaHei" charset="-122"/>
              </a:rPr>
              <a:t>4.1.1</a:t>
            </a:r>
            <a:r>
              <a:rPr lang="zh-CN" altLang="en-US" sz="2800" dirty="0">
                <a:latin typeface="FZLanTingHeiS-R-GB" panose="02000000000000000000" pitchFamily="2" charset="-122"/>
                <a:ea typeface="FZLanTingHeiS-R-GB" panose="02000000000000000000" pitchFamily="2" charset="-122"/>
                <a:cs typeface="Microsoft YaHei" charset="-122"/>
              </a:rPr>
              <a:t> 需求价格弹性</a:t>
            </a:r>
          </a:p>
        </p:txBody>
      </p:sp>
      <p:sp>
        <p:nvSpPr>
          <p:cNvPr id="17" name="圆角矩形 16"/>
          <p:cNvSpPr/>
          <p:nvPr/>
        </p:nvSpPr>
        <p:spPr>
          <a:xfrm>
            <a:off x="334127" y="1429760"/>
            <a:ext cx="3156665"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a:latin typeface="FZLanTingHeiS-R-GB" panose="02000000000000000000" pitchFamily="2" charset="-122"/>
                <a:ea typeface="FZLanTingHeiS-R-GB" panose="02000000000000000000" pitchFamily="2" charset="-122"/>
                <a:cs typeface="Microsoft YaHei" charset="-122"/>
              </a:rPr>
              <a:t>二、需求价格弹性的种类</a:t>
            </a:r>
          </a:p>
        </p:txBody>
      </p:sp>
      <p:sp>
        <p:nvSpPr>
          <p:cNvPr id="19" name="文本框 18"/>
          <p:cNvSpPr txBox="1"/>
          <p:nvPr/>
        </p:nvSpPr>
        <p:spPr>
          <a:xfrm>
            <a:off x="334127" y="2222943"/>
            <a:ext cx="11633284" cy="506229"/>
          </a:xfrm>
          <a:prstGeom prst="rect">
            <a:avLst/>
          </a:prstGeom>
          <a:noFill/>
        </p:spPr>
        <p:txBody>
          <a:bodyPr wrap="square" rtlCol="0">
            <a:spAutoFit/>
          </a:bodyPr>
          <a:lstStyle/>
          <a:p>
            <a:pPr>
              <a:lnSpc>
                <a:spcPct val="150000"/>
              </a:lnSpc>
            </a:pPr>
            <a:r>
              <a:rPr kumimoji="1" lang="zh-CN" altLang="en-US" sz="2000" dirty="0">
                <a:latin typeface="FZLanTingHeiS-R-GB" panose="02000000000000000000" pitchFamily="2" charset="-122"/>
                <a:ea typeface="FZLanTingHeiS-R-GB" panose="02000000000000000000" pitchFamily="2" charset="-122"/>
                <a:cs typeface="Microsoft YaHei" charset="-122"/>
              </a:rPr>
              <a:t>根据需求价格弹性系数</a:t>
            </a:r>
            <a:r>
              <a:rPr kumimoji="1" lang="zh-CN" altLang="en-US" sz="2000" dirty="0">
                <a:solidFill>
                  <a:srgbClr val="C00000"/>
                </a:solidFill>
                <a:latin typeface="FZLanTingHeiS-R-GB" panose="02000000000000000000" pitchFamily="2" charset="-122"/>
                <a:ea typeface="FZLanTingHeiS-R-GB" panose="02000000000000000000" pitchFamily="2" charset="-122"/>
                <a:cs typeface="Microsoft YaHei" charset="-122"/>
              </a:rPr>
              <a:t>绝对值的大小</a:t>
            </a:r>
            <a:r>
              <a:rPr kumimoji="1" lang="zh-CN" altLang="en-US" sz="2000" dirty="0">
                <a:latin typeface="FZLanTingHeiS-R-GB" panose="02000000000000000000" pitchFamily="2" charset="-122"/>
                <a:ea typeface="FZLanTingHeiS-R-GB" panose="02000000000000000000" pitchFamily="2" charset="-122"/>
                <a:cs typeface="Microsoft YaHei" charset="-122"/>
              </a:rPr>
              <a:t>，可以把商品的需求价格弹性分为五种类型。</a:t>
            </a:r>
          </a:p>
        </p:txBody>
      </p:sp>
      <p:graphicFrame>
        <p:nvGraphicFramePr>
          <p:cNvPr id="9" name="图表 8"/>
          <p:cNvGraphicFramePr/>
          <p:nvPr/>
        </p:nvGraphicFramePr>
        <p:xfrm>
          <a:off x="8566484" y="98338"/>
          <a:ext cx="4555957" cy="157832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矩形 6"/>
          <p:cNvSpPr/>
          <p:nvPr/>
        </p:nvSpPr>
        <p:spPr>
          <a:xfrm>
            <a:off x="123388" y="68253"/>
            <a:ext cx="2108269" cy="276999"/>
          </a:xfrm>
          <a:prstGeom prst="rect">
            <a:avLst/>
          </a:prstGeom>
        </p:spPr>
        <p:txBody>
          <a:bodyPr wrap="none">
            <a:spAutoFit/>
          </a:bodyPr>
          <a:lstStyle/>
          <a:p>
            <a:r>
              <a:rPr lang="en-US" altLang="zh-CN" sz="1200" dirty="0">
                <a:solidFill>
                  <a:schemeClr val="bg1">
                    <a:lumMod val="75000"/>
                  </a:schemeClr>
                </a:solidFill>
                <a:latin typeface="SimSun" charset="-122"/>
                <a:ea typeface="SimSun" charset="-122"/>
                <a:cs typeface="SimSun" charset="-122"/>
              </a:rPr>
              <a:t>4.1.1.2</a:t>
            </a:r>
            <a:r>
              <a:rPr lang="zh-CN" altLang="en-US" sz="1200" dirty="0">
                <a:solidFill>
                  <a:schemeClr val="bg1">
                    <a:lumMod val="75000"/>
                  </a:schemeClr>
                </a:solidFill>
                <a:latin typeface="SimSun" charset="-122"/>
                <a:ea typeface="SimSun" charset="-122"/>
                <a:cs typeface="SimSun" charset="-122"/>
              </a:rPr>
              <a:t>需求价格弹性的种类</a:t>
            </a:r>
          </a:p>
        </p:txBody>
      </p:sp>
      <p:graphicFrame>
        <p:nvGraphicFramePr>
          <p:cNvPr id="10" name="表格 9"/>
          <p:cNvGraphicFramePr>
            <a:graphicFrameLocks noGrp="1"/>
          </p:cNvGraphicFramePr>
          <p:nvPr/>
        </p:nvGraphicFramePr>
        <p:xfrm>
          <a:off x="1411703" y="3371718"/>
          <a:ext cx="9432759" cy="2973755"/>
        </p:xfrm>
        <a:graphic>
          <a:graphicData uri="http://schemas.openxmlformats.org/drawingml/2006/table">
            <a:tbl>
              <a:tblPr firstRow="1" bandRow="1">
                <a:tableStyleId>{68D230F3-CF80-4859-8CE7-A43EE81993B5}</a:tableStyleId>
              </a:tblPr>
              <a:tblGrid>
                <a:gridCol w="4459705">
                  <a:extLst>
                    <a:ext uri="{9D8B030D-6E8A-4147-A177-3AD203B41FA5}">
                      <a16:colId xmlns:a16="http://schemas.microsoft.com/office/drawing/2014/main" val="20000"/>
                    </a:ext>
                  </a:extLst>
                </a:gridCol>
                <a:gridCol w="3224463">
                  <a:extLst>
                    <a:ext uri="{9D8B030D-6E8A-4147-A177-3AD203B41FA5}">
                      <a16:colId xmlns:a16="http://schemas.microsoft.com/office/drawing/2014/main" val="20001"/>
                    </a:ext>
                  </a:extLst>
                </a:gridCol>
                <a:gridCol w="1748591">
                  <a:extLst>
                    <a:ext uri="{9D8B030D-6E8A-4147-A177-3AD203B41FA5}">
                      <a16:colId xmlns:a16="http://schemas.microsoft.com/office/drawing/2014/main" val="20002"/>
                    </a:ext>
                  </a:extLst>
                </a:gridCol>
              </a:tblGrid>
              <a:tr h="687755">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2400" b="0" i="0" dirty="0">
                          <a:latin typeface="FZLanTingHeiS-R-GB" panose="02000000000000000000" pitchFamily="2" charset="-122"/>
                          <a:ea typeface="FZLanTingHeiS-R-GB" panose="02000000000000000000" pitchFamily="2" charset="-122"/>
                          <a:cs typeface="Microsoft YaHei" charset="-122"/>
                        </a:rPr>
                        <a:t>需求价格弹性系数（绝对值）</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CN" altLang="en-US" sz="2400" b="0" i="0" dirty="0">
                          <a:latin typeface="FZLanTingHeiS-R-GB" panose="02000000000000000000" pitchFamily="2" charset="-122"/>
                          <a:ea typeface="FZLanTingHeiS-R-GB" panose="02000000000000000000" pitchFamily="2" charset="-122"/>
                          <a:cs typeface="Microsoft YaHei" charset="-122"/>
                        </a:rPr>
                        <a:t>需求价格弹性类型</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CN" altLang="en-US" sz="2400" b="0" i="0" dirty="0">
                          <a:latin typeface="FZLanTingHeiS-R-GB" panose="02000000000000000000" pitchFamily="2" charset="-122"/>
                          <a:ea typeface="FZLanTingHeiS-R-GB" panose="02000000000000000000" pitchFamily="2" charset="-122"/>
                          <a:cs typeface="Microsoft YaHei" charset="-122"/>
                        </a:rPr>
                        <a:t>例子</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98461">
                <a:tc>
                  <a:txBody>
                    <a:bodyPr/>
                    <a:lstStyle/>
                    <a:p>
                      <a:pPr algn="ctr"/>
                      <a:r>
                        <a:rPr lang="en-US" altLang="zh-CN" sz="2400" b="0" i="0" dirty="0">
                          <a:latin typeface="FZLanTingHeiS-R-GB" panose="02000000000000000000" pitchFamily="2" charset="-122"/>
                          <a:ea typeface="FZLanTingHeiS-R-GB" panose="02000000000000000000" pitchFamily="2" charset="-122"/>
                          <a:cs typeface="Microsoft YaHei" charset="-122"/>
                        </a:rPr>
                        <a:t>E</a:t>
                      </a:r>
                      <a:r>
                        <a:rPr lang="en-US" altLang="zh-CN" sz="2400" b="0" i="0" baseline="-25000" dirty="0">
                          <a:latin typeface="FZLanTingHeiS-R-GB" panose="02000000000000000000" pitchFamily="2" charset="-122"/>
                          <a:ea typeface="FZLanTingHeiS-R-GB" panose="02000000000000000000" pitchFamily="2" charset="-122"/>
                          <a:cs typeface="Microsoft YaHei" charset="-122"/>
                        </a:rPr>
                        <a:t>d</a:t>
                      </a:r>
                      <a:r>
                        <a:rPr lang="en-US" altLang="zh-CN" sz="2400" b="0" i="0" dirty="0">
                          <a:latin typeface="FZLanTingHeiS-R-GB" panose="02000000000000000000" pitchFamily="2" charset="-122"/>
                          <a:ea typeface="FZLanTingHeiS-R-GB" panose="02000000000000000000" pitchFamily="2" charset="-122"/>
                          <a:cs typeface="Microsoft YaHei" charset="-122"/>
                        </a:rPr>
                        <a:t>=0</a:t>
                      </a:r>
                      <a:endParaRPr lang="zh-CN" altLang="en-US" sz="2400" b="0" i="0" dirty="0">
                        <a:latin typeface="FZLanTingHeiS-R-GB" panose="02000000000000000000" pitchFamily="2" charset="-122"/>
                        <a:ea typeface="FZLanTingHeiS-R-GB" panose="02000000000000000000" pitchFamily="2" charset="-122"/>
                        <a:cs typeface="Microsoft YaHei"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zh-CN" altLang="en-US" sz="2400" b="0" i="0" dirty="0">
                          <a:latin typeface="FZLanTingHeiS-R-GB" panose="02000000000000000000" pitchFamily="2" charset="-122"/>
                          <a:ea typeface="FZLanTingHeiS-R-GB" panose="02000000000000000000" pitchFamily="2" charset="-122"/>
                          <a:cs typeface="Microsoft YaHei" charset="-122"/>
                        </a:rPr>
                        <a:t>需求完全无弹性</a:t>
                      </a:r>
                      <a:endParaRPr lang="zh-CN" altLang="en-US" sz="2400" b="0" i="0" dirty="0">
                        <a:latin typeface="FZLanTingHeiS-R-GB" panose="02000000000000000000" pitchFamily="2" charset="-122"/>
                        <a:ea typeface="FZLanTingHeiS-R-GB" panose="02000000000000000000" pitchFamily="2" charset="-122"/>
                        <a:cs typeface="Microsoft YaHei"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CN" altLang="en-US" sz="2400" b="0" i="0" dirty="0">
                          <a:latin typeface="FZLanTingHeiS-R-GB" panose="02000000000000000000" pitchFamily="2" charset="-122"/>
                          <a:ea typeface="FZLanTingHeiS-R-GB" panose="02000000000000000000" pitchFamily="2" charset="-122"/>
                          <a:cs typeface="Microsoft YaHei" charset="-122"/>
                        </a:rPr>
                        <a:t>食盐</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9846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400" b="0" i="0" dirty="0">
                          <a:solidFill>
                            <a:srgbClr val="C00000"/>
                          </a:solidFill>
                          <a:latin typeface="FZLanTingHeiS-R-GB" panose="02000000000000000000" pitchFamily="2" charset="-122"/>
                          <a:ea typeface="FZLanTingHeiS-R-GB" panose="02000000000000000000" pitchFamily="2" charset="-122"/>
                          <a:cs typeface="Microsoft YaHei" charset="-122"/>
                        </a:rPr>
                        <a:t>E</a:t>
                      </a:r>
                      <a:r>
                        <a:rPr lang="en-US" altLang="zh-CN" sz="2400" b="0" i="0" baseline="-25000" dirty="0">
                          <a:solidFill>
                            <a:srgbClr val="C00000"/>
                          </a:solidFill>
                          <a:latin typeface="FZLanTingHeiS-R-GB" panose="02000000000000000000" pitchFamily="2" charset="-122"/>
                          <a:ea typeface="FZLanTingHeiS-R-GB" panose="02000000000000000000" pitchFamily="2" charset="-122"/>
                          <a:cs typeface="Microsoft YaHei" charset="-122"/>
                        </a:rPr>
                        <a:t>d</a:t>
                      </a:r>
                      <a:r>
                        <a:rPr lang="zh-CN" altLang="en-US" sz="2400" b="0" i="0" dirty="0">
                          <a:solidFill>
                            <a:srgbClr val="C00000"/>
                          </a:solidFill>
                          <a:latin typeface="FZLanTingHeiS-R-GB" panose="02000000000000000000" pitchFamily="2" charset="-122"/>
                          <a:ea typeface="FZLanTingHeiS-R-GB" panose="02000000000000000000" pitchFamily="2" charset="-122"/>
                          <a:cs typeface="Microsoft YaHei" charset="-122"/>
                        </a:rPr>
                        <a:t>＜</a:t>
                      </a:r>
                      <a:r>
                        <a:rPr lang="en-US" altLang="zh-CN" sz="2400" b="0" i="0" dirty="0">
                          <a:solidFill>
                            <a:srgbClr val="C00000"/>
                          </a:solidFill>
                          <a:latin typeface="FZLanTingHeiS-R-GB" panose="02000000000000000000" pitchFamily="2" charset="-122"/>
                          <a:ea typeface="FZLanTingHeiS-R-GB" panose="02000000000000000000" pitchFamily="2" charset="-122"/>
                          <a:cs typeface="Microsoft YaHei" charset="-122"/>
                        </a:rPr>
                        <a:t>1</a:t>
                      </a:r>
                      <a:endParaRPr lang="zh-CN" altLang="en-US" sz="2400" b="0" i="0" dirty="0">
                        <a:solidFill>
                          <a:srgbClr val="C00000"/>
                        </a:solidFill>
                        <a:latin typeface="FZLanTingHeiS-R-GB" panose="02000000000000000000" pitchFamily="2" charset="-122"/>
                        <a:ea typeface="FZLanTingHeiS-R-GB" panose="02000000000000000000" pitchFamily="2" charset="-122"/>
                        <a:cs typeface="Microsoft YaHei"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zh-CN" altLang="en-US" sz="2400" b="0" i="0" dirty="0">
                          <a:solidFill>
                            <a:srgbClr val="C00000"/>
                          </a:solidFill>
                          <a:latin typeface="FZLanTingHeiS-R-GB" panose="02000000000000000000" pitchFamily="2" charset="-122"/>
                          <a:ea typeface="FZLanTingHeiS-R-GB" panose="02000000000000000000" pitchFamily="2" charset="-122"/>
                          <a:cs typeface="Microsoft YaHei" charset="-122"/>
                        </a:rPr>
                        <a:t>需求缺乏弹性</a:t>
                      </a:r>
                      <a:endParaRPr lang="zh-CN" altLang="en-US" sz="2400" b="0" i="0" dirty="0">
                        <a:solidFill>
                          <a:srgbClr val="C00000"/>
                        </a:solidFill>
                        <a:latin typeface="FZLanTingHeiS-R-GB" panose="02000000000000000000" pitchFamily="2" charset="-122"/>
                        <a:ea typeface="FZLanTingHeiS-R-GB" panose="02000000000000000000" pitchFamily="2" charset="-122"/>
                        <a:cs typeface="Microsoft YaHei"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CN" altLang="en-US" sz="2400" b="0" i="0" dirty="0">
                          <a:latin typeface="FZLanTingHeiS-R-GB" panose="02000000000000000000" pitchFamily="2" charset="-122"/>
                          <a:ea typeface="FZLanTingHeiS-R-GB" panose="02000000000000000000" pitchFamily="2" charset="-122"/>
                          <a:cs typeface="Microsoft YaHei" charset="-122"/>
                        </a:rPr>
                        <a:t>食品、药品</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9846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sz="2400" b="0" i="0" dirty="0">
                        <a:latin typeface="FZLanTingHeiS-R-GB" panose="02000000000000000000" pitchFamily="2" charset="-122"/>
                        <a:ea typeface="FZLanTingHeiS-R-GB" panose="02000000000000000000" pitchFamily="2" charset="-122"/>
                        <a:cs typeface="Microsoft YaHei"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zh-CN" altLang="en-US" sz="2400" b="0" i="0" dirty="0">
                          <a:latin typeface="FZLanTingHeiS-R-GB" panose="02000000000000000000" pitchFamily="2" charset="-122"/>
                          <a:ea typeface="FZLanTingHeiS-R-GB" panose="02000000000000000000" pitchFamily="2" charset="-122"/>
                          <a:cs typeface="Microsoft YaHei" charset="-122"/>
                        </a:rPr>
                        <a:t>需求单位弹性</a:t>
                      </a:r>
                      <a:endParaRPr lang="zh-CN" altLang="en-US" sz="2400" b="0" i="0" dirty="0">
                        <a:latin typeface="FZLanTingHeiS-R-GB" panose="02000000000000000000" pitchFamily="2" charset="-122"/>
                        <a:ea typeface="FZLanTingHeiS-R-GB" panose="02000000000000000000" pitchFamily="2" charset="-122"/>
                        <a:cs typeface="Microsoft YaHei"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CN" altLang="en-US" sz="2400" b="0" i="0" dirty="0">
                        <a:latin typeface="FZLanTingHeiS-R-GB" panose="02000000000000000000" pitchFamily="2" charset="-122"/>
                        <a:ea typeface="FZLanTingHeiS-R-GB" panose="02000000000000000000" pitchFamily="2" charset="-122"/>
                        <a:cs typeface="Microsoft YaHei"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39846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sz="2400" b="0" i="0" dirty="0">
                        <a:solidFill>
                          <a:srgbClr val="C00000"/>
                        </a:solidFill>
                        <a:latin typeface="FZLanTingHeiS-R-GB" panose="02000000000000000000" pitchFamily="2" charset="-122"/>
                        <a:ea typeface="FZLanTingHeiS-R-GB" panose="02000000000000000000" pitchFamily="2" charset="-122"/>
                        <a:cs typeface="Microsoft YaHei"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zh-CN" altLang="en-US" sz="2400" b="0" i="0" dirty="0">
                          <a:solidFill>
                            <a:srgbClr val="C00000"/>
                          </a:solidFill>
                          <a:latin typeface="FZLanTingHeiS-R-GB" panose="02000000000000000000" pitchFamily="2" charset="-122"/>
                          <a:ea typeface="FZLanTingHeiS-R-GB" panose="02000000000000000000" pitchFamily="2" charset="-122"/>
                          <a:cs typeface="Microsoft YaHei" charset="-122"/>
                        </a:rPr>
                        <a:t>需求富有弹性</a:t>
                      </a:r>
                      <a:endParaRPr lang="zh-CN" altLang="en-US" sz="2400" b="0" i="0" dirty="0">
                        <a:solidFill>
                          <a:srgbClr val="C00000"/>
                        </a:solidFill>
                        <a:latin typeface="FZLanTingHeiS-R-GB" panose="02000000000000000000" pitchFamily="2" charset="-122"/>
                        <a:ea typeface="FZLanTingHeiS-R-GB" panose="02000000000000000000" pitchFamily="2" charset="-122"/>
                        <a:cs typeface="Microsoft YaHei"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CN" altLang="en-US" sz="2400" b="0" i="0" dirty="0">
                        <a:latin typeface="FZLanTingHeiS-R-GB" panose="02000000000000000000" pitchFamily="2" charset="-122"/>
                        <a:ea typeface="FZLanTingHeiS-R-GB" panose="02000000000000000000" pitchFamily="2" charset="-122"/>
                        <a:cs typeface="Microsoft YaHei"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39846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sz="2400" b="0" i="0" dirty="0">
                        <a:latin typeface="FZLanTingHeiS-R-GB" panose="02000000000000000000" pitchFamily="2" charset="-122"/>
                        <a:ea typeface="FZLanTingHeiS-R-GB" panose="02000000000000000000" pitchFamily="2" charset="-122"/>
                        <a:cs typeface="Microsoft YaHei"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zh-CN" altLang="en-US" sz="2400" b="0" i="0" dirty="0">
                          <a:latin typeface="FZLanTingHeiS-R-GB" panose="02000000000000000000" pitchFamily="2" charset="-122"/>
                          <a:ea typeface="FZLanTingHeiS-R-GB" panose="02000000000000000000" pitchFamily="2" charset="-122"/>
                          <a:cs typeface="Microsoft YaHei" charset="-122"/>
                        </a:rPr>
                        <a:t>需求完全弹性</a:t>
                      </a:r>
                      <a:endParaRPr lang="zh-CN" altLang="en-US" sz="2400" b="0" i="0" dirty="0">
                        <a:latin typeface="FZLanTingHeiS-R-GB" panose="02000000000000000000" pitchFamily="2" charset="-122"/>
                        <a:ea typeface="FZLanTingHeiS-R-GB" panose="02000000000000000000" pitchFamily="2" charset="-122"/>
                        <a:cs typeface="Microsoft YaHei"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CN" altLang="en-US" sz="2400" b="0" i="0" dirty="0">
                        <a:latin typeface="FZLanTingHeiS-R-GB" panose="02000000000000000000" pitchFamily="2" charset="-122"/>
                        <a:ea typeface="FZLanTingHeiS-R-GB" panose="02000000000000000000" pitchFamily="2" charset="-122"/>
                        <a:cs typeface="Microsoft YaHei"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89984539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4767262" cy="543062"/>
          </a:xfrm>
          <a:prstGeom prst="rect">
            <a:avLst/>
          </a:prstGeom>
          <a:noFill/>
        </p:spPr>
        <p:txBody>
          <a:bodyPr wrap="square" lIns="111090" tIns="55545" rIns="111090" bIns="55545" rtlCol="0">
            <a:spAutoFit/>
          </a:bodyPr>
          <a:lstStyle/>
          <a:p>
            <a:pPr lvl="0"/>
            <a:r>
              <a:rPr lang="en-US" altLang="zh-CN" sz="2800" dirty="0">
                <a:latin typeface="FZLanTingHeiS-R-GB" panose="02000000000000000000" pitchFamily="2" charset="-122"/>
                <a:ea typeface="FZLanTingHeiS-R-GB" panose="02000000000000000000" pitchFamily="2" charset="-122"/>
                <a:cs typeface="Microsoft YaHei" charset="-122"/>
              </a:rPr>
              <a:t>4.1.1</a:t>
            </a:r>
            <a:r>
              <a:rPr lang="zh-CN" altLang="en-US" sz="2800" dirty="0">
                <a:latin typeface="FZLanTingHeiS-R-GB" panose="02000000000000000000" pitchFamily="2" charset="-122"/>
                <a:ea typeface="FZLanTingHeiS-R-GB" panose="02000000000000000000" pitchFamily="2" charset="-122"/>
                <a:cs typeface="Microsoft YaHei" charset="-122"/>
              </a:rPr>
              <a:t> 需求价格弹性</a:t>
            </a:r>
          </a:p>
        </p:txBody>
      </p:sp>
      <p:sp>
        <p:nvSpPr>
          <p:cNvPr id="17" name="圆角矩形 16"/>
          <p:cNvSpPr/>
          <p:nvPr/>
        </p:nvSpPr>
        <p:spPr>
          <a:xfrm>
            <a:off x="334127" y="1429760"/>
            <a:ext cx="3156665"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a:latin typeface="FZLanTingHeiS-R-GB" panose="02000000000000000000" pitchFamily="2" charset="-122"/>
                <a:ea typeface="FZLanTingHeiS-R-GB" panose="02000000000000000000" pitchFamily="2" charset="-122"/>
                <a:cs typeface="Microsoft YaHei" charset="-122"/>
              </a:rPr>
              <a:t>二、需求价格弹性的种类</a:t>
            </a:r>
          </a:p>
        </p:txBody>
      </p:sp>
      <p:sp>
        <p:nvSpPr>
          <p:cNvPr id="19" name="文本框 18"/>
          <p:cNvSpPr txBox="1"/>
          <p:nvPr/>
        </p:nvSpPr>
        <p:spPr>
          <a:xfrm>
            <a:off x="334127" y="2222943"/>
            <a:ext cx="11633284" cy="506229"/>
          </a:xfrm>
          <a:prstGeom prst="rect">
            <a:avLst/>
          </a:prstGeom>
          <a:noFill/>
        </p:spPr>
        <p:txBody>
          <a:bodyPr wrap="square" rtlCol="0">
            <a:spAutoFit/>
          </a:bodyPr>
          <a:lstStyle/>
          <a:p>
            <a:pPr>
              <a:lnSpc>
                <a:spcPct val="150000"/>
              </a:lnSpc>
            </a:pPr>
            <a:r>
              <a:rPr kumimoji="1" lang="zh-CN" altLang="en-US" sz="2000" dirty="0">
                <a:latin typeface="FZLanTingHeiS-R-GB" panose="02000000000000000000" pitchFamily="2" charset="-122"/>
                <a:ea typeface="FZLanTingHeiS-R-GB" panose="02000000000000000000" pitchFamily="2" charset="-122"/>
                <a:cs typeface="Microsoft YaHei" charset="-122"/>
              </a:rPr>
              <a:t>根据需求价格弹性系数</a:t>
            </a:r>
            <a:r>
              <a:rPr kumimoji="1" lang="zh-CN" altLang="en-US" sz="2000" dirty="0">
                <a:solidFill>
                  <a:srgbClr val="C00000"/>
                </a:solidFill>
                <a:latin typeface="FZLanTingHeiS-R-GB" panose="02000000000000000000" pitchFamily="2" charset="-122"/>
                <a:ea typeface="FZLanTingHeiS-R-GB" panose="02000000000000000000" pitchFamily="2" charset="-122"/>
                <a:cs typeface="Microsoft YaHei" charset="-122"/>
              </a:rPr>
              <a:t>绝对值的大小</a:t>
            </a:r>
            <a:r>
              <a:rPr kumimoji="1" lang="zh-CN" altLang="en-US" sz="2000" dirty="0">
                <a:latin typeface="FZLanTingHeiS-R-GB" panose="02000000000000000000" pitchFamily="2" charset="-122"/>
                <a:ea typeface="FZLanTingHeiS-R-GB" panose="02000000000000000000" pitchFamily="2" charset="-122"/>
                <a:cs typeface="Microsoft YaHei" charset="-122"/>
              </a:rPr>
              <a:t>，可以把商品的需求价格弹性分为五种类型。</a:t>
            </a:r>
          </a:p>
        </p:txBody>
      </p:sp>
      <p:graphicFrame>
        <p:nvGraphicFramePr>
          <p:cNvPr id="9" name="图表 8"/>
          <p:cNvGraphicFramePr/>
          <p:nvPr/>
        </p:nvGraphicFramePr>
        <p:xfrm>
          <a:off x="8566484" y="98338"/>
          <a:ext cx="4555957" cy="157832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矩形 6"/>
          <p:cNvSpPr/>
          <p:nvPr/>
        </p:nvSpPr>
        <p:spPr>
          <a:xfrm>
            <a:off x="123388" y="68253"/>
            <a:ext cx="2108269" cy="276999"/>
          </a:xfrm>
          <a:prstGeom prst="rect">
            <a:avLst/>
          </a:prstGeom>
        </p:spPr>
        <p:txBody>
          <a:bodyPr wrap="none">
            <a:spAutoFit/>
          </a:bodyPr>
          <a:lstStyle/>
          <a:p>
            <a:r>
              <a:rPr lang="en-US" altLang="zh-CN" sz="1200" dirty="0">
                <a:solidFill>
                  <a:schemeClr val="bg1">
                    <a:lumMod val="75000"/>
                  </a:schemeClr>
                </a:solidFill>
                <a:latin typeface="SimSun" charset="-122"/>
                <a:ea typeface="SimSun" charset="-122"/>
                <a:cs typeface="SimSun" charset="-122"/>
              </a:rPr>
              <a:t>4.1.1.2</a:t>
            </a:r>
            <a:r>
              <a:rPr lang="zh-CN" altLang="en-US" sz="1200" dirty="0">
                <a:solidFill>
                  <a:schemeClr val="bg1">
                    <a:lumMod val="75000"/>
                  </a:schemeClr>
                </a:solidFill>
                <a:latin typeface="SimSun" charset="-122"/>
                <a:ea typeface="SimSun" charset="-122"/>
                <a:cs typeface="SimSun" charset="-122"/>
              </a:rPr>
              <a:t>需求价格弹性的种类</a:t>
            </a:r>
          </a:p>
        </p:txBody>
      </p:sp>
      <p:graphicFrame>
        <p:nvGraphicFramePr>
          <p:cNvPr id="10" name="表格 9"/>
          <p:cNvGraphicFramePr>
            <a:graphicFrameLocks noGrp="1"/>
          </p:cNvGraphicFramePr>
          <p:nvPr/>
        </p:nvGraphicFramePr>
        <p:xfrm>
          <a:off x="1411703" y="3371718"/>
          <a:ext cx="9432759" cy="2973755"/>
        </p:xfrm>
        <a:graphic>
          <a:graphicData uri="http://schemas.openxmlformats.org/drawingml/2006/table">
            <a:tbl>
              <a:tblPr firstRow="1" bandRow="1">
                <a:tableStyleId>{68D230F3-CF80-4859-8CE7-A43EE81993B5}</a:tableStyleId>
              </a:tblPr>
              <a:tblGrid>
                <a:gridCol w="4459705">
                  <a:extLst>
                    <a:ext uri="{9D8B030D-6E8A-4147-A177-3AD203B41FA5}">
                      <a16:colId xmlns:a16="http://schemas.microsoft.com/office/drawing/2014/main" val="20000"/>
                    </a:ext>
                  </a:extLst>
                </a:gridCol>
                <a:gridCol w="3224463">
                  <a:extLst>
                    <a:ext uri="{9D8B030D-6E8A-4147-A177-3AD203B41FA5}">
                      <a16:colId xmlns:a16="http://schemas.microsoft.com/office/drawing/2014/main" val="20001"/>
                    </a:ext>
                  </a:extLst>
                </a:gridCol>
                <a:gridCol w="1748591">
                  <a:extLst>
                    <a:ext uri="{9D8B030D-6E8A-4147-A177-3AD203B41FA5}">
                      <a16:colId xmlns:a16="http://schemas.microsoft.com/office/drawing/2014/main" val="20002"/>
                    </a:ext>
                  </a:extLst>
                </a:gridCol>
              </a:tblGrid>
              <a:tr h="687755">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2400" b="0" i="0" dirty="0">
                          <a:latin typeface="FZLanTingHeiS-R-GB" panose="02000000000000000000" pitchFamily="2" charset="-122"/>
                          <a:ea typeface="FZLanTingHeiS-R-GB" panose="02000000000000000000" pitchFamily="2" charset="-122"/>
                          <a:cs typeface="Microsoft YaHei" charset="-122"/>
                        </a:rPr>
                        <a:t>需求价格弹性系数（绝对值）</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CN" altLang="en-US" sz="2400" b="0" i="0" dirty="0">
                          <a:latin typeface="FZLanTingHeiS-R-GB" panose="02000000000000000000" pitchFamily="2" charset="-122"/>
                          <a:ea typeface="FZLanTingHeiS-R-GB" panose="02000000000000000000" pitchFamily="2" charset="-122"/>
                          <a:cs typeface="Microsoft YaHei" charset="-122"/>
                        </a:rPr>
                        <a:t>需求价格弹性类型</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CN" altLang="en-US" sz="2400" b="0" i="0" dirty="0">
                          <a:latin typeface="FZLanTingHeiS-R-GB" panose="02000000000000000000" pitchFamily="2" charset="-122"/>
                          <a:ea typeface="FZLanTingHeiS-R-GB" panose="02000000000000000000" pitchFamily="2" charset="-122"/>
                          <a:cs typeface="Microsoft YaHei" charset="-122"/>
                        </a:rPr>
                        <a:t>例子</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98461">
                <a:tc>
                  <a:txBody>
                    <a:bodyPr/>
                    <a:lstStyle/>
                    <a:p>
                      <a:pPr algn="ctr"/>
                      <a:r>
                        <a:rPr lang="en-US" altLang="zh-CN" sz="2400" b="0" i="0" dirty="0">
                          <a:latin typeface="FZLanTingHeiS-R-GB" panose="02000000000000000000" pitchFamily="2" charset="-122"/>
                          <a:ea typeface="FZLanTingHeiS-R-GB" panose="02000000000000000000" pitchFamily="2" charset="-122"/>
                          <a:cs typeface="Microsoft YaHei" charset="-122"/>
                        </a:rPr>
                        <a:t>E</a:t>
                      </a:r>
                      <a:r>
                        <a:rPr lang="en-US" altLang="zh-CN" sz="2400" b="0" i="0" baseline="-25000" dirty="0">
                          <a:latin typeface="FZLanTingHeiS-R-GB" panose="02000000000000000000" pitchFamily="2" charset="-122"/>
                          <a:ea typeface="FZLanTingHeiS-R-GB" panose="02000000000000000000" pitchFamily="2" charset="-122"/>
                          <a:cs typeface="Microsoft YaHei" charset="-122"/>
                        </a:rPr>
                        <a:t>d</a:t>
                      </a:r>
                      <a:r>
                        <a:rPr lang="en-US" altLang="zh-CN" sz="2400" b="0" i="0" dirty="0">
                          <a:latin typeface="FZLanTingHeiS-R-GB" panose="02000000000000000000" pitchFamily="2" charset="-122"/>
                          <a:ea typeface="FZLanTingHeiS-R-GB" panose="02000000000000000000" pitchFamily="2" charset="-122"/>
                          <a:cs typeface="Microsoft YaHei" charset="-122"/>
                        </a:rPr>
                        <a:t>=0</a:t>
                      </a:r>
                      <a:endParaRPr lang="zh-CN" altLang="en-US" sz="2400" b="0" i="0" dirty="0">
                        <a:latin typeface="FZLanTingHeiS-R-GB" panose="02000000000000000000" pitchFamily="2" charset="-122"/>
                        <a:ea typeface="FZLanTingHeiS-R-GB" panose="02000000000000000000" pitchFamily="2" charset="-122"/>
                        <a:cs typeface="Microsoft YaHei"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zh-CN" altLang="en-US" sz="2400" b="0" i="0" dirty="0">
                          <a:latin typeface="FZLanTingHeiS-R-GB" panose="02000000000000000000" pitchFamily="2" charset="-122"/>
                          <a:ea typeface="FZLanTingHeiS-R-GB" panose="02000000000000000000" pitchFamily="2" charset="-122"/>
                          <a:cs typeface="Microsoft YaHei" charset="-122"/>
                        </a:rPr>
                        <a:t>需求完全无弹性</a:t>
                      </a:r>
                      <a:endParaRPr lang="zh-CN" altLang="en-US" sz="2400" b="0" i="0" dirty="0">
                        <a:latin typeface="FZLanTingHeiS-R-GB" panose="02000000000000000000" pitchFamily="2" charset="-122"/>
                        <a:ea typeface="FZLanTingHeiS-R-GB" panose="02000000000000000000" pitchFamily="2" charset="-122"/>
                        <a:cs typeface="Microsoft YaHei"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CN" altLang="en-US" sz="2400" b="0" i="0" dirty="0">
                          <a:latin typeface="FZLanTingHeiS-R-GB" panose="02000000000000000000" pitchFamily="2" charset="-122"/>
                          <a:ea typeface="FZLanTingHeiS-R-GB" panose="02000000000000000000" pitchFamily="2" charset="-122"/>
                          <a:cs typeface="Microsoft YaHei" charset="-122"/>
                        </a:rPr>
                        <a:t>食盐</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9846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400" b="0" i="0" dirty="0">
                          <a:solidFill>
                            <a:srgbClr val="C00000"/>
                          </a:solidFill>
                          <a:latin typeface="FZLanTingHeiS-R-GB" panose="02000000000000000000" pitchFamily="2" charset="-122"/>
                          <a:ea typeface="FZLanTingHeiS-R-GB" panose="02000000000000000000" pitchFamily="2" charset="-122"/>
                          <a:cs typeface="Microsoft YaHei" charset="-122"/>
                        </a:rPr>
                        <a:t>E</a:t>
                      </a:r>
                      <a:r>
                        <a:rPr lang="en-US" altLang="zh-CN" sz="2400" b="0" i="0" baseline="-25000" dirty="0">
                          <a:solidFill>
                            <a:srgbClr val="C00000"/>
                          </a:solidFill>
                          <a:latin typeface="FZLanTingHeiS-R-GB" panose="02000000000000000000" pitchFamily="2" charset="-122"/>
                          <a:ea typeface="FZLanTingHeiS-R-GB" panose="02000000000000000000" pitchFamily="2" charset="-122"/>
                          <a:cs typeface="Microsoft YaHei" charset="-122"/>
                        </a:rPr>
                        <a:t>d</a:t>
                      </a:r>
                      <a:r>
                        <a:rPr lang="zh-CN" altLang="en-US" sz="2400" b="0" i="0" dirty="0">
                          <a:solidFill>
                            <a:srgbClr val="C00000"/>
                          </a:solidFill>
                          <a:latin typeface="FZLanTingHeiS-R-GB" panose="02000000000000000000" pitchFamily="2" charset="-122"/>
                          <a:ea typeface="FZLanTingHeiS-R-GB" panose="02000000000000000000" pitchFamily="2" charset="-122"/>
                          <a:cs typeface="Microsoft YaHei" charset="-122"/>
                        </a:rPr>
                        <a:t>＜</a:t>
                      </a:r>
                      <a:r>
                        <a:rPr lang="en-US" altLang="zh-CN" sz="2400" b="0" i="0" dirty="0">
                          <a:solidFill>
                            <a:srgbClr val="C00000"/>
                          </a:solidFill>
                          <a:latin typeface="FZLanTingHeiS-R-GB" panose="02000000000000000000" pitchFamily="2" charset="-122"/>
                          <a:ea typeface="FZLanTingHeiS-R-GB" panose="02000000000000000000" pitchFamily="2" charset="-122"/>
                          <a:cs typeface="Microsoft YaHei" charset="-122"/>
                        </a:rPr>
                        <a:t>1</a:t>
                      </a:r>
                      <a:endParaRPr lang="zh-CN" altLang="en-US" sz="2400" b="0" i="0" dirty="0">
                        <a:solidFill>
                          <a:srgbClr val="C00000"/>
                        </a:solidFill>
                        <a:latin typeface="FZLanTingHeiS-R-GB" panose="02000000000000000000" pitchFamily="2" charset="-122"/>
                        <a:ea typeface="FZLanTingHeiS-R-GB" panose="02000000000000000000" pitchFamily="2" charset="-122"/>
                        <a:cs typeface="Microsoft YaHei"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zh-CN" altLang="en-US" sz="2400" b="0" i="0" dirty="0">
                          <a:solidFill>
                            <a:srgbClr val="C00000"/>
                          </a:solidFill>
                          <a:latin typeface="FZLanTingHeiS-R-GB" panose="02000000000000000000" pitchFamily="2" charset="-122"/>
                          <a:ea typeface="FZLanTingHeiS-R-GB" panose="02000000000000000000" pitchFamily="2" charset="-122"/>
                          <a:cs typeface="Microsoft YaHei" charset="-122"/>
                        </a:rPr>
                        <a:t>需求缺乏弹性</a:t>
                      </a:r>
                      <a:endParaRPr lang="zh-CN" altLang="en-US" sz="2400" b="0" i="0" dirty="0">
                        <a:solidFill>
                          <a:srgbClr val="C00000"/>
                        </a:solidFill>
                        <a:latin typeface="FZLanTingHeiS-R-GB" panose="02000000000000000000" pitchFamily="2" charset="-122"/>
                        <a:ea typeface="FZLanTingHeiS-R-GB" panose="02000000000000000000" pitchFamily="2" charset="-122"/>
                        <a:cs typeface="Microsoft YaHei"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CN" altLang="en-US" sz="2400" b="0" i="0" dirty="0">
                          <a:latin typeface="FZLanTingHeiS-R-GB" panose="02000000000000000000" pitchFamily="2" charset="-122"/>
                          <a:ea typeface="FZLanTingHeiS-R-GB" panose="02000000000000000000" pitchFamily="2" charset="-122"/>
                          <a:cs typeface="Microsoft YaHei" charset="-122"/>
                        </a:rPr>
                        <a:t>食品、药品</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9846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400" b="0" i="0" dirty="0">
                          <a:latin typeface="FZLanTingHeiS-R-GB" panose="02000000000000000000" pitchFamily="2" charset="-122"/>
                          <a:ea typeface="FZLanTingHeiS-R-GB" panose="02000000000000000000" pitchFamily="2" charset="-122"/>
                          <a:cs typeface="Microsoft YaHei" charset="-122"/>
                        </a:rPr>
                        <a:t>E</a:t>
                      </a:r>
                      <a:r>
                        <a:rPr lang="en-US" altLang="zh-CN" sz="2400" b="0" i="0" baseline="-25000" dirty="0">
                          <a:latin typeface="FZLanTingHeiS-R-GB" panose="02000000000000000000" pitchFamily="2" charset="-122"/>
                          <a:ea typeface="FZLanTingHeiS-R-GB" panose="02000000000000000000" pitchFamily="2" charset="-122"/>
                          <a:cs typeface="Microsoft YaHei" charset="-122"/>
                        </a:rPr>
                        <a:t>d</a:t>
                      </a:r>
                      <a:r>
                        <a:rPr lang="en-US" altLang="zh-CN" sz="2400" b="0" i="0" dirty="0">
                          <a:latin typeface="FZLanTingHeiS-R-GB" panose="02000000000000000000" pitchFamily="2" charset="-122"/>
                          <a:ea typeface="FZLanTingHeiS-R-GB" panose="02000000000000000000" pitchFamily="2" charset="-122"/>
                          <a:cs typeface="Microsoft YaHei" charset="-122"/>
                        </a:rPr>
                        <a:t>=1</a:t>
                      </a:r>
                      <a:endParaRPr lang="zh-CN" altLang="en-US" sz="2400" b="0" i="0" dirty="0">
                        <a:latin typeface="FZLanTingHeiS-R-GB" panose="02000000000000000000" pitchFamily="2" charset="-122"/>
                        <a:ea typeface="FZLanTingHeiS-R-GB" panose="02000000000000000000" pitchFamily="2" charset="-122"/>
                        <a:cs typeface="Microsoft YaHei"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zh-CN" altLang="en-US" sz="2400" b="0" i="0" dirty="0">
                          <a:latin typeface="FZLanTingHeiS-R-GB" panose="02000000000000000000" pitchFamily="2" charset="-122"/>
                          <a:ea typeface="FZLanTingHeiS-R-GB" panose="02000000000000000000" pitchFamily="2" charset="-122"/>
                          <a:cs typeface="Microsoft YaHei" charset="-122"/>
                        </a:rPr>
                        <a:t>需求单位弹性</a:t>
                      </a:r>
                      <a:endParaRPr lang="zh-CN" altLang="en-US" sz="2400" b="0" i="0" dirty="0">
                        <a:latin typeface="FZLanTingHeiS-R-GB" panose="02000000000000000000" pitchFamily="2" charset="-122"/>
                        <a:ea typeface="FZLanTingHeiS-R-GB" panose="02000000000000000000" pitchFamily="2" charset="-122"/>
                        <a:cs typeface="Microsoft YaHei"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CN" altLang="en-US" sz="2400" b="0" i="0" dirty="0">
                        <a:latin typeface="FZLanTingHeiS-R-GB" panose="02000000000000000000" pitchFamily="2" charset="-122"/>
                        <a:ea typeface="FZLanTingHeiS-R-GB" panose="02000000000000000000" pitchFamily="2" charset="-122"/>
                        <a:cs typeface="Microsoft YaHei"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39846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sz="2400" b="0" i="0" dirty="0">
                        <a:solidFill>
                          <a:srgbClr val="C00000"/>
                        </a:solidFill>
                        <a:latin typeface="FZLanTingHeiS-R-GB" panose="02000000000000000000" pitchFamily="2" charset="-122"/>
                        <a:ea typeface="FZLanTingHeiS-R-GB" panose="02000000000000000000" pitchFamily="2" charset="-122"/>
                        <a:cs typeface="Microsoft YaHei"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zh-CN" altLang="en-US" sz="2400" b="0" i="0" dirty="0">
                          <a:solidFill>
                            <a:srgbClr val="C00000"/>
                          </a:solidFill>
                          <a:latin typeface="FZLanTingHeiS-R-GB" panose="02000000000000000000" pitchFamily="2" charset="-122"/>
                          <a:ea typeface="FZLanTingHeiS-R-GB" panose="02000000000000000000" pitchFamily="2" charset="-122"/>
                          <a:cs typeface="Microsoft YaHei" charset="-122"/>
                        </a:rPr>
                        <a:t>需求富有弹性</a:t>
                      </a:r>
                      <a:endParaRPr lang="zh-CN" altLang="en-US" sz="2400" b="0" i="0" dirty="0">
                        <a:solidFill>
                          <a:srgbClr val="C00000"/>
                        </a:solidFill>
                        <a:latin typeface="FZLanTingHeiS-R-GB" panose="02000000000000000000" pitchFamily="2" charset="-122"/>
                        <a:ea typeface="FZLanTingHeiS-R-GB" panose="02000000000000000000" pitchFamily="2" charset="-122"/>
                        <a:cs typeface="Microsoft YaHei"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CN" altLang="en-US" sz="2400" b="0" i="0" dirty="0">
                        <a:latin typeface="FZLanTingHeiS-R-GB" panose="02000000000000000000" pitchFamily="2" charset="-122"/>
                        <a:ea typeface="FZLanTingHeiS-R-GB" panose="02000000000000000000" pitchFamily="2" charset="-122"/>
                        <a:cs typeface="Microsoft YaHei"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39846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sz="2400" b="0" i="0" dirty="0">
                        <a:latin typeface="FZLanTingHeiS-R-GB" panose="02000000000000000000" pitchFamily="2" charset="-122"/>
                        <a:ea typeface="FZLanTingHeiS-R-GB" panose="02000000000000000000" pitchFamily="2" charset="-122"/>
                        <a:cs typeface="Microsoft YaHei"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zh-CN" altLang="en-US" sz="2400" b="0" i="0" dirty="0">
                          <a:latin typeface="FZLanTingHeiS-R-GB" panose="02000000000000000000" pitchFamily="2" charset="-122"/>
                          <a:ea typeface="FZLanTingHeiS-R-GB" panose="02000000000000000000" pitchFamily="2" charset="-122"/>
                          <a:cs typeface="Microsoft YaHei" charset="-122"/>
                        </a:rPr>
                        <a:t>需求完全弹性</a:t>
                      </a:r>
                      <a:endParaRPr lang="zh-CN" altLang="en-US" sz="2400" b="0" i="0" dirty="0">
                        <a:latin typeface="FZLanTingHeiS-R-GB" panose="02000000000000000000" pitchFamily="2" charset="-122"/>
                        <a:ea typeface="FZLanTingHeiS-R-GB" panose="02000000000000000000" pitchFamily="2" charset="-122"/>
                        <a:cs typeface="Microsoft YaHei"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CN" altLang="en-US" sz="2400" b="0" i="0" dirty="0">
                        <a:latin typeface="FZLanTingHeiS-R-GB" panose="02000000000000000000" pitchFamily="2" charset="-122"/>
                        <a:ea typeface="FZLanTingHeiS-R-GB" panose="02000000000000000000" pitchFamily="2" charset="-122"/>
                        <a:cs typeface="Microsoft YaHei"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45131101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4767262" cy="543062"/>
          </a:xfrm>
          <a:prstGeom prst="rect">
            <a:avLst/>
          </a:prstGeom>
          <a:noFill/>
        </p:spPr>
        <p:txBody>
          <a:bodyPr wrap="square" lIns="111090" tIns="55545" rIns="111090" bIns="55545" rtlCol="0">
            <a:spAutoFit/>
          </a:bodyPr>
          <a:lstStyle/>
          <a:p>
            <a:pPr lvl="0"/>
            <a:r>
              <a:rPr lang="en-US" altLang="zh-CN" sz="2800" dirty="0">
                <a:latin typeface="FZLanTingHeiS-R-GB" panose="02000000000000000000" pitchFamily="2" charset="-122"/>
                <a:ea typeface="FZLanTingHeiS-R-GB" panose="02000000000000000000" pitchFamily="2" charset="-122"/>
                <a:cs typeface="Microsoft YaHei" charset="-122"/>
              </a:rPr>
              <a:t>4.1.1</a:t>
            </a:r>
            <a:r>
              <a:rPr lang="zh-CN" altLang="en-US" sz="2800" dirty="0">
                <a:latin typeface="FZLanTingHeiS-R-GB" panose="02000000000000000000" pitchFamily="2" charset="-122"/>
                <a:ea typeface="FZLanTingHeiS-R-GB" panose="02000000000000000000" pitchFamily="2" charset="-122"/>
                <a:cs typeface="Microsoft YaHei" charset="-122"/>
              </a:rPr>
              <a:t> 需求价格弹性</a:t>
            </a:r>
          </a:p>
        </p:txBody>
      </p:sp>
      <p:sp>
        <p:nvSpPr>
          <p:cNvPr id="17" name="圆角矩形 16"/>
          <p:cNvSpPr/>
          <p:nvPr/>
        </p:nvSpPr>
        <p:spPr>
          <a:xfrm>
            <a:off x="334127" y="1429760"/>
            <a:ext cx="3156665"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a:latin typeface="FZLanTingHeiS-R-GB" panose="02000000000000000000" pitchFamily="2" charset="-122"/>
                <a:ea typeface="FZLanTingHeiS-R-GB" panose="02000000000000000000" pitchFamily="2" charset="-122"/>
                <a:cs typeface="Microsoft YaHei" charset="-122"/>
              </a:rPr>
              <a:t>二、需求价格弹性的种类</a:t>
            </a:r>
          </a:p>
        </p:txBody>
      </p:sp>
      <p:sp>
        <p:nvSpPr>
          <p:cNvPr id="19" name="文本框 18"/>
          <p:cNvSpPr txBox="1"/>
          <p:nvPr/>
        </p:nvSpPr>
        <p:spPr>
          <a:xfrm>
            <a:off x="334127" y="2222943"/>
            <a:ext cx="11633284" cy="506229"/>
          </a:xfrm>
          <a:prstGeom prst="rect">
            <a:avLst/>
          </a:prstGeom>
          <a:noFill/>
        </p:spPr>
        <p:txBody>
          <a:bodyPr wrap="square" rtlCol="0">
            <a:spAutoFit/>
          </a:bodyPr>
          <a:lstStyle/>
          <a:p>
            <a:pPr>
              <a:lnSpc>
                <a:spcPct val="150000"/>
              </a:lnSpc>
            </a:pPr>
            <a:r>
              <a:rPr kumimoji="1" lang="zh-CN" altLang="en-US" sz="2000" dirty="0">
                <a:latin typeface="FZLanTingHeiS-R-GB" panose="02000000000000000000" pitchFamily="2" charset="-122"/>
                <a:ea typeface="FZLanTingHeiS-R-GB" panose="02000000000000000000" pitchFamily="2" charset="-122"/>
                <a:cs typeface="Microsoft YaHei" charset="-122"/>
              </a:rPr>
              <a:t>根据需求价格弹性系数</a:t>
            </a:r>
            <a:r>
              <a:rPr kumimoji="1" lang="zh-CN" altLang="en-US" sz="2000" dirty="0">
                <a:solidFill>
                  <a:srgbClr val="C00000"/>
                </a:solidFill>
                <a:latin typeface="FZLanTingHeiS-R-GB" panose="02000000000000000000" pitchFamily="2" charset="-122"/>
                <a:ea typeface="FZLanTingHeiS-R-GB" panose="02000000000000000000" pitchFamily="2" charset="-122"/>
                <a:cs typeface="Microsoft YaHei" charset="-122"/>
              </a:rPr>
              <a:t>绝对值的大小</a:t>
            </a:r>
            <a:r>
              <a:rPr kumimoji="1" lang="zh-CN" altLang="en-US" sz="2000" dirty="0">
                <a:latin typeface="FZLanTingHeiS-R-GB" panose="02000000000000000000" pitchFamily="2" charset="-122"/>
                <a:ea typeface="FZLanTingHeiS-R-GB" panose="02000000000000000000" pitchFamily="2" charset="-122"/>
                <a:cs typeface="Microsoft YaHei" charset="-122"/>
              </a:rPr>
              <a:t>，可以把商品的需求价格弹性分为五种类型。</a:t>
            </a:r>
          </a:p>
        </p:txBody>
      </p:sp>
      <p:graphicFrame>
        <p:nvGraphicFramePr>
          <p:cNvPr id="9" name="图表 8"/>
          <p:cNvGraphicFramePr/>
          <p:nvPr/>
        </p:nvGraphicFramePr>
        <p:xfrm>
          <a:off x="8566484" y="98338"/>
          <a:ext cx="4555957" cy="157832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矩形 6"/>
          <p:cNvSpPr/>
          <p:nvPr/>
        </p:nvSpPr>
        <p:spPr>
          <a:xfrm>
            <a:off x="123388" y="68253"/>
            <a:ext cx="2108269" cy="276999"/>
          </a:xfrm>
          <a:prstGeom prst="rect">
            <a:avLst/>
          </a:prstGeom>
        </p:spPr>
        <p:txBody>
          <a:bodyPr wrap="none">
            <a:spAutoFit/>
          </a:bodyPr>
          <a:lstStyle/>
          <a:p>
            <a:r>
              <a:rPr lang="en-US" altLang="zh-CN" sz="1200" dirty="0">
                <a:solidFill>
                  <a:schemeClr val="bg1">
                    <a:lumMod val="75000"/>
                  </a:schemeClr>
                </a:solidFill>
                <a:latin typeface="SimSun" charset="-122"/>
                <a:ea typeface="SimSun" charset="-122"/>
                <a:cs typeface="SimSun" charset="-122"/>
              </a:rPr>
              <a:t>4.1.1.2</a:t>
            </a:r>
            <a:r>
              <a:rPr lang="zh-CN" altLang="en-US" sz="1200" dirty="0">
                <a:solidFill>
                  <a:schemeClr val="bg1">
                    <a:lumMod val="75000"/>
                  </a:schemeClr>
                </a:solidFill>
                <a:latin typeface="SimSun" charset="-122"/>
                <a:ea typeface="SimSun" charset="-122"/>
                <a:cs typeface="SimSun" charset="-122"/>
              </a:rPr>
              <a:t>需求价格弹性的种类</a:t>
            </a:r>
          </a:p>
        </p:txBody>
      </p:sp>
      <p:graphicFrame>
        <p:nvGraphicFramePr>
          <p:cNvPr id="10" name="表格 9"/>
          <p:cNvGraphicFramePr>
            <a:graphicFrameLocks noGrp="1"/>
          </p:cNvGraphicFramePr>
          <p:nvPr/>
        </p:nvGraphicFramePr>
        <p:xfrm>
          <a:off x="1411703" y="3371718"/>
          <a:ext cx="9432759" cy="2973755"/>
        </p:xfrm>
        <a:graphic>
          <a:graphicData uri="http://schemas.openxmlformats.org/drawingml/2006/table">
            <a:tbl>
              <a:tblPr firstRow="1" bandRow="1">
                <a:tableStyleId>{68D230F3-CF80-4859-8CE7-A43EE81993B5}</a:tableStyleId>
              </a:tblPr>
              <a:tblGrid>
                <a:gridCol w="4459705">
                  <a:extLst>
                    <a:ext uri="{9D8B030D-6E8A-4147-A177-3AD203B41FA5}">
                      <a16:colId xmlns:a16="http://schemas.microsoft.com/office/drawing/2014/main" val="20000"/>
                    </a:ext>
                  </a:extLst>
                </a:gridCol>
                <a:gridCol w="3224463">
                  <a:extLst>
                    <a:ext uri="{9D8B030D-6E8A-4147-A177-3AD203B41FA5}">
                      <a16:colId xmlns:a16="http://schemas.microsoft.com/office/drawing/2014/main" val="20001"/>
                    </a:ext>
                  </a:extLst>
                </a:gridCol>
                <a:gridCol w="1748591">
                  <a:extLst>
                    <a:ext uri="{9D8B030D-6E8A-4147-A177-3AD203B41FA5}">
                      <a16:colId xmlns:a16="http://schemas.microsoft.com/office/drawing/2014/main" val="20002"/>
                    </a:ext>
                  </a:extLst>
                </a:gridCol>
              </a:tblGrid>
              <a:tr h="687755">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2400" b="0" i="0" dirty="0">
                          <a:latin typeface="FZLanTingHeiS-R-GB" panose="02000000000000000000" pitchFamily="2" charset="-122"/>
                          <a:ea typeface="FZLanTingHeiS-R-GB" panose="02000000000000000000" pitchFamily="2" charset="-122"/>
                          <a:cs typeface="Microsoft YaHei" charset="-122"/>
                        </a:rPr>
                        <a:t>需求价格弹性系数（绝对值）</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CN" altLang="en-US" sz="2400" b="0" i="0" dirty="0">
                          <a:latin typeface="FZLanTingHeiS-R-GB" panose="02000000000000000000" pitchFamily="2" charset="-122"/>
                          <a:ea typeface="FZLanTingHeiS-R-GB" panose="02000000000000000000" pitchFamily="2" charset="-122"/>
                          <a:cs typeface="Microsoft YaHei" charset="-122"/>
                        </a:rPr>
                        <a:t>需求价格弹性类型</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CN" altLang="en-US" sz="2400" b="0" i="0" dirty="0">
                          <a:latin typeface="FZLanTingHeiS-R-GB" panose="02000000000000000000" pitchFamily="2" charset="-122"/>
                          <a:ea typeface="FZLanTingHeiS-R-GB" panose="02000000000000000000" pitchFamily="2" charset="-122"/>
                          <a:cs typeface="Microsoft YaHei" charset="-122"/>
                        </a:rPr>
                        <a:t>例子</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98461">
                <a:tc>
                  <a:txBody>
                    <a:bodyPr/>
                    <a:lstStyle/>
                    <a:p>
                      <a:pPr algn="ctr"/>
                      <a:r>
                        <a:rPr lang="en-US" altLang="zh-CN" sz="2400" b="0" i="0" dirty="0">
                          <a:latin typeface="FZLanTingHeiS-R-GB" panose="02000000000000000000" pitchFamily="2" charset="-122"/>
                          <a:ea typeface="FZLanTingHeiS-R-GB" panose="02000000000000000000" pitchFamily="2" charset="-122"/>
                          <a:cs typeface="Microsoft YaHei" charset="-122"/>
                        </a:rPr>
                        <a:t>E</a:t>
                      </a:r>
                      <a:r>
                        <a:rPr lang="en-US" altLang="zh-CN" sz="2400" b="0" i="0" baseline="-25000" dirty="0">
                          <a:latin typeface="FZLanTingHeiS-R-GB" panose="02000000000000000000" pitchFamily="2" charset="-122"/>
                          <a:ea typeface="FZLanTingHeiS-R-GB" panose="02000000000000000000" pitchFamily="2" charset="-122"/>
                          <a:cs typeface="Microsoft YaHei" charset="-122"/>
                        </a:rPr>
                        <a:t>d</a:t>
                      </a:r>
                      <a:r>
                        <a:rPr lang="en-US" altLang="zh-CN" sz="2400" b="0" i="0" dirty="0">
                          <a:latin typeface="FZLanTingHeiS-R-GB" panose="02000000000000000000" pitchFamily="2" charset="-122"/>
                          <a:ea typeface="FZLanTingHeiS-R-GB" panose="02000000000000000000" pitchFamily="2" charset="-122"/>
                          <a:cs typeface="Microsoft YaHei" charset="-122"/>
                        </a:rPr>
                        <a:t>=0</a:t>
                      </a:r>
                      <a:endParaRPr lang="zh-CN" altLang="en-US" sz="2400" b="0" i="0" dirty="0">
                        <a:latin typeface="FZLanTingHeiS-R-GB" panose="02000000000000000000" pitchFamily="2" charset="-122"/>
                        <a:ea typeface="FZLanTingHeiS-R-GB" panose="02000000000000000000" pitchFamily="2" charset="-122"/>
                        <a:cs typeface="Microsoft YaHei"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zh-CN" altLang="en-US" sz="2400" b="0" i="0" dirty="0">
                          <a:latin typeface="FZLanTingHeiS-R-GB" panose="02000000000000000000" pitchFamily="2" charset="-122"/>
                          <a:ea typeface="FZLanTingHeiS-R-GB" panose="02000000000000000000" pitchFamily="2" charset="-122"/>
                          <a:cs typeface="Microsoft YaHei" charset="-122"/>
                        </a:rPr>
                        <a:t>需求完全无弹性</a:t>
                      </a:r>
                      <a:endParaRPr lang="zh-CN" altLang="en-US" sz="2400" b="0" i="0" dirty="0">
                        <a:latin typeface="FZLanTingHeiS-R-GB" panose="02000000000000000000" pitchFamily="2" charset="-122"/>
                        <a:ea typeface="FZLanTingHeiS-R-GB" panose="02000000000000000000" pitchFamily="2" charset="-122"/>
                        <a:cs typeface="Microsoft YaHei"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CN" altLang="en-US" sz="2400" b="0" i="0" dirty="0">
                          <a:latin typeface="FZLanTingHeiS-R-GB" panose="02000000000000000000" pitchFamily="2" charset="-122"/>
                          <a:ea typeface="FZLanTingHeiS-R-GB" panose="02000000000000000000" pitchFamily="2" charset="-122"/>
                          <a:cs typeface="Microsoft YaHei" charset="-122"/>
                        </a:rPr>
                        <a:t>食盐</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9846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400" b="0" i="0" dirty="0">
                          <a:solidFill>
                            <a:srgbClr val="C00000"/>
                          </a:solidFill>
                          <a:latin typeface="FZLanTingHeiS-R-GB" panose="02000000000000000000" pitchFamily="2" charset="-122"/>
                          <a:ea typeface="FZLanTingHeiS-R-GB" panose="02000000000000000000" pitchFamily="2" charset="-122"/>
                          <a:cs typeface="Microsoft YaHei" charset="-122"/>
                        </a:rPr>
                        <a:t>E</a:t>
                      </a:r>
                      <a:r>
                        <a:rPr lang="en-US" altLang="zh-CN" sz="2400" b="0" i="0" baseline="-25000" dirty="0">
                          <a:solidFill>
                            <a:srgbClr val="C00000"/>
                          </a:solidFill>
                          <a:latin typeface="FZLanTingHeiS-R-GB" panose="02000000000000000000" pitchFamily="2" charset="-122"/>
                          <a:ea typeface="FZLanTingHeiS-R-GB" panose="02000000000000000000" pitchFamily="2" charset="-122"/>
                          <a:cs typeface="Microsoft YaHei" charset="-122"/>
                        </a:rPr>
                        <a:t>d</a:t>
                      </a:r>
                      <a:r>
                        <a:rPr lang="zh-CN" altLang="en-US" sz="2400" b="0" i="0" dirty="0">
                          <a:solidFill>
                            <a:srgbClr val="C00000"/>
                          </a:solidFill>
                          <a:latin typeface="FZLanTingHeiS-R-GB" panose="02000000000000000000" pitchFamily="2" charset="-122"/>
                          <a:ea typeface="FZLanTingHeiS-R-GB" panose="02000000000000000000" pitchFamily="2" charset="-122"/>
                          <a:cs typeface="Microsoft YaHei" charset="-122"/>
                        </a:rPr>
                        <a:t>＜</a:t>
                      </a:r>
                      <a:r>
                        <a:rPr lang="en-US" altLang="zh-CN" sz="2400" b="0" i="0" dirty="0">
                          <a:solidFill>
                            <a:srgbClr val="C00000"/>
                          </a:solidFill>
                          <a:latin typeface="FZLanTingHeiS-R-GB" panose="02000000000000000000" pitchFamily="2" charset="-122"/>
                          <a:ea typeface="FZLanTingHeiS-R-GB" panose="02000000000000000000" pitchFamily="2" charset="-122"/>
                          <a:cs typeface="Microsoft YaHei" charset="-122"/>
                        </a:rPr>
                        <a:t>1</a:t>
                      </a:r>
                      <a:endParaRPr lang="zh-CN" altLang="en-US" sz="2400" b="0" i="0" dirty="0">
                        <a:solidFill>
                          <a:srgbClr val="C00000"/>
                        </a:solidFill>
                        <a:latin typeface="FZLanTingHeiS-R-GB" panose="02000000000000000000" pitchFamily="2" charset="-122"/>
                        <a:ea typeface="FZLanTingHeiS-R-GB" panose="02000000000000000000" pitchFamily="2" charset="-122"/>
                        <a:cs typeface="Microsoft YaHei"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zh-CN" altLang="en-US" sz="2400" b="0" i="0" dirty="0">
                          <a:solidFill>
                            <a:srgbClr val="C00000"/>
                          </a:solidFill>
                          <a:latin typeface="FZLanTingHeiS-R-GB" panose="02000000000000000000" pitchFamily="2" charset="-122"/>
                          <a:ea typeface="FZLanTingHeiS-R-GB" panose="02000000000000000000" pitchFamily="2" charset="-122"/>
                          <a:cs typeface="Microsoft YaHei" charset="-122"/>
                        </a:rPr>
                        <a:t>需求缺乏弹性</a:t>
                      </a:r>
                      <a:endParaRPr lang="zh-CN" altLang="en-US" sz="2400" b="0" i="0" dirty="0">
                        <a:solidFill>
                          <a:srgbClr val="C00000"/>
                        </a:solidFill>
                        <a:latin typeface="FZLanTingHeiS-R-GB" panose="02000000000000000000" pitchFamily="2" charset="-122"/>
                        <a:ea typeface="FZLanTingHeiS-R-GB" panose="02000000000000000000" pitchFamily="2" charset="-122"/>
                        <a:cs typeface="Microsoft YaHei"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CN" altLang="en-US" sz="2400" b="0" i="0" dirty="0">
                          <a:latin typeface="FZLanTingHeiS-R-GB" panose="02000000000000000000" pitchFamily="2" charset="-122"/>
                          <a:ea typeface="FZLanTingHeiS-R-GB" panose="02000000000000000000" pitchFamily="2" charset="-122"/>
                          <a:cs typeface="Microsoft YaHei" charset="-122"/>
                        </a:rPr>
                        <a:t>食品、药品</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9846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400" b="0" i="0" dirty="0">
                          <a:latin typeface="FZLanTingHeiS-R-GB" panose="02000000000000000000" pitchFamily="2" charset="-122"/>
                          <a:ea typeface="FZLanTingHeiS-R-GB" panose="02000000000000000000" pitchFamily="2" charset="-122"/>
                          <a:cs typeface="Microsoft YaHei" charset="-122"/>
                        </a:rPr>
                        <a:t>E</a:t>
                      </a:r>
                      <a:r>
                        <a:rPr lang="en-US" altLang="zh-CN" sz="2400" b="0" i="0" baseline="-25000" dirty="0">
                          <a:latin typeface="FZLanTingHeiS-R-GB" panose="02000000000000000000" pitchFamily="2" charset="-122"/>
                          <a:ea typeface="FZLanTingHeiS-R-GB" panose="02000000000000000000" pitchFamily="2" charset="-122"/>
                          <a:cs typeface="Microsoft YaHei" charset="-122"/>
                        </a:rPr>
                        <a:t>d</a:t>
                      </a:r>
                      <a:r>
                        <a:rPr lang="en-US" altLang="zh-CN" sz="2400" b="0" i="0" dirty="0">
                          <a:latin typeface="FZLanTingHeiS-R-GB" panose="02000000000000000000" pitchFamily="2" charset="-122"/>
                          <a:ea typeface="FZLanTingHeiS-R-GB" panose="02000000000000000000" pitchFamily="2" charset="-122"/>
                          <a:cs typeface="Microsoft YaHei" charset="-122"/>
                        </a:rPr>
                        <a:t>=1</a:t>
                      </a:r>
                      <a:endParaRPr lang="zh-CN" altLang="en-US" sz="2400" b="0" i="0" dirty="0">
                        <a:latin typeface="FZLanTingHeiS-R-GB" panose="02000000000000000000" pitchFamily="2" charset="-122"/>
                        <a:ea typeface="FZLanTingHeiS-R-GB" panose="02000000000000000000" pitchFamily="2" charset="-122"/>
                        <a:cs typeface="Microsoft YaHei"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zh-CN" altLang="en-US" sz="2400" b="0" i="0" dirty="0">
                          <a:latin typeface="FZLanTingHeiS-R-GB" panose="02000000000000000000" pitchFamily="2" charset="-122"/>
                          <a:ea typeface="FZLanTingHeiS-R-GB" panose="02000000000000000000" pitchFamily="2" charset="-122"/>
                          <a:cs typeface="Microsoft YaHei" charset="-122"/>
                        </a:rPr>
                        <a:t>需求单位弹性</a:t>
                      </a:r>
                      <a:endParaRPr lang="zh-CN" altLang="en-US" sz="2400" b="0" i="0" dirty="0">
                        <a:latin typeface="FZLanTingHeiS-R-GB" panose="02000000000000000000" pitchFamily="2" charset="-122"/>
                        <a:ea typeface="FZLanTingHeiS-R-GB" panose="02000000000000000000" pitchFamily="2" charset="-122"/>
                        <a:cs typeface="Microsoft YaHei"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CN" altLang="en-US" sz="2400" b="0" i="0" dirty="0">
                        <a:latin typeface="FZLanTingHeiS-R-GB" panose="02000000000000000000" pitchFamily="2" charset="-122"/>
                        <a:ea typeface="FZLanTingHeiS-R-GB" panose="02000000000000000000" pitchFamily="2" charset="-122"/>
                        <a:cs typeface="Microsoft YaHei"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39846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400" b="0" i="0" dirty="0">
                          <a:solidFill>
                            <a:srgbClr val="C00000"/>
                          </a:solidFill>
                          <a:latin typeface="FZLanTingHeiS-R-GB" panose="02000000000000000000" pitchFamily="2" charset="-122"/>
                          <a:ea typeface="FZLanTingHeiS-R-GB" panose="02000000000000000000" pitchFamily="2" charset="-122"/>
                          <a:cs typeface="Microsoft YaHei" charset="-122"/>
                        </a:rPr>
                        <a:t>E</a:t>
                      </a:r>
                      <a:r>
                        <a:rPr lang="en-US" altLang="zh-CN" sz="2400" b="0" i="0" baseline="-25000" dirty="0">
                          <a:solidFill>
                            <a:srgbClr val="C00000"/>
                          </a:solidFill>
                          <a:latin typeface="FZLanTingHeiS-R-GB" panose="02000000000000000000" pitchFamily="2" charset="-122"/>
                          <a:ea typeface="FZLanTingHeiS-R-GB" panose="02000000000000000000" pitchFamily="2" charset="-122"/>
                          <a:cs typeface="Microsoft YaHei" charset="-122"/>
                        </a:rPr>
                        <a:t>d</a:t>
                      </a:r>
                      <a:r>
                        <a:rPr lang="zh-CN" altLang="en-US" sz="2400" b="0" i="0" dirty="0">
                          <a:solidFill>
                            <a:srgbClr val="C00000"/>
                          </a:solidFill>
                          <a:latin typeface="FZLanTingHeiS-R-GB" panose="02000000000000000000" pitchFamily="2" charset="-122"/>
                          <a:ea typeface="FZLanTingHeiS-R-GB" panose="02000000000000000000" pitchFamily="2" charset="-122"/>
                          <a:cs typeface="Microsoft YaHei" charset="-122"/>
                        </a:rPr>
                        <a:t>＞</a:t>
                      </a:r>
                      <a:r>
                        <a:rPr lang="en-US" altLang="zh-CN" sz="2400" b="0" i="0" dirty="0">
                          <a:solidFill>
                            <a:srgbClr val="C00000"/>
                          </a:solidFill>
                          <a:latin typeface="FZLanTingHeiS-R-GB" panose="02000000000000000000" pitchFamily="2" charset="-122"/>
                          <a:ea typeface="FZLanTingHeiS-R-GB" panose="02000000000000000000" pitchFamily="2" charset="-122"/>
                          <a:cs typeface="Microsoft YaHei" charset="-122"/>
                        </a:rPr>
                        <a:t>1</a:t>
                      </a:r>
                      <a:endParaRPr lang="zh-CN" altLang="en-US" sz="2400" b="0" i="0" dirty="0">
                        <a:solidFill>
                          <a:srgbClr val="C00000"/>
                        </a:solidFill>
                        <a:latin typeface="FZLanTingHeiS-R-GB" panose="02000000000000000000" pitchFamily="2" charset="-122"/>
                        <a:ea typeface="FZLanTingHeiS-R-GB" panose="02000000000000000000" pitchFamily="2" charset="-122"/>
                        <a:cs typeface="Microsoft YaHei"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zh-CN" altLang="en-US" sz="2400" b="0" i="0" dirty="0">
                          <a:solidFill>
                            <a:srgbClr val="C00000"/>
                          </a:solidFill>
                          <a:latin typeface="FZLanTingHeiS-R-GB" panose="02000000000000000000" pitchFamily="2" charset="-122"/>
                          <a:ea typeface="FZLanTingHeiS-R-GB" panose="02000000000000000000" pitchFamily="2" charset="-122"/>
                          <a:cs typeface="Microsoft YaHei" charset="-122"/>
                        </a:rPr>
                        <a:t>需求富有弹性</a:t>
                      </a:r>
                      <a:endParaRPr lang="zh-CN" altLang="en-US" sz="2400" b="0" i="0" dirty="0">
                        <a:solidFill>
                          <a:srgbClr val="C00000"/>
                        </a:solidFill>
                        <a:latin typeface="FZLanTingHeiS-R-GB" panose="02000000000000000000" pitchFamily="2" charset="-122"/>
                        <a:ea typeface="FZLanTingHeiS-R-GB" panose="02000000000000000000" pitchFamily="2" charset="-122"/>
                        <a:cs typeface="Microsoft YaHei"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CN" altLang="en-US" sz="2400" b="0" i="0" dirty="0">
                          <a:latin typeface="FZLanTingHeiS-R-GB" panose="02000000000000000000" pitchFamily="2" charset="-122"/>
                          <a:ea typeface="FZLanTingHeiS-R-GB" panose="02000000000000000000" pitchFamily="2" charset="-122"/>
                          <a:cs typeface="Microsoft YaHei" charset="-122"/>
                        </a:rPr>
                        <a:t>奢侈品</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39846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sz="2400" b="0" i="0" dirty="0">
                        <a:latin typeface="FZLanTingHeiS-R-GB" panose="02000000000000000000" pitchFamily="2" charset="-122"/>
                        <a:ea typeface="FZLanTingHeiS-R-GB" panose="02000000000000000000" pitchFamily="2" charset="-122"/>
                        <a:cs typeface="Microsoft YaHei"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zh-CN" altLang="en-US" sz="2400" b="0" i="0" dirty="0">
                          <a:latin typeface="FZLanTingHeiS-R-GB" panose="02000000000000000000" pitchFamily="2" charset="-122"/>
                          <a:ea typeface="FZLanTingHeiS-R-GB" panose="02000000000000000000" pitchFamily="2" charset="-122"/>
                          <a:cs typeface="Microsoft YaHei" charset="-122"/>
                        </a:rPr>
                        <a:t>需求完全弹性</a:t>
                      </a:r>
                      <a:endParaRPr lang="zh-CN" altLang="en-US" sz="2400" b="0" i="0" dirty="0">
                        <a:latin typeface="FZLanTingHeiS-R-GB" panose="02000000000000000000" pitchFamily="2" charset="-122"/>
                        <a:ea typeface="FZLanTingHeiS-R-GB" panose="02000000000000000000" pitchFamily="2" charset="-122"/>
                        <a:cs typeface="Microsoft YaHei"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CN" altLang="en-US" sz="2400" b="0" i="0" dirty="0">
                        <a:latin typeface="FZLanTingHeiS-R-GB" panose="02000000000000000000" pitchFamily="2" charset="-122"/>
                        <a:ea typeface="FZLanTingHeiS-R-GB" panose="02000000000000000000" pitchFamily="2" charset="-122"/>
                        <a:cs typeface="Microsoft YaHei"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566077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文本框 5"/>
              <p:cNvSpPr txBox="1"/>
              <p:nvPr/>
            </p:nvSpPr>
            <p:spPr>
              <a:xfrm>
                <a:off x="225887" y="863299"/>
                <a:ext cx="11740226" cy="4652299"/>
              </a:xfrm>
              <a:prstGeom prst="rect">
                <a:avLst/>
              </a:prstGeom>
              <a:noFill/>
            </p:spPr>
            <p:txBody>
              <a:bodyPr wrap="square" rtlCol="0">
                <a:spAutoFit/>
              </a:bodyPr>
              <a:lstStyle/>
              <a:p>
                <a:pPr>
                  <a:lnSpc>
                    <a:spcPct val="150000"/>
                  </a:lnSpc>
                </a:pPr>
                <a:r>
                  <a:rPr kumimoji="1" lang="zh-CN" altLang="en-US" sz="2000" dirty="0">
                    <a:latin typeface="FZLanTingHeiS-R-GB" panose="02000000000000000000" pitchFamily="2" charset="-122"/>
                    <a:ea typeface="FZLanTingHeiS-R-GB" panose="02000000000000000000" pitchFamily="2" charset="-122"/>
                    <a:cs typeface="Microsoft YaHei" charset="-122"/>
                  </a:rPr>
                  <a:t>例题：小明现在预备用</a:t>
                </a:r>
                <a:r>
                  <a:rPr kumimoji="1" lang="en-US" altLang="zh-CN" sz="2000" dirty="0">
                    <a:latin typeface="FZLanTingHeiS-R-GB" panose="02000000000000000000" pitchFamily="2" charset="-122"/>
                    <a:ea typeface="FZLanTingHeiS-R-GB" panose="02000000000000000000" pitchFamily="2" charset="-122"/>
                    <a:cs typeface="Microsoft YaHei" charset="-122"/>
                  </a:rPr>
                  <a:t>1000</a:t>
                </a:r>
                <a:r>
                  <a:rPr kumimoji="1" lang="zh-CN" altLang="en-US" sz="2000" dirty="0">
                    <a:latin typeface="FZLanTingHeiS-R-GB" panose="02000000000000000000" pitchFamily="2" charset="-122"/>
                    <a:ea typeface="FZLanTingHeiS-R-GB" panose="02000000000000000000" pitchFamily="2" charset="-122"/>
                    <a:cs typeface="Microsoft YaHei" charset="-122"/>
                  </a:rPr>
                  <a:t>元来购买牛肉和大米，牛肉的价格为每斤</a:t>
                </a:r>
                <a:r>
                  <a:rPr kumimoji="1" lang="en-US" altLang="zh-CN" sz="2000" dirty="0">
                    <a:latin typeface="FZLanTingHeiS-R-GB" panose="02000000000000000000" pitchFamily="2" charset="-122"/>
                    <a:ea typeface="FZLanTingHeiS-R-GB" panose="02000000000000000000" pitchFamily="2" charset="-122"/>
                    <a:cs typeface="Microsoft YaHei" charset="-122"/>
                  </a:rPr>
                  <a:t>20</a:t>
                </a:r>
                <a:r>
                  <a:rPr kumimoji="1" lang="zh-CN" altLang="en-US" sz="2000" dirty="0">
                    <a:latin typeface="FZLanTingHeiS-R-GB" panose="02000000000000000000" pitchFamily="2" charset="-122"/>
                    <a:ea typeface="FZLanTingHeiS-R-GB" panose="02000000000000000000" pitchFamily="2" charset="-122"/>
                    <a:cs typeface="Microsoft YaHei" charset="-122"/>
                  </a:rPr>
                  <a:t>元，大米的价格为每斤</a:t>
                </a:r>
                <a:r>
                  <a:rPr kumimoji="1" lang="en-US" altLang="zh-CN" sz="2000" dirty="0">
                    <a:latin typeface="FZLanTingHeiS-R-GB" panose="02000000000000000000" pitchFamily="2" charset="-122"/>
                    <a:ea typeface="FZLanTingHeiS-R-GB" panose="02000000000000000000" pitchFamily="2" charset="-122"/>
                    <a:cs typeface="Microsoft YaHei" charset="-122"/>
                  </a:rPr>
                  <a:t>5</a:t>
                </a:r>
                <a:r>
                  <a:rPr kumimoji="1" lang="zh-CN" altLang="en-US" sz="2000" dirty="0">
                    <a:latin typeface="FZLanTingHeiS-R-GB" panose="02000000000000000000" pitchFamily="2" charset="-122"/>
                    <a:ea typeface="FZLanTingHeiS-R-GB" panose="02000000000000000000" pitchFamily="2" charset="-122"/>
                    <a:cs typeface="Microsoft YaHei" charset="-122"/>
                  </a:rPr>
                  <a:t>元。</a:t>
                </a:r>
              </a:p>
              <a:p>
                <a:pPr>
                  <a:lnSpc>
                    <a:spcPct val="150000"/>
                  </a:lnSpc>
                </a:pPr>
                <a:r>
                  <a:rPr kumimoji="1" lang="zh-CN" altLang="en-US" sz="2000" dirty="0">
                    <a:latin typeface="FZLanTingHeiS-R-GB" panose="02000000000000000000" pitchFamily="2" charset="-122"/>
                    <a:ea typeface="FZLanTingHeiS-R-GB" panose="02000000000000000000" pitchFamily="2" charset="-122"/>
                    <a:cs typeface="Microsoft YaHei" charset="-122"/>
                  </a:rPr>
                  <a:t>（</a:t>
                </a:r>
                <a:r>
                  <a:rPr kumimoji="1" lang="en-US" altLang="zh-CN" sz="2000" dirty="0">
                    <a:latin typeface="FZLanTingHeiS-R-GB" panose="02000000000000000000" pitchFamily="2" charset="-122"/>
                    <a:ea typeface="FZLanTingHeiS-R-GB" panose="02000000000000000000" pitchFamily="2" charset="-122"/>
                    <a:cs typeface="Microsoft YaHei" charset="-122"/>
                  </a:rPr>
                  <a:t>1</a:t>
                </a:r>
                <a:r>
                  <a:rPr kumimoji="1" lang="zh-CN" altLang="en-US" sz="2000" dirty="0">
                    <a:latin typeface="FZLanTingHeiS-R-GB" panose="02000000000000000000" pitchFamily="2" charset="-122"/>
                    <a:ea typeface="FZLanTingHeiS-R-GB" panose="02000000000000000000" pitchFamily="2" charset="-122"/>
                    <a:cs typeface="Microsoft YaHei" charset="-122"/>
                  </a:rPr>
                  <a:t>）请写出小明购买牛肉和大米的预算线方程。</a:t>
                </a:r>
              </a:p>
              <a:p>
                <a:pPr>
                  <a:lnSpc>
                    <a:spcPct val="150000"/>
                  </a:lnSpc>
                </a:pPr>
                <a:r>
                  <a:rPr kumimoji="1" lang="zh-CN" altLang="en-US" sz="2000" dirty="0">
                    <a:latin typeface="FZLanTingHeiS-R-GB" panose="02000000000000000000" pitchFamily="2" charset="-122"/>
                    <a:ea typeface="FZLanTingHeiS-R-GB" panose="02000000000000000000" pitchFamily="2" charset="-122"/>
                    <a:cs typeface="Microsoft YaHei" charset="-122"/>
                  </a:rPr>
                  <a:t>（</a:t>
                </a:r>
                <a:r>
                  <a:rPr kumimoji="1" lang="en-US" altLang="zh-CN" sz="2000" dirty="0">
                    <a:latin typeface="FZLanTingHeiS-R-GB" panose="02000000000000000000" pitchFamily="2" charset="-122"/>
                    <a:ea typeface="FZLanTingHeiS-R-GB" panose="02000000000000000000" pitchFamily="2" charset="-122"/>
                    <a:cs typeface="Microsoft YaHei" charset="-122"/>
                  </a:rPr>
                  <a:t>2</a:t>
                </a:r>
                <a:r>
                  <a:rPr kumimoji="1" lang="zh-CN" altLang="en-US" sz="2000" dirty="0">
                    <a:latin typeface="FZLanTingHeiS-R-GB" panose="02000000000000000000" pitchFamily="2" charset="-122"/>
                    <a:ea typeface="FZLanTingHeiS-R-GB" panose="02000000000000000000" pitchFamily="2" charset="-122"/>
                    <a:cs typeface="Microsoft YaHei" charset="-122"/>
                  </a:rPr>
                  <a:t>）如果以牛肉的购买量为纵轴，大米的购买量为横轴，预算线的斜率为多少？</a:t>
                </a:r>
              </a:p>
              <a:p>
                <a:pPr>
                  <a:lnSpc>
                    <a:spcPct val="150000"/>
                  </a:lnSpc>
                </a:pPr>
                <a:r>
                  <a:rPr kumimoji="1" lang="zh-CN" altLang="en-US" sz="2000" dirty="0">
                    <a:latin typeface="FZLanTingHeiS-R-GB" panose="02000000000000000000" pitchFamily="2" charset="-122"/>
                    <a:ea typeface="FZLanTingHeiS-R-GB" panose="02000000000000000000" pitchFamily="2" charset="-122"/>
                    <a:cs typeface="Microsoft YaHei" charset="-122"/>
                  </a:rPr>
                  <a:t>（</a:t>
                </a:r>
                <a:r>
                  <a:rPr kumimoji="1" lang="en-US" altLang="zh-CN" sz="2000" dirty="0">
                    <a:latin typeface="FZLanTingHeiS-R-GB" panose="02000000000000000000" pitchFamily="2" charset="-122"/>
                    <a:ea typeface="FZLanTingHeiS-R-GB" panose="02000000000000000000" pitchFamily="2" charset="-122"/>
                    <a:cs typeface="Microsoft YaHei" charset="-122"/>
                  </a:rPr>
                  <a:t>3</a:t>
                </a:r>
                <a:r>
                  <a:rPr kumimoji="1" lang="zh-CN" altLang="en-US" sz="2000" dirty="0">
                    <a:latin typeface="FZLanTingHeiS-R-GB" panose="02000000000000000000" pitchFamily="2" charset="-122"/>
                    <a:ea typeface="FZLanTingHeiS-R-GB" panose="02000000000000000000" pitchFamily="2" charset="-122"/>
                    <a:cs typeface="Microsoft YaHei" charset="-122"/>
                  </a:rPr>
                  <a:t>）如果大米的价格降低到每斤</a:t>
                </a:r>
                <a:r>
                  <a:rPr kumimoji="1" lang="en-US" altLang="zh-CN" sz="2000" dirty="0">
                    <a:latin typeface="FZLanTingHeiS-R-GB" panose="02000000000000000000" pitchFamily="2" charset="-122"/>
                    <a:ea typeface="FZLanTingHeiS-R-GB" panose="02000000000000000000" pitchFamily="2" charset="-122"/>
                    <a:cs typeface="Microsoft YaHei" charset="-122"/>
                  </a:rPr>
                  <a:t>4</a:t>
                </a:r>
                <a:r>
                  <a:rPr kumimoji="1" lang="zh-CN" altLang="en-US" sz="2000" dirty="0">
                    <a:latin typeface="FZLanTingHeiS-R-GB" panose="02000000000000000000" pitchFamily="2" charset="-122"/>
                    <a:ea typeface="FZLanTingHeiS-R-GB" panose="02000000000000000000" pitchFamily="2" charset="-122"/>
                    <a:cs typeface="Microsoft YaHei" charset="-122"/>
                  </a:rPr>
                  <a:t>元，请写出新的预算线方程。</a:t>
                </a:r>
                <a:endParaRPr kumimoji="1" lang="en-US" altLang="zh-CN" sz="2000" dirty="0">
                  <a:latin typeface="FZLanTingHeiS-R-GB" panose="02000000000000000000" pitchFamily="2" charset="-122"/>
                  <a:ea typeface="FZLanTingHeiS-R-GB" panose="02000000000000000000" pitchFamily="2" charset="-122"/>
                  <a:cs typeface="Microsoft YaHei" charset="-122"/>
                </a:endParaRPr>
              </a:p>
              <a:p>
                <a:pPr>
                  <a:lnSpc>
                    <a:spcPct val="150000"/>
                  </a:lnSpc>
                </a:pPr>
                <a:r>
                  <a:rPr kumimoji="1" lang="zh-CN" altLang="en-US" sz="2000" dirty="0">
                    <a:latin typeface="FZLanTingHeiS-R-GB" panose="02000000000000000000" pitchFamily="2" charset="-122"/>
                    <a:ea typeface="FZLanTingHeiS-R-GB" panose="02000000000000000000" pitchFamily="2" charset="-122"/>
                    <a:cs typeface="Microsoft YaHei" charset="-122"/>
                  </a:rPr>
                  <a:t>解：</a:t>
                </a:r>
              </a:p>
              <a:p>
                <a:pPr>
                  <a:lnSpc>
                    <a:spcPct val="150000"/>
                  </a:lnSpc>
                </a:pPr>
                <a:r>
                  <a:rPr kumimoji="1" lang="zh-CN" altLang="en-US" sz="2000" dirty="0">
                    <a:latin typeface="FZLanTingHeiS-R-GB" panose="02000000000000000000" pitchFamily="2" charset="-122"/>
                    <a:ea typeface="FZLanTingHeiS-R-GB" panose="02000000000000000000" pitchFamily="2" charset="-122"/>
                    <a:cs typeface="Microsoft YaHei" charset="-122"/>
                  </a:rPr>
                  <a:t>（</a:t>
                </a:r>
                <a:r>
                  <a:rPr kumimoji="1" lang="en-US" altLang="zh-CN" sz="2000" dirty="0">
                    <a:latin typeface="FZLanTingHeiS-R-GB" panose="02000000000000000000" pitchFamily="2" charset="-122"/>
                    <a:ea typeface="FZLanTingHeiS-R-GB" panose="02000000000000000000" pitchFamily="2" charset="-122"/>
                    <a:cs typeface="Microsoft YaHei" charset="-122"/>
                  </a:rPr>
                  <a:t>1</a:t>
                </a:r>
                <a:r>
                  <a:rPr kumimoji="1" lang="zh-CN" altLang="en-US" sz="2000" dirty="0">
                    <a:latin typeface="FZLanTingHeiS-R-GB" panose="02000000000000000000" pitchFamily="2" charset="-122"/>
                    <a:ea typeface="FZLanTingHeiS-R-GB" panose="02000000000000000000" pitchFamily="2" charset="-122"/>
                    <a:cs typeface="Microsoft YaHei" charset="-122"/>
                  </a:rPr>
                  <a:t>）假设大米的购买量为</a:t>
                </a:r>
                <a:r>
                  <a:rPr kumimoji="1" lang="en-US" altLang="zh-CN" sz="2000" dirty="0">
                    <a:latin typeface="FZLanTingHeiS-R-GB" panose="02000000000000000000" pitchFamily="2" charset="-122"/>
                    <a:ea typeface="FZLanTingHeiS-R-GB" panose="02000000000000000000" pitchFamily="2" charset="-122"/>
                    <a:cs typeface="Microsoft YaHei" charset="-122"/>
                  </a:rPr>
                  <a:t>X</a:t>
                </a:r>
                <a:r>
                  <a:rPr kumimoji="1" lang="zh-CN" altLang="en-US" sz="2000" dirty="0">
                    <a:latin typeface="FZLanTingHeiS-R-GB" panose="02000000000000000000" pitchFamily="2" charset="-122"/>
                    <a:ea typeface="FZLanTingHeiS-R-GB" panose="02000000000000000000" pitchFamily="2" charset="-122"/>
                    <a:cs typeface="Microsoft YaHei" charset="-122"/>
                  </a:rPr>
                  <a:t>，牛肉的购买量为</a:t>
                </a:r>
                <a:r>
                  <a:rPr kumimoji="1" lang="en-US" altLang="zh-CN" sz="2000" dirty="0">
                    <a:latin typeface="FZLanTingHeiS-R-GB" panose="02000000000000000000" pitchFamily="2" charset="-122"/>
                    <a:ea typeface="FZLanTingHeiS-R-GB" panose="02000000000000000000" pitchFamily="2" charset="-122"/>
                    <a:cs typeface="Microsoft YaHei" charset="-122"/>
                  </a:rPr>
                  <a:t>Y</a:t>
                </a:r>
                <a:r>
                  <a:rPr kumimoji="1" lang="zh-CN" altLang="en-US" sz="2000" dirty="0">
                    <a:latin typeface="FZLanTingHeiS-R-GB" panose="02000000000000000000" pitchFamily="2" charset="-122"/>
                    <a:ea typeface="FZLanTingHeiS-R-GB" panose="02000000000000000000" pitchFamily="2" charset="-122"/>
                    <a:cs typeface="Microsoft YaHei" charset="-122"/>
                  </a:rPr>
                  <a:t>，则预算线方程为：</a:t>
                </a:r>
                <a:r>
                  <a:rPr kumimoji="1" lang="en-US" altLang="zh-CN" sz="2000" dirty="0">
                    <a:latin typeface="FZLanTingHeiS-R-GB" panose="02000000000000000000" pitchFamily="2" charset="-122"/>
                    <a:ea typeface="FZLanTingHeiS-R-GB" panose="02000000000000000000" pitchFamily="2" charset="-122"/>
                    <a:cs typeface="Microsoft YaHei" charset="-122"/>
                  </a:rPr>
                  <a:t>1000=5X+20Y</a:t>
                </a:r>
              </a:p>
              <a:p>
                <a:pPr>
                  <a:lnSpc>
                    <a:spcPct val="150000"/>
                  </a:lnSpc>
                </a:pPr>
                <a:r>
                  <a:rPr kumimoji="1" lang="zh-CN" altLang="en-US" sz="2000" dirty="0">
                    <a:latin typeface="FZLanTingHeiS-R-GB" panose="02000000000000000000" pitchFamily="2" charset="-122"/>
                    <a:ea typeface="FZLanTingHeiS-R-GB" panose="02000000000000000000" pitchFamily="2" charset="-122"/>
                    <a:cs typeface="Microsoft YaHei" charset="-122"/>
                  </a:rPr>
                  <a:t>（</a:t>
                </a:r>
                <a:r>
                  <a:rPr kumimoji="1" lang="en-US" altLang="zh-CN" sz="2000" dirty="0">
                    <a:latin typeface="FZLanTingHeiS-R-GB" panose="02000000000000000000" pitchFamily="2" charset="-122"/>
                    <a:ea typeface="FZLanTingHeiS-R-GB" panose="02000000000000000000" pitchFamily="2" charset="-122"/>
                    <a:cs typeface="Microsoft YaHei" charset="-122"/>
                  </a:rPr>
                  <a:t>2</a:t>
                </a:r>
                <a:r>
                  <a:rPr kumimoji="1" lang="zh-CN" altLang="en-US" sz="2000" dirty="0">
                    <a:latin typeface="FZLanTingHeiS-R-GB" panose="02000000000000000000" pitchFamily="2" charset="-122"/>
                    <a:ea typeface="FZLanTingHeiS-R-GB" panose="02000000000000000000" pitchFamily="2" charset="-122"/>
                    <a:cs typeface="Microsoft YaHei" charset="-122"/>
                  </a:rPr>
                  <a:t>）如果以牛肉的购买量为纵轴，大米的购买量为横轴，以上预算线可以改写为：</a:t>
                </a:r>
                <a:endParaRPr kumimoji="1" lang="en-US" altLang="zh-CN" sz="2000" dirty="0">
                  <a:latin typeface="FZLanTingHeiS-R-GB" panose="02000000000000000000" pitchFamily="2" charset="-122"/>
                  <a:ea typeface="FZLanTingHeiS-R-GB" panose="02000000000000000000" pitchFamily="2" charset="-122"/>
                  <a:cs typeface="Microsoft YaHei" charset="-122"/>
                </a:endParaRPr>
              </a:p>
              <a:p>
                <a:pPr>
                  <a:lnSpc>
                    <a:spcPct val="150000"/>
                  </a:lnSpc>
                </a:pPr>
                <a:r>
                  <a:rPr kumimoji="1" lang="zh-CN" altLang="en-US" sz="2000" dirty="0">
                    <a:latin typeface="FZLanTingHeiS-R-GB" panose="02000000000000000000" pitchFamily="2" charset="-122"/>
                    <a:ea typeface="FZLanTingHeiS-R-GB" panose="02000000000000000000" pitchFamily="2" charset="-122"/>
                    <a:cs typeface="Microsoft YaHei" charset="-122"/>
                  </a:rPr>
                  <a:t>         预算线的斜率为：</a:t>
                </a:r>
                <a:r>
                  <a:rPr kumimoji="1" lang="en-US" altLang="zh-CN" sz="2800" dirty="0">
                    <a:latin typeface="FZLanTingHeiS-R-GB" panose="02000000000000000000" pitchFamily="2" charset="-122"/>
                    <a:ea typeface="FZLanTingHeiS-R-GB" panose="02000000000000000000" pitchFamily="2" charset="-122"/>
                    <a:cs typeface="Microsoft YaHei" charset="-122"/>
                  </a:rPr>
                  <a:t>-</a:t>
                </a:r>
                <a:r>
                  <a:rPr kumimoji="1" lang="zh-CN" altLang="en-US" sz="2800" dirty="0">
                    <a:latin typeface="FZLanTingHeiS-R-GB" panose="02000000000000000000" pitchFamily="2" charset="-122"/>
                    <a:ea typeface="FZLanTingHeiS-R-GB" panose="02000000000000000000" pitchFamily="2" charset="-122"/>
                    <a:cs typeface="Microsoft YaHei" charset="-122"/>
                  </a:rPr>
                  <a:t> </a:t>
                </a:r>
                <a14:m>
                  <m:oMath xmlns:m="http://schemas.openxmlformats.org/officeDocument/2006/math">
                    <m:f>
                      <m:fPr>
                        <m:ctrlPr>
                          <a:rPr kumimoji="1" lang="mr-IN" altLang="zh-CN" sz="2800" i="1" smtClean="0">
                            <a:latin typeface="Cambria Math" panose="02040503050406030204" pitchFamily="18" charset="0"/>
                            <a:ea typeface="Microsoft YaHei" charset="-122"/>
                            <a:cs typeface="Microsoft YaHei" charset="-122"/>
                          </a:rPr>
                        </m:ctrlPr>
                      </m:fPr>
                      <m:num>
                        <m:r>
                          <a:rPr kumimoji="1" lang="en-US" altLang="zh-CN" sz="2800" smtClean="0">
                            <a:latin typeface="Cambria Math"/>
                            <a:ea typeface="Microsoft YaHei" charset="-122"/>
                            <a:cs typeface="Microsoft YaHei" charset="-122"/>
                          </a:rPr>
                          <m:t>1</m:t>
                        </m:r>
                      </m:num>
                      <m:den>
                        <m:r>
                          <a:rPr kumimoji="1" lang="en-US" altLang="zh-CN" sz="2800" smtClean="0">
                            <a:latin typeface="Cambria Math"/>
                            <a:ea typeface="Microsoft YaHei" charset="-122"/>
                            <a:cs typeface="Microsoft YaHei" charset="-122"/>
                          </a:rPr>
                          <m:t>4</m:t>
                        </m:r>
                      </m:den>
                    </m:f>
                  </m:oMath>
                </a14:m>
                <a:endParaRPr kumimoji="1" lang="en-US" altLang="zh-CN" sz="2000" dirty="0">
                  <a:latin typeface="FZLanTingHeiS-R-GB" panose="02000000000000000000" pitchFamily="2" charset="-122"/>
                  <a:ea typeface="FZLanTingHeiS-R-GB" panose="02000000000000000000" pitchFamily="2" charset="-122"/>
                  <a:cs typeface="Microsoft YaHei" charset="-122"/>
                </a:endParaRPr>
              </a:p>
              <a:p>
                <a:pPr>
                  <a:lnSpc>
                    <a:spcPct val="150000"/>
                  </a:lnSpc>
                </a:pPr>
                <a:r>
                  <a:rPr kumimoji="1" lang="zh-CN" altLang="en-US" sz="2000" dirty="0">
                    <a:latin typeface="FZLanTingHeiS-R-GB" panose="02000000000000000000" pitchFamily="2" charset="-122"/>
                    <a:ea typeface="FZLanTingHeiS-R-GB" panose="02000000000000000000" pitchFamily="2" charset="-122"/>
                    <a:cs typeface="Microsoft YaHei" charset="-122"/>
                  </a:rPr>
                  <a:t>（</a:t>
                </a:r>
                <a:r>
                  <a:rPr kumimoji="1" lang="en-US" altLang="zh-CN" sz="2000" dirty="0">
                    <a:latin typeface="FZLanTingHeiS-R-GB" panose="02000000000000000000" pitchFamily="2" charset="-122"/>
                    <a:ea typeface="FZLanTingHeiS-R-GB" panose="02000000000000000000" pitchFamily="2" charset="-122"/>
                    <a:cs typeface="Microsoft YaHei" charset="-122"/>
                  </a:rPr>
                  <a:t>3</a:t>
                </a:r>
                <a:r>
                  <a:rPr kumimoji="1" lang="zh-CN" altLang="en-US" sz="2000" dirty="0">
                    <a:latin typeface="FZLanTingHeiS-R-GB" panose="02000000000000000000" pitchFamily="2" charset="-122"/>
                    <a:ea typeface="FZLanTingHeiS-R-GB" panose="02000000000000000000" pitchFamily="2" charset="-122"/>
                    <a:cs typeface="Microsoft YaHei" charset="-122"/>
                  </a:rPr>
                  <a:t>）如果大米的价格降低到每斤</a:t>
                </a:r>
                <a:r>
                  <a:rPr kumimoji="1" lang="en-US" altLang="zh-CN" sz="2000" dirty="0">
                    <a:latin typeface="FZLanTingHeiS-R-GB" panose="02000000000000000000" pitchFamily="2" charset="-122"/>
                    <a:ea typeface="FZLanTingHeiS-R-GB" panose="02000000000000000000" pitchFamily="2" charset="-122"/>
                    <a:cs typeface="Microsoft YaHei" charset="-122"/>
                  </a:rPr>
                  <a:t>4</a:t>
                </a:r>
                <a:r>
                  <a:rPr kumimoji="1" lang="zh-CN" altLang="en-US" sz="2000" dirty="0">
                    <a:latin typeface="FZLanTingHeiS-R-GB" panose="02000000000000000000" pitchFamily="2" charset="-122"/>
                    <a:ea typeface="FZLanTingHeiS-R-GB" panose="02000000000000000000" pitchFamily="2" charset="-122"/>
                    <a:cs typeface="Microsoft YaHei" charset="-122"/>
                  </a:rPr>
                  <a:t>元，新的预算线方程为：</a:t>
                </a:r>
                <a:r>
                  <a:rPr kumimoji="1" lang="en-US" altLang="zh-CN" sz="2000" dirty="0">
                    <a:solidFill>
                      <a:schemeClr val="bg1"/>
                    </a:solidFill>
                    <a:latin typeface="FZLanTingHeiS-R-GB" panose="02000000000000000000" pitchFamily="2" charset="-122"/>
                    <a:ea typeface="FZLanTingHeiS-R-GB" panose="02000000000000000000" pitchFamily="2" charset="-122"/>
                    <a:cs typeface="Microsoft YaHei" charset="-122"/>
                  </a:rPr>
                  <a:t>1000=4X+20Y</a:t>
                </a:r>
              </a:p>
            </p:txBody>
          </p:sp>
        </mc:Choice>
        <mc:Fallback xmlns="">
          <p:sp>
            <p:nvSpPr>
              <p:cNvPr id="6" name="文本框 5"/>
              <p:cNvSpPr txBox="1">
                <a:spLocks noRot="1" noChangeAspect="1" noMove="1" noResize="1" noEditPoints="1" noAdjustHandles="1" noChangeArrowheads="1" noChangeShapeType="1" noTextEdit="1"/>
              </p:cNvSpPr>
              <p:nvPr/>
            </p:nvSpPr>
            <p:spPr>
              <a:xfrm>
                <a:off x="225887" y="863299"/>
                <a:ext cx="11740226" cy="4652299"/>
              </a:xfrm>
              <a:prstGeom prst="rect">
                <a:avLst/>
              </a:prstGeom>
              <a:blipFill>
                <a:blip r:embed="rId4"/>
                <a:stretch>
                  <a:fillRect l="-540" b="-1090"/>
                </a:stretch>
              </a:blipFill>
            </p:spPr>
            <p:txBody>
              <a:bodyPr/>
              <a:lstStyle/>
              <a:p>
                <a:r>
                  <a:rPr lang="zh-CN" altLang="en-US">
                    <a:noFill/>
                  </a:rPr>
                  <a:t> </a:t>
                </a:r>
              </a:p>
            </p:txBody>
          </p:sp>
        </mc:Fallback>
      </mc:AlternateContent>
      <p:graphicFrame>
        <p:nvGraphicFramePr>
          <p:cNvPr id="7" name="对象 6"/>
          <p:cNvGraphicFramePr>
            <a:graphicFrameLocks noChangeAspect="1"/>
          </p:cNvGraphicFramePr>
          <p:nvPr/>
        </p:nvGraphicFramePr>
        <p:xfrm>
          <a:off x="9563493" y="3579456"/>
          <a:ext cx="1368430" cy="652636"/>
        </p:xfrm>
        <a:graphic>
          <a:graphicData uri="http://schemas.openxmlformats.org/presentationml/2006/ole">
            <mc:AlternateContent xmlns:mc="http://schemas.openxmlformats.org/markup-compatibility/2006">
              <mc:Choice xmlns:v="urn:schemas-microsoft-com:vml" Requires="v">
                <p:oleObj spid="_x0000_s214017" r:id="rId5" imgW="825480" imgH="393480" progId="Equation.KSEE3">
                  <p:embed/>
                </p:oleObj>
              </mc:Choice>
              <mc:Fallback>
                <p:oleObj r:id="rId5" imgW="825480" imgH="393480" progId="Equation.KSEE3">
                  <p:embed/>
                  <p:pic>
                    <p:nvPicPr>
                      <p:cNvPr id="7" name="对象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563493" y="3579456"/>
                        <a:ext cx="1368430" cy="652636"/>
                      </a:xfrm>
                      <a:prstGeom prst="rect">
                        <a:avLst/>
                      </a:prstGeom>
                      <a:noFill/>
                    </p:spPr>
                  </p:pic>
                </p:oleObj>
              </mc:Fallback>
            </mc:AlternateContent>
          </a:graphicData>
        </a:graphic>
      </p:graphicFrame>
    </p:spTree>
    <p:extLst>
      <p:ext uri="{BB962C8B-B14F-4D97-AF65-F5344CB8AC3E}">
        <p14:creationId xmlns:p14="http://schemas.microsoft.com/office/powerpoint/2010/main" val="221644315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4767262" cy="543062"/>
          </a:xfrm>
          <a:prstGeom prst="rect">
            <a:avLst/>
          </a:prstGeom>
          <a:noFill/>
        </p:spPr>
        <p:txBody>
          <a:bodyPr wrap="square" lIns="111090" tIns="55545" rIns="111090" bIns="55545" rtlCol="0">
            <a:spAutoFit/>
          </a:bodyPr>
          <a:lstStyle/>
          <a:p>
            <a:pPr lvl="0"/>
            <a:r>
              <a:rPr lang="en-US" altLang="zh-CN" sz="2800" dirty="0">
                <a:latin typeface="FZLanTingHeiS-R-GB" panose="02000000000000000000" pitchFamily="2" charset="-122"/>
                <a:ea typeface="FZLanTingHeiS-R-GB" panose="02000000000000000000" pitchFamily="2" charset="-122"/>
                <a:cs typeface="Microsoft YaHei" charset="-122"/>
              </a:rPr>
              <a:t>4.1.1</a:t>
            </a:r>
            <a:r>
              <a:rPr lang="zh-CN" altLang="en-US" sz="2800" dirty="0">
                <a:latin typeface="FZLanTingHeiS-R-GB" panose="02000000000000000000" pitchFamily="2" charset="-122"/>
                <a:ea typeface="FZLanTingHeiS-R-GB" panose="02000000000000000000" pitchFamily="2" charset="-122"/>
                <a:cs typeface="Microsoft YaHei" charset="-122"/>
              </a:rPr>
              <a:t> 需求价格弹性</a:t>
            </a:r>
          </a:p>
        </p:txBody>
      </p:sp>
      <p:sp>
        <p:nvSpPr>
          <p:cNvPr id="17" name="圆角矩形 16"/>
          <p:cNvSpPr/>
          <p:nvPr/>
        </p:nvSpPr>
        <p:spPr>
          <a:xfrm>
            <a:off x="334127" y="1429760"/>
            <a:ext cx="3156665"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a:latin typeface="FZLanTingHeiS-R-GB" panose="02000000000000000000" pitchFamily="2" charset="-122"/>
                <a:ea typeface="FZLanTingHeiS-R-GB" panose="02000000000000000000" pitchFamily="2" charset="-122"/>
                <a:cs typeface="Microsoft YaHei" charset="-122"/>
              </a:rPr>
              <a:t>二、需求价格弹性的种类</a:t>
            </a:r>
          </a:p>
        </p:txBody>
      </p:sp>
      <p:sp>
        <p:nvSpPr>
          <p:cNvPr id="19" name="文本框 18"/>
          <p:cNvSpPr txBox="1"/>
          <p:nvPr/>
        </p:nvSpPr>
        <p:spPr>
          <a:xfrm>
            <a:off x="334127" y="2222943"/>
            <a:ext cx="11633284" cy="506229"/>
          </a:xfrm>
          <a:prstGeom prst="rect">
            <a:avLst/>
          </a:prstGeom>
          <a:noFill/>
        </p:spPr>
        <p:txBody>
          <a:bodyPr wrap="square" rtlCol="0">
            <a:spAutoFit/>
          </a:bodyPr>
          <a:lstStyle/>
          <a:p>
            <a:pPr>
              <a:lnSpc>
                <a:spcPct val="150000"/>
              </a:lnSpc>
            </a:pPr>
            <a:r>
              <a:rPr kumimoji="1" lang="zh-CN" altLang="en-US" sz="2000" dirty="0">
                <a:latin typeface="FZLanTingHeiS-R-GB" panose="02000000000000000000" pitchFamily="2" charset="-122"/>
                <a:ea typeface="FZLanTingHeiS-R-GB" panose="02000000000000000000" pitchFamily="2" charset="-122"/>
                <a:cs typeface="Microsoft YaHei" charset="-122"/>
              </a:rPr>
              <a:t>根据需求价格弹性系数</a:t>
            </a:r>
            <a:r>
              <a:rPr kumimoji="1" lang="zh-CN" altLang="en-US" sz="2000" dirty="0">
                <a:solidFill>
                  <a:srgbClr val="C00000"/>
                </a:solidFill>
                <a:latin typeface="FZLanTingHeiS-R-GB" panose="02000000000000000000" pitchFamily="2" charset="-122"/>
                <a:ea typeface="FZLanTingHeiS-R-GB" panose="02000000000000000000" pitchFamily="2" charset="-122"/>
                <a:cs typeface="Microsoft YaHei" charset="-122"/>
              </a:rPr>
              <a:t>绝对值的大小</a:t>
            </a:r>
            <a:r>
              <a:rPr kumimoji="1" lang="zh-CN" altLang="en-US" sz="2000" dirty="0">
                <a:latin typeface="FZLanTingHeiS-R-GB" panose="02000000000000000000" pitchFamily="2" charset="-122"/>
                <a:ea typeface="FZLanTingHeiS-R-GB" panose="02000000000000000000" pitchFamily="2" charset="-122"/>
                <a:cs typeface="Microsoft YaHei" charset="-122"/>
              </a:rPr>
              <a:t>，可以把商品的需求价格弹性分为五种类型。</a:t>
            </a:r>
          </a:p>
        </p:txBody>
      </p:sp>
      <p:graphicFrame>
        <p:nvGraphicFramePr>
          <p:cNvPr id="9" name="图表 8"/>
          <p:cNvGraphicFramePr/>
          <p:nvPr/>
        </p:nvGraphicFramePr>
        <p:xfrm>
          <a:off x="8566484" y="98338"/>
          <a:ext cx="4555957" cy="157832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矩形 6"/>
          <p:cNvSpPr/>
          <p:nvPr/>
        </p:nvSpPr>
        <p:spPr>
          <a:xfrm>
            <a:off x="123388" y="68253"/>
            <a:ext cx="2108269" cy="276999"/>
          </a:xfrm>
          <a:prstGeom prst="rect">
            <a:avLst/>
          </a:prstGeom>
        </p:spPr>
        <p:txBody>
          <a:bodyPr wrap="none">
            <a:spAutoFit/>
          </a:bodyPr>
          <a:lstStyle/>
          <a:p>
            <a:r>
              <a:rPr lang="en-US" altLang="zh-CN" sz="1200" dirty="0">
                <a:solidFill>
                  <a:schemeClr val="bg1">
                    <a:lumMod val="75000"/>
                  </a:schemeClr>
                </a:solidFill>
                <a:latin typeface="SimSun" charset="-122"/>
                <a:ea typeface="SimSun" charset="-122"/>
                <a:cs typeface="SimSun" charset="-122"/>
              </a:rPr>
              <a:t>4.1.1.2</a:t>
            </a:r>
            <a:r>
              <a:rPr lang="zh-CN" altLang="en-US" sz="1200" dirty="0">
                <a:solidFill>
                  <a:schemeClr val="bg1">
                    <a:lumMod val="75000"/>
                  </a:schemeClr>
                </a:solidFill>
                <a:latin typeface="SimSun" charset="-122"/>
                <a:ea typeface="SimSun" charset="-122"/>
                <a:cs typeface="SimSun" charset="-122"/>
              </a:rPr>
              <a:t>需求价格弹性的种类</a:t>
            </a:r>
          </a:p>
        </p:txBody>
      </p:sp>
      <p:graphicFrame>
        <p:nvGraphicFramePr>
          <p:cNvPr id="10" name="表格 9"/>
          <p:cNvGraphicFramePr>
            <a:graphicFrameLocks noGrp="1"/>
          </p:cNvGraphicFramePr>
          <p:nvPr/>
        </p:nvGraphicFramePr>
        <p:xfrm>
          <a:off x="1411703" y="3371718"/>
          <a:ext cx="9432759" cy="2973755"/>
        </p:xfrm>
        <a:graphic>
          <a:graphicData uri="http://schemas.openxmlformats.org/drawingml/2006/table">
            <a:tbl>
              <a:tblPr firstRow="1" bandRow="1">
                <a:tableStyleId>{68D230F3-CF80-4859-8CE7-A43EE81993B5}</a:tableStyleId>
              </a:tblPr>
              <a:tblGrid>
                <a:gridCol w="4459705">
                  <a:extLst>
                    <a:ext uri="{9D8B030D-6E8A-4147-A177-3AD203B41FA5}">
                      <a16:colId xmlns:a16="http://schemas.microsoft.com/office/drawing/2014/main" val="20000"/>
                    </a:ext>
                  </a:extLst>
                </a:gridCol>
                <a:gridCol w="3224463">
                  <a:extLst>
                    <a:ext uri="{9D8B030D-6E8A-4147-A177-3AD203B41FA5}">
                      <a16:colId xmlns:a16="http://schemas.microsoft.com/office/drawing/2014/main" val="20001"/>
                    </a:ext>
                  </a:extLst>
                </a:gridCol>
                <a:gridCol w="1748591">
                  <a:extLst>
                    <a:ext uri="{9D8B030D-6E8A-4147-A177-3AD203B41FA5}">
                      <a16:colId xmlns:a16="http://schemas.microsoft.com/office/drawing/2014/main" val="20002"/>
                    </a:ext>
                  </a:extLst>
                </a:gridCol>
              </a:tblGrid>
              <a:tr h="687755">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2400" b="0" i="0" dirty="0">
                          <a:latin typeface="FZLanTingHeiS-R-GB" panose="02000000000000000000" pitchFamily="2" charset="-122"/>
                          <a:ea typeface="FZLanTingHeiS-R-GB" panose="02000000000000000000" pitchFamily="2" charset="-122"/>
                          <a:cs typeface="Microsoft YaHei" charset="-122"/>
                        </a:rPr>
                        <a:t>需求价格弹性系数（绝对值）</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CN" altLang="en-US" sz="2400" b="0" i="0" dirty="0">
                          <a:latin typeface="FZLanTingHeiS-R-GB" panose="02000000000000000000" pitchFamily="2" charset="-122"/>
                          <a:ea typeface="FZLanTingHeiS-R-GB" panose="02000000000000000000" pitchFamily="2" charset="-122"/>
                          <a:cs typeface="Microsoft YaHei" charset="-122"/>
                        </a:rPr>
                        <a:t>需求价格弹性类型</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CN" altLang="en-US" sz="2400" b="0" i="0" dirty="0">
                          <a:latin typeface="FZLanTingHeiS-R-GB" panose="02000000000000000000" pitchFamily="2" charset="-122"/>
                          <a:ea typeface="FZLanTingHeiS-R-GB" panose="02000000000000000000" pitchFamily="2" charset="-122"/>
                          <a:cs typeface="Microsoft YaHei" charset="-122"/>
                        </a:rPr>
                        <a:t>例子</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98461">
                <a:tc>
                  <a:txBody>
                    <a:bodyPr/>
                    <a:lstStyle/>
                    <a:p>
                      <a:pPr algn="ctr"/>
                      <a:r>
                        <a:rPr lang="en-US" altLang="zh-CN" sz="2400" b="0" i="0" dirty="0">
                          <a:latin typeface="FZLanTingHeiS-R-GB" panose="02000000000000000000" pitchFamily="2" charset="-122"/>
                          <a:ea typeface="FZLanTingHeiS-R-GB" panose="02000000000000000000" pitchFamily="2" charset="-122"/>
                          <a:cs typeface="Microsoft YaHei" charset="-122"/>
                        </a:rPr>
                        <a:t>E</a:t>
                      </a:r>
                      <a:r>
                        <a:rPr lang="en-US" altLang="zh-CN" sz="2400" b="0" i="0" baseline="-25000" dirty="0">
                          <a:latin typeface="FZLanTingHeiS-R-GB" panose="02000000000000000000" pitchFamily="2" charset="-122"/>
                          <a:ea typeface="FZLanTingHeiS-R-GB" panose="02000000000000000000" pitchFamily="2" charset="-122"/>
                          <a:cs typeface="Microsoft YaHei" charset="-122"/>
                        </a:rPr>
                        <a:t>d</a:t>
                      </a:r>
                      <a:r>
                        <a:rPr lang="en-US" altLang="zh-CN" sz="2400" b="0" i="0" dirty="0">
                          <a:latin typeface="FZLanTingHeiS-R-GB" panose="02000000000000000000" pitchFamily="2" charset="-122"/>
                          <a:ea typeface="FZLanTingHeiS-R-GB" panose="02000000000000000000" pitchFamily="2" charset="-122"/>
                          <a:cs typeface="Microsoft YaHei" charset="-122"/>
                        </a:rPr>
                        <a:t>=0</a:t>
                      </a:r>
                      <a:endParaRPr lang="zh-CN" altLang="en-US" sz="2400" b="0" i="0" dirty="0">
                        <a:latin typeface="FZLanTingHeiS-R-GB" panose="02000000000000000000" pitchFamily="2" charset="-122"/>
                        <a:ea typeface="FZLanTingHeiS-R-GB" panose="02000000000000000000" pitchFamily="2" charset="-122"/>
                        <a:cs typeface="Microsoft YaHei"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zh-CN" altLang="en-US" sz="2400" b="0" i="0" dirty="0">
                          <a:latin typeface="FZLanTingHeiS-R-GB" panose="02000000000000000000" pitchFamily="2" charset="-122"/>
                          <a:ea typeface="FZLanTingHeiS-R-GB" panose="02000000000000000000" pitchFamily="2" charset="-122"/>
                          <a:cs typeface="Microsoft YaHei" charset="-122"/>
                        </a:rPr>
                        <a:t>需求完全无弹性</a:t>
                      </a:r>
                      <a:endParaRPr lang="zh-CN" altLang="en-US" sz="2400" b="0" i="0" dirty="0">
                        <a:latin typeface="FZLanTingHeiS-R-GB" panose="02000000000000000000" pitchFamily="2" charset="-122"/>
                        <a:ea typeface="FZLanTingHeiS-R-GB" panose="02000000000000000000" pitchFamily="2" charset="-122"/>
                        <a:cs typeface="Microsoft YaHei"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CN" altLang="en-US" sz="2400" b="0" i="0" dirty="0">
                          <a:latin typeface="FZLanTingHeiS-R-GB" panose="02000000000000000000" pitchFamily="2" charset="-122"/>
                          <a:ea typeface="FZLanTingHeiS-R-GB" panose="02000000000000000000" pitchFamily="2" charset="-122"/>
                          <a:cs typeface="Microsoft YaHei" charset="-122"/>
                        </a:rPr>
                        <a:t>食盐</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9846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400" b="0" i="0" dirty="0">
                          <a:solidFill>
                            <a:srgbClr val="C00000"/>
                          </a:solidFill>
                          <a:latin typeface="FZLanTingHeiS-R-GB" panose="02000000000000000000" pitchFamily="2" charset="-122"/>
                          <a:ea typeface="FZLanTingHeiS-R-GB" panose="02000000000000000000" pitchFamily="2" charset="-122"/>
                          <a:cs typeface="Microsoft YaHei" charset="-122"/>
                        </a:rPr>
                        <a:t>E</a:t>
                      </a:r>
                      <a:r>
                        <a:rPr lang="en-US" altLang="zh-CN" sz="2400" b="0" i="0" baseline="-25000" dirty="0">
                          <a:solidFill>
                            <a:srgbClr val="C00000"/>
                          </a:solidFill>
                          <a:latin typeface="FZLanTingHeiS-R-GB" panose="02000000000000000000" pitchFamily="2" charset="-122"/>
                          <a:ea typeface="FZLanTingHeiS-R-GB" panose="02000000000000000000" pitchFamily="2" charset="-122"/>
                          <a:cs typeface="Microsoft YaHei" charset="-122"/>
                        </a:rPr>
                        <a:t>d</a:t>
                      </a:r>
                      <a:r>
                        <a:rPr lang="zh-CN" altLang="en-US" sz="2400" b="0" i="0" dirty="0">
                          <a:solidFill>
                            <a:srgbClr val="C00000"/>
                          </a:solidFill>
                          <a:latin typeface="FZLanTingHeiS-R-GB" panose="02000000000000000000" pitchFamily="2" charset="-122"/>
                          <a:ea typeface="FZLanTingHeiS-R-GB" panose="02000000000000000000" pitchFamily="2" charset="-122"/>
                          <a:cs typeface="Microsoft YaHei" charset="-122"/>
                        </a:rPr>
                        <a:t>＜</a:t>
                      </a:r>
                      <a:r>
                        <a:rPr lang="en-US" altLang="zh-CN" sz="2400" b="0" i="0" dirty="0">
                          <a:solidFill>
                            <a:srgbClr val="C00000"/>
                          </a:solidFill>
                          <a:latin typeface="FZLanTingHeiS-R-GB" panose="02000000000000000000" pitchFamily="2" charset="-122"/>
                          <a:ea typeface="FZLanTingHeiS-R-GB" panose="02000000000000000000" pitchFamily="2" charset="-122"/>
                          <a:cs typeface="Microsoft YaHei" charset="-122"/>
                        </a:rPr>
                        <a:t>1</a:t>
                      </a:r>
                      <a:endParaRPr lang="zh-CN" altLang="en-US" sz="2400" b="0" i="0" dirty="0">
                        <a:solidFill>
                          <a:srgbClr val="C00000"/>
                        </a:solidFill>
                        <a:latin typeface="FZLanTingHeiS-R-GB" panose="02000000000000000000" pitchFamily="2" charset="-122"/>
                        <a:ea typeface="FZLanTingHeiS-R-GB" panose="02000000000000000000" pitchFamily="2" charset="-122"/>
                        <a:cs typeface="Microsoft YaHei"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zh-CN" altLang="en-US" sz="2400" b="0" i="0" dirty="0">
                          <a:solidFill>
                            <a:srgbClr val="C00000"/>
                          </a:solidFill>
                          <a:latin typeface="FZLanTingHeiS-R-GB" panose="02000000000000000000" pitchFamily="2" charset="-122"/>
                          <a:ea typeface="FZLanTingHeiS-R-GB" panose="02000000000000000000" pitchFamily="2" charset="-122"/>
                          <a:cs typeface="Microsoft YaHei" charset="-122"/>
                        </a:rPr>
                        <a:t>需求缺乏弹性</a:t>
                      </a:r>
                      <a:endParaRPr lang="zh-CN" altLang="en-US" sz="2400" b="0" i="0" dirty="0">
                        <a:solidFill>
                          <a:srgbClr val="C00000"/>
                        </a:solidFill>
                        <a:latin typeface="FZLanTingHeiS-R-GB" panose="02000000000000000000" pitchFamily="2" charset="-122"/>
                        <a:ea typeface="FZLanTingHeiS-R-GB" panose="02000000000000000000" pitchFamily="2" charset="-122"/>
                        <a:cs typeface="Microsoft YaHei"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CN" altLang="en-US" sz="2400" b="0" i="0" dirty="0">
                          <a:latin typeface="FZLanTingHeiS-R-GB" panose="02000000000000000000" pitchFamily="2" charset="-122"/>
                          <a:ea typeface="FZLanTingHeiS-R-GB" panose="02000000000000000000" pitchFamily="2" charset="-122"/>
                          <a:cs typeface="Microsoft YaHei" charset="-122"/>
                        </a:rPr>
                        <a:t>食品、药品</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9846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400" b="0" i="0" dirty="0">
                          <a:latin typeface="FZLanTingHeiS-R-GB" panose="02000000000000000000" pitchFamily="2" charset="-122"/>
                          <a:ea typeface="FZLanTingHeiS-R-GB" panose="02000000000000000000" pitchFamily="2" charset="-122"/>
                          <a:cs typeface="Microsoft YaHei" charset="-122"/>
                        </a:rPr>
                        <a:t>E</a:t>
                      </a:r>
                      <a:r>
                        <a:rPr lang="en-US" altLang="zh-CN" sz="2400" b="0" i="0" baseline="-25000" dirty="0">
                          <a:latin typeface="FZLanTingHeiS-R-GB" panose="02000000000000000000" pitchFamily="2" charset="-122"/>
                          <a:ea typeface="FZLanTingHeiS-R-GB" panose="02000000000000000000" pitchFamily="2" charset="-122"/>
                          <a:cs typeface="Microsoft YaHei" charset="-122"/>
                        </a:rPr>
                        <a:t>d</a:t>
                      </a:r>
                      <a:r>
                        <a:rPr lang="en-US" altLang="zh-CN" sz="2400" b="0" i="0" dirty="0">
                          <a:latin typeface="FZLanTingHeiS-R-GB" panose="02000000000000000000" pitchFamily="2" charset="-122"/>
                          <a:ea typeface="FZLanTingHeiS-R-GB" panose="02000000000000000000" pitchFamily="2" charset="-122"/>
                          <a:cs typeface="Microsoft YaHei" charset="-122"/>
                        </a:rPr>
                        <a:t>=1</a:t>
                      </a:r>
                      <a:endParaRPr lang="zh-CN" altLang="en-US" sz="2400" b="0" i="0" dirty="0">
                        <a:latin typeface="FZLanTingHeiS-R-GB" panose="02000000000000000000" pitchFamily="2" charset="-122"/>
                        <a:ea typeface="FZLanTingHeiS-R-GB" panose="02000000000000000000" pitchFamily="2" charset="-122"/>
                        <a:cs typeface="Microsoft YaHei"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zh-CN" altLang="en-US" sz="2400" b="0" i="0" dirty="0">
                          <a:latin typeface="FZLanTingHeiS-R-GB" panose="02000000000000000000" pitchFamily="2" charset="-122"/>
                          <a:ea typeface="FZLanTingHeiS-R-GB" panose="02000000000000000000" pitchFamily="2" charset="-122"/>
                          <a:cs typeface="Microsoft YaHei" charset="-122"/>
                        </a:rPr>
                        <a:t>需求单位弹性</a:t>
                      </a:r>
                      <a:endParaRPr lang="zh-CN" altLang="en-US" sz="2400" b="0" i="0" dirty="0">
                        <a:latin typeface="FZLanTingHeiS-R-GB" panose="02000000000000000000" pitchFamily="2" charset="-122"/>
                        <a:ea typeface="FZLanTingHeiS-R-GB" panose="02000000000000000000" pitchFamily="2" charset="-122"/>
                        <a:cs typeface="Microsoft YaHei"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CN" altLang="en-US" sz="2400" b="0" i="0" dirty="0">
                        <a:latin typeface="FZLanTingHeiS-R-GB" panose="02000000000000000000" pitchFamily="2" charset="-122"/>
                        <a:ea typeface="FZLanTingHeiS-R-GB" panose="02000000000000000000" pitchFamily="2" charset="-122"/>
                        <a:cs typeface="Microsoft YaHei"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39846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400" b="0" i="0" dirty="0">
                          <a:solidFill>
                            <a:srgbClr val="C00000"/>
                          </a:solidFill>
                          <a:latin typeface="FZLanTingHeiS-R-GB" panose="02000000000000000000" pitchFamily="2" charset="-122"/>
                          <a:ea typeface="FZLanTingHeiS-R-GB" panose="02000000000000000000" pitchFamily="2" charset="-122"/>
                          <a:cs typeface="Microsoft YaHei" charset="-122"/>
                        </a:rPr>
                        <a:t>E</a:t>
                      </a:r>
                      <a:r>
                        <a:rPr lang="en-US" altLang="zh-CN" sz="2400" b="0" i="0" baseline="-25000" dirty="0">
                          <a:solidFill>
                            <a:srgbClr val="C00000"/>
                          </a:solidFill>
                          <a:latin typeface="FZLanTingHeiS-R-GB" panose="02000000000000000000" pitchFamily="2" charset="-122"/>
                          <a:ea typeface="FZLanTingHeiS-R-GB" panose="02000000000000000000" pitchFamily="2" charset="-122"/>
                          <a:cs typeface="Microsoft YaHei" charset="-122"/>
                        </a:rPr>
                        <a:t>d</a:t>
                      </a:r>
                      <a:r>
                        <a:rPr lang="zh-CN" altLang="en-US" sz="2400" b="0" i="0" dirty="0">
                          <a:solidFill>
                            <a:srgbClr val="C00000"/>
                          </a:solidFill>
                          <a:latin typeface="FZLanTingHeiS-R-GB" panose="02000000000000000000" pitchFamily="2" charset="-122"/>
                          <a:ea typeface="FZLanTingHeiS-R-GB" panose="02000000000000000000" pitchFamily="2" charset="-122"/>
                          <a:cs typeface="Microsoft YaHei" charset="-122"/>
                        </a:rPr>
                        <a:t>＞</a:t>
                      </a:r>
                      <a:r>
                        <a:rPr lang="en-US" altLang="zh-CN" sz="2400" b="0" i="0" dirty="0">
                          <a:solidFill>
                            <a:srgbClr val="C00000"/>
                          </a:solidFill>
                          <a:latin typeface="FZLanTingHeiS-R-GB" panose="02000000000000000000" pitchFamily="2" charset="-122"/>
                          <a:ea typeface="FZLanTingHeiS-R-GB" panose="02000000000000000000" pitchFamily="2" charset="-122"/>
                          <a:cs typeface="Microsoft YaHei" charset="-122"/>
                        </a:rPr>
                        <a:t>1</a:t>
                      </a:r>
                      <a:endParaRPr lang="zh-CN" altLang="en-US" sz="2400" b="0" i="0" dirty="0">
                        <a:solidFill>
                          <a:srgbClr val="C00000"/>
                        </a:solidFill>
                        <a:latin typeface="FZLanTingHeiS-R-GB" panose="02000000000000000000" pitchFamily="2" charset="-122"/>
                        <a:ea typeface="FZLanTingHeiS-R-GB" panose="02000000000000000000" pitchFamily="2" charset="-122"/>
                        <a:cs typeface="Microsoft YaHei"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zh-CN" altLang="en-US" sz="2400" b="0" i="0" dirty="0">
                          <a:solidFill>
                            <a:srgbClr val="C00000"/>
                          </a:solidFill>
                          <a:latin typeface="FZLanTingHeiS-R-GB" panose="02000000000000000000" pitchFamily="2" charset="-122"/>
                          <a:ea typeface="FZLanTingHeiS-R-GB" panose="02000000000000000000" pitchFamily="2" charset="-122"/>
                          <a:cs typeface="Microsoft YaHei" charset="-122"/>
                        </a:rPr>
                        <a:t>需求富有弹性</a:t>
                      </a:r>
                      <a:endParaRPr lang="zh-CN" altLang="en-US" sz="2400" b="0" i="0" dirty="0">
                        <a:solidFill>
                          <a:srgbClr val="C00000"/>
                        </a:solidFill>
                        <a:latin typeface="FZLanTingHeiS-R-GB" panose="02000000000000000000" pitchFamily="2" charset="-122"/>
                        <a:ea typeface="FZLanTingHeiS-R-GB" panose="02000000000000000000" pitchFamily="2" charset="-122"/>
                        <a:cs typeface="Microsoft YaHei"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CN" altLang="en-US" sz="2400" b="0" i="0" dirty="0">
                          <a:latin typeface="FZLanTingHeiS-R-GB" panose="02000000000000000000" pitchFamily="2" charset="-122"/>
                          <a:ea typeface="FZLanTingHeiS-R-GB" panose="02000000000000000000" pitchFamily="2" charset="-122"/>
                          <a:cs typeface="Microsoft YaHei" charset="-122"/>
                        </a:rPr>
                        <a:t>奢侈品</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39846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400" b="0" i="0" dirty="0">
                          <a:latin typeface="FZLanTingHeiS-R-GB" panose="02000000000000000000" pitchFamily="2" charset="-122"/>
                          <a:ea typeface="FZLanTingHeiS-R-GB" panose="02000000000000000000" pitchFamily="2" charset="-122"/>
                          <a:cs typeface="Microsoft YaHei" charset="-122"/>
                        </a:rPr>
                        <a:t>E</a:t>
                      </a:r>
                      <a:r>
                        <a:rPr lang="en-US" altLang="zh-CN" sz="2400" b="0" i="0" baseline="-25000" dirty="0">
                          <a:latin typeface="FZLanTingHeiS-R-GB" panose="02000000000000000000" pitchFamily="2" charset="-122"/>
                          <a:ea typeface="FZLanTingHeiS-R-GB" panose="02000000000000000000" pitchFamily="2" charset="-122"/>
                          <a:cs typeface="Microsoft YaHei" charset="-122"/>
                        </a:rPr>
                        <a:t>d</a:t>
                      </a:r>
                      <a:r>
                        <a:rPr lang="en-US" altLang="zh-CN" sz="2400" b="0" i="0" dirty="0">
                          <a:latin typeface="FZLanTingHeiS-R-GB" panose="02000000000000000000" pitchFamily="2" charset="-122"/>
                          <a:ea typeface="FZLanTingHeiS-R-GB" panose="02000000000000000000" pitchFamily="2" charset="-122"/>
                          <a:cs typeface="Microsoft YaHei" charset="-122"/>
                        </a:rPr>
                        <a:t>=∞</a:t>
                      </a:r>
                      <a:r>
                        <a:rPr lang="zh-CN" altLang="en-US" sz="2400" b="0" i="0" dirty="0">
                          <a:latin typeface="FZLanTingHeiS-R-GB" panose="02000000000000000000" pitchFamily="2" charset="-122"/>
                          <a:ea typeface="FZLanTingHeiS-R-GB" panose="02000000000000000000" pitchFamily="2" charset="-122"/>
                          <a:cs typeface="Microsoft YaHei" charset="-122"/>
                        </a:rPr>
                        <a:t>（无穷大）</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zh-CN" altLang="en-US" sz="2400" b="0" i="0" dirty="0">
                          <a:latin typeface="FZLanTingHeiS-R-GB" panose="02000000000000000000" pitchFamily="2" charset="-122"/>
                          <a:ea typeface="FZLanTingHeiS-R-GB" panose="02000000000000000000" pitchFamily="2" charset="-122"/>
                          <a:cs typeface="Microsoft YaHei" charset="-122"/>
                        </a:rPr>
                        <a:t>需求完全弹性</a:t>
                      </a:r>
                      <a:endParaRPr lang="zh-CN" altLang="en-US" sz="2400" b="0" i="0" dirty="0">
                        <a:latin typeface="FZLanTingHeiS-R-GB" panose="02000000000000000000" pitchFamily="2" charset="-122"/>
                        <a:ea typeface="FZLanTingHeiS-R-GB" panose="02000000000000000000" pitchFamily="2" charset="-122"/>
                        <a:cs typeface="Microsoft YaHei"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CN" altLang="en-US" sz="2400" b="0" i="0" dirty="0">
                        <a:latin typeface="FZLanTingHeiS-R-GB" panose="02000000000000000000" pitchFamily="2" charset="-122"/>
                        <a:ea typeface="FZLanTingHeiS-R-GB" panose="02000000000000000000" pitchFamily="2" charset="-122"/>
                        <a:cs typeface="Microsoft YaHei"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36403660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4767262" cy="543062"/>
          </a:xfrm>
          <a:prstGeom prst="rect">
            <a:avLst/>
          </a:prstGeom>
          <a:noFill/>
        </p:spPr>
        <p:txBody>
          <a:bodyPr wrap="square" lIns="111090" tIns="55545" rIns="111090" bIns="55545" rtlCol="0">
            <a:spAutoFit/>
          </a:bodyPr>
          <a:lstStyle/>
          <a:p>
            <a:pPr lvl="0"/>
            <a:r>
              <a:rPr lang="en-US" altLang="zh-CN" sz="2800" dirty="0">
                <a:latin typeface="FZLanTingHeiS-R-GB" panose="02000000000000000000" pitchFamily="2" charset="-122"/>
                <a:ea typeface="FZLanTingHeiS-R-GB" panose="02000000000000000000" pitchFamily="2" charset="-122"/>
                <a:cs typeface="Microsoft YaHei" charset="-122"/>
              </a:rPr>
              <a:t>4.1.1</a:t>
            </a:r>
            <a:r>
              <a:rPr lang="zh-CN" altLang="en-US" sz="2800" dirty="0">
                <a:latin typeface="FZLanTingHeiS-R-GB" panose="02000000000000000000" pitchFamily="2" charset="-122"/>
                <a:ea typeface="FZLanTingHeiS-R-GB" panose="02000000000000000000" pitchFamily="2" charset="-122"/>
                <a:cs typeface="Microsoft YaHei" charset="-122"/>
              </a:rPr>
              <a:t> 需求价格弹性</a:t>
            </a:r>
          </a:p>
        </p:txBody>
      </p:sp>
      <p:sp>
        <p:nvSpPr>
          <p:cNvPr id="17" name="圆角矩形 16"/>
          <p:cNvSpPr/>
          <p:nvPr/>
        </p:nvSpPr>
        <p:spPr>
          <a:xfrm>
            <a:off x="334127" y="1429760"/>
            <a:ext cx="3156665"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a:latin typeface="FZLanTingHeiS-R-GB" panose="02000000000000000000" pitchFamily="2" charset="-122"/>
                <a:ea typeface="FZLanTingHeiS-R-GB" panose="02000000000000000000" pitchFamily="2" charset="-122"/>
                <a:cs typeface="Microsoft YaHei" charset="-122"/>
              </a:rPr>
              <a:t>二、需求价格弹性的种类</a:t>
            </a:r>
          </a:p>
        </p:txBody>
      </p:sp>
      <p:sp>
        <p:nvSpPr>
          <p:cNvPr id="19" name="文本框 18"/>
          <p:cNvSpPr txBox="1"/>
          <p:nvPr/>
        </p:nvSpPr>
        <p:spPr>
          <a:xfrm>
            <a:off x="334127" y="2222943"/>
            <a:ext cx="11633284" cy="506229"/>
          </a:xfrm>
          <a:prstGeom prst="rect">
            <a:avLst/>
          </a:prstGeom>
          <a:noFill/>
        </p:spPr>
        <p:txBody>
          <a:bodyPr wrap="square" rtlCol="0">
            <a:spAutoFit/>
          </a:bodyPr>
          <a:lstStyle/>
          <a:p>
            <a:pPr>
              <a:lnSpc>
                <a:spcPct val="150000"/>
              </a:lnSpc>
            </a:pPr>
            <a:r>
              <a:rPr kumimoji="1" lang="zh-CN" altLang="en-US" sz="2000" dirty="0">
                <a:latin typeface="FZLanTingHeiS-R-GB" panose="02000000000000000000" pitchFamily="2" charset="-122"/>
                <a:ea typeface="FZLanTingHeiS-R-GB" panose="02000000000000000000" pitchFamily="2" charset="-122"/>
                <a:cs typeface="Microsoft YaHei" charset="-122"/>
              </a:rPr>
              <a:t>根据需求价格弹性系数</a:t>
            </a:r>
            <a:r>
              <a:rPr kumimoji="1" lang="zh-CN" altLang="en-US" sz="2000" dirty="0">
                <a:solidFill>
                  <a:srgbClr val="C00000"/>
                </a:solidFill>
                <a:latin typeface="FZLanTingHeiS-R-GB" panose="02000000000000000000" pitchFamily="2" charset="-122"/>
                <a:ea typeface="FZLanTingHeiS-R-GB" panose="02000000000000000000" pitchFamily="2" charset="-122"/>
                <a:cs typeface="Microsoft YaHei" charset="-122"/>
              </a:rPr>
              <a:t>绝对值的大小</a:t>
            </a:r>
            <a:r>
              <a:rPr kumimoji="1" lang="zh-CN" altLang="en-US" sz="2000" dirty="0">
                <a:latin typeface="FZLanTingHeiS-R-GB" panose="02000000000000000000" pitchFamily="2" charset="-122"/>
                <a:ea typeface="FZLanTingHeiS-R-GB" panose="02000000000000000000" pitchFamily="2" charset="-122"/>
                <a:cs typeface="Microsoft YaHei" charset="-122"/>
              </a:rPr>
              <a:t>，可以把商品的需求价格弹性分为五种类型</a:t>
            </a:r>
            <a:r>
              <a:rPr kumimoji="1" lang="en-US" altLang="zh-CN" sz="2000" dirty="0">
                <a:latin typeface="FZLanTingHeiS-R-GB" panose="02000000000000000000" pitchFamily="2" charset="-122"/>
                <a:ea typeface="FZLanTingHeiS-R-GB" panose="02000000000000000000" pitchFamily="2" charset="-122"/>
                <a:cs typeface="Microsoft YaHei" charset="-122"/>
              </a:rPr>
              <a:t>.</a:t>
            </a:r>
            <a:endParaRPr kumimoji="1" lang="zh-CN" altLang="en-US" sz="2000" dirty="0">
              <a:latin typeface="FZLanTingHeiS-R-GB" panose="02000000000000000000" pitchFamily="2" charset="-122"/>
              <a:ea typeface="FZLanTingHeiS-R-GB" panose="02000000000000000000" pitchFamily="2" charset="-122"/>
              <a:cs typeface="Microsoft YaHei" charset="-122"/>
            </a:endParaRPr>
          </a:p>
        </p:txBody>
      </p:sp>
      <p:graphicFrame>
        <p:nvGraphicFramePr>
          <p:cNvPr id="9" name="图表 8"/>
          <p:cNvGraphicFramePr/>
          <p:nvPr/>
        </p:nvGraphicFramePr>
        <p:xfrm>
          <a:off x="8566484" y="98338"/>
          <a:ext cx="4555957" cy="157832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图片 6" descr="617bc1b1940896a9c87ea13b0f82fbf"/>
          <p:cNvPicPr/>
          <p:nvPr/>
        </p:nvPicPr>
        <p:blipFill rotWithShape="1">
          <a:blip r:embed="rId8"/>
          <a:srcRect l="7257" b="8372"/>
          <a:stretch/>
        </p:blipFill>
        <p:spPr>
          <a:xfrm>
            <a:off x="1912459" y="3131549"/>
            <a:ext cx="5088330" cy="2853838"/>
          </a:xfrm>
          <a:prstGeom prst="rect">
            <a:avLst/>
          </a:prstGeom>
        </p:spPr>
      </p:pic>
      <p:sp>
        <p:nvSpPr>
          <p:cNvPr id="10" name="矩形 9"/>
          <p:cNvSpPr/>
          <p:nvPr/>
        </p:nvSpPr>
        <p:spPr>
          <a:xfrm>
            <a:off x="123388" y="68253"/>
            <a:ext cx="2108269" cy="276999"/>
          </a:xfrm>
          <a:prstGeom prst="rect">
            <a:avLst/>
          </a:prstGeom>
        </p:spPr>
        <p:txBody>
          <a:bodyPr wrap="none">
            <a:spAutoFit/>
          </a:bodyPr>
          <a:lstStyle/>
          <a:p>
            <a:r>
              <a:rPr lang="en-US" altLang="zh-CN" sz="1200" dirty="0">
                <a:solidFill>
                  <a:schemeClr val="bg1">
                    <a:lumMod val="75000"/>
                  </a:schemeClr>
                </a:solidFill>
                <a:latin typeface="SimSun" charset="-122"/>
                <a:ea typeface="SimSun" charset="-122"/>
                <a:cs typeface="SimSun" charset="-122"/>
              </a:rPr>
              <a:t>4.1.1.2</a:t>
            </a:r>
            <a:r>
              <a:rPr lang="zh-CN" altLang="en-US" sz="1200" dirty="0">
                <a:solidFill>
                  <a:schemeClr val="bg1">
                    <a:lumMod val="75000"/>
                  </a:schemeClr>
                </a:solidFill>
                <a:latin typeface="SimSun" charset="-122"/>
                <a:ea typeface="SimSun" charset="-122"/>
                <a:cs typeface="SimSun" charset="-122"/>
              </a:rPr>
              <a:t>需求价格弹性的种类</a:t>
            </a:r>
          </a:p>
        </p:txBody>
      </p:sp>
      <p:sp>
        <p:nvSpPr>
          <p:cNvPr id="11" name="文本框 18"/>
          <p:cNvSpPr txBox="1"/>
          <p:nvPr/>
        </p:nvSpPr>
        <p:spPr>
          <a:xfrm>
            <a:off x="7789533" y="3846329"/>
            <a:ext cx="3756289" cy="1135054"/>
          </a:xfrm>
          <a:prstGeom prst="rect">
            <a:avLst/>
          </a:prstGeom>
          <a:noFill/>
        </p:spPr>
        <p:txBody>
          <a:bodyPr wrap="square" rtlCol="0">
            <a:spAutoFit/>
          </a:bodyPr>
          <a:lstStyle/>
          <a:p>
            <a:pPr>
              <a:lnSpc>
                <a:spcPct val="150000"/>
              </a:lnSpc>
            </a:pPr>
            <a:r>
              <a:rPr kumimoji="1" lang="zh-CN" altLang="en-US" sz="2400" dirty="0">
                <a:solidFill>
                  <a:srgbClr val="FF0000"/>
                </a:solidFill>
                <a:latin typeface="FZLanTingHeiS-R-GB" panose="02000000000000000000" pitchFamily="2" charset="-122"/>
                <a:ea typeface="FZLanTingHeiS-R-GB" panose="02000000000000000000" pitchFamily="2" charset="-122"/>
                <a:cs typeface="Microsoft YaHei" charset="-122"/>
              </a:rPr>
              <a:t>需求完全无弹性：垂直线</a:t>
            </a:r>
            <a:endParaRPr kumimoji="1" lang="en-US" altLang="zh-CN" sz="2400" dirty="0">
              <a:solidFill>
                <a:srgbClr val="FF0000"/>
              </a:solidFill>
              <a:latin typeface="FZLanTingHeiS-R-GB" panose="02000000000000000000" pitchFamily="2" charset="-122"/>
              <a:ea typeface="FZLanTingHeiS-R-GB" panose="02000000000000000000" pitchFamily="2" charset="-122"/>
              <a:cs typeface="Microsoft YaHei" charset="-122"/>
            </a:endParaRPr>
          </a:p>
          <a:p>
            <a:pPr>
              <a:lnSpc>
                <a:spcPct val="150000"/>
              </a:lnSpc>
            </a:pPr>
            <a:r>
              <a:rPr kumimoji="1" lang="zh-CN" altLang="en-US" sz="2400" dirty="0">
                <a:solidFill>
                  <a:srgbClr val="FF0000"/>
                </a:solidFill>
                <a:latin typeface="FZLanTingHeiS-R-GB" panose="02000000000000000000" pitchFamily="2" charset="-122"/>
                <a:ea typeface="FZLanTingHeiS-R-GB" panose="02000000000000000000" pitchFamily="2" charset="-122"/>
                <a:cs typeface="Microsoft YaHei" charset="-122"/>
              </a:rPr>
              <a:t>需求完全弹性</a:t>
            </a:r>
            <a:r>
              <a:rPr lang="zh-CN" altLang="en-US" sz="2400" dirty="0">
                <a:solidFill>
                  <a:srgbClr val="FF0000"/>
                </a:solidFill>
                <a:latin typeface="FZLanTingHeiS-R-GB" panose="02000000000000000000" pitchFamily="2" charset="-122"/>
                <a:ea typeface="FZLanTingHeiS-R-GB" panose="02000000000000000000" pitchFamily="2" charset="-122"/>
                <a:cs typeface="Microsoft YaHei" charset="-122"/>
              </a:rPr>
              <a:t>：水平线</a:t>
            </a:r>
          </a:p>
        </p:txBody>
      </p:sp>
    </p:spTree>
    <p:extLst>
      <p:ext uri="{BB962C8B-B14F-4D97-AF65-F5344CB8AC3E}">
        <p14:creationId xmlns:p14="http://schemas.microsoft.com/office/powerpoint/2010/main" val="138266881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4767262" cy="543062"/>
          </a:xfrm>
          <a:prstGeom prst="rect">
            <a:avLst/>
          </a:prstGeom>
          <a:noFill/>
        </p:spPr>
        <p:txBody>
          <a:bodyPr wrap="square" lIns="111090" tIns="55545" rIns="111090" bIns="55545" rtlCol="0">
            <a:spAutoFit/>
          </a:bodyPr>
          <a:lstStyle/>
          <a:p>
            <a:pPr lvl="0"/>
            <a:r>
              <a:rPr lang="zh-CN" altLang="en-US" sz="2800" dirty="0">
                <a:latin typeface="FZLanTingHeiS-R-GB" panose="02000000000000000000" pitchFamily="2" charset="-122"/>
                <a:ea typeface="FZLanTingHeiS-R-GB" panose="02000000000000000000" pitchFamily="2" charset="-122"/>
                <a:cs typeface="Microsoft YaHei" charset="-122"/>
              </a:rPr>
              <a:t>习题练习</a:t>
            </a:r>
          </a:p>
        </p:txBody>
      </p:sp>
      <p:sp>
        <p:nvSpPr>
          <p:cNvPr id="2" name="矩形 1"/>
          <p:cNvSpPr/>
          <p:nvPr/>
        </p:nvSpPr>
        <p:spPr>
          <a:xfrm>
            <a:off x="962527" y="1639034"/>
            <a:ext cx="10106526" cy="3269549"/>
          </a:xfrm>
          <a:prstGeom prst="rect">
            <a:avLst/>
          </a:prstGeom>
        </p:spPr>
        <p:txBody>
          <a:bodyPr wrap="square">
            <a:spAutoFit/>
          </a:bodyPr>
          <a:lstStyle/>
          <a:p>
            <a:pPr>
              <a:lnSpc>
                <a:spcPct val="150000"/>
              </a:lnSpc>
            </a:pPr>
            <a:r>
              <a:rPr lang="en-US" altLang="zh-CN" sz="2000" dirty="0">
                <a:latin typeface="FZLanTingHeiS-R-GB" panose="02000000000000000000" pitchFamily="2" charset="-122"/>
                <a:ea typeface="FZLanTingHeiS-R-GB" panose="02000000000000000000" pitchFamily="2" charset="-122"/>
                <a:cs typeface="Microsoft YaHei" charset="-122"/>
              </a:rPr>
              <a:t>1</a:t>
            </a:r>
            <a:r>
              <a:rPr lang="zh-CN" altLang="en-US" sz="2000" dirty="0">
                <a:latin typeface="FZLanTingHeiS-R-GB" panose="02000000000000000000" pitchFamily="2" charset="-122"/>
                <a:ea typeface="FZLanTingHeiS-R-GB" panose="02000000000000000000" pitchFamily="2" charset="-122"/>
                <a:cs typeface="Microsoft YaHei" charset="-122"/>
              </a:rPr>
              <a:t>、某商品需求曲线是一条水平的线，则该商品的需求价格弹性是（    ）</a:t>
            </a:r>
            <a:r>
              <a:rPr lang="en-US" altLang="zh-CN" sz="2000" dirty="0">
                <a:latin typeface="FZLanTingHeiS-R-GB" panose="02000000000000000000" pitchFamily="2" charset="-122"/>
                <a:ea typeface="FZLanTingHeiS-R-GB" panose="02000000000000000000" pitchFamily="2" charset="-122"/>
                <a:cs typeface="Microsoft YaHei" charset="-122"/>
              </a:rPr>
              <a:t>2010</a:t>
            </a:r>
            <a:r>
              <a:rPr lang="zh-CN" altLang="en-US" sz="2000" dirty="0">
                <a:latin typeface="FZLanTingHeiS-R-GB" panose="02000000000000000000" pitchFamily="2" charset="-122"/>
                <a:ea typeface="FZLanTingHeiS-R-GB" panose="02000000000000000000" pitchFamily="2" charset="-122"/>
                <a:cs typeface="Microsoft YaHei" charset="-122"/>
              </a:rPr>
              <a:t>考题</a:t>
            </a:r>
          </a:p>
          <a:p>
            <a:pPr>
              <a:lnSpc>
                <a:spcPct val="150000"/>
              </a:lnSpc>
            </a:pPr>
            <a:r>
              <a:rPr lang="en-US" altLang="zh-CN" sz="2000" dirty="0">
                <a:latin typeface="FZLanTingHeiS-R-GB" panose="02000000000000000000" pitchFamily="2" charset="-122"/>
                <a:ea typeface="FZLanTingHeiS-R-GB" panose="02000000000000000000" pitchFamily="2" charset="-122"/>
                <a:cs typeface="Microsoft YaHei" charset="-122"/>
              </a:rPr>
              <a:t>A:</a:t>
            </a:r>
            <a:r>
              <a:rPr lang="zh-CN" altLang="en-US" sz="2000" dirty="0">
                <a:latin typeface="FZLanTingHeiS-R-GB" panose="02000000000000000000" pitchFamily="2" charset="-122"/>
                <a:ea typeface="FZLanTingHeiS-R-GB" panose="02000000000000000000" pitchFamily="2" charset="-122"/>
                <a:cs typeface="Microsoft YaHei" charset="-122"/>
              </a:rPr>
              <a:t>富有弹性</a:t>
            </a:r>
          </a:p>
          <a:p>
            <a:pPr>
              <a:lnSpc>
                <a:spcPct val="150000"/>
              </a:lnSpc>
            </a:pPr>
            <a:r>
              <a:rPr lang="en-US" altLang="zh-CN" sz="2000" dirty="0">
                <a:latin typeface="FZLanTingHeiS-R-GB" panose="02000000000000000000" pitchFamily="2" charset="-122"/>
                <a:ea typeface="FZLanTingHeiS-R-GB" panose="02000000000000000000" pitchFamily="2" charset="-122"/>
                <a:cs typeface="Microsoft YaHei" charset="-122"/>
              </a:rPr>
              <a:t>B:</a:t>
            </a:r>
            <a:r>
              <a:rPr lang="zh-CN" altLang="en-US" sz="2000" dirty="0">
                <a:latin typeface="FZLanTingHeiS-R-GB" panose="02000000000000000000" pitchFamily="2" charset="-122"/>
                <a:ea typeface="FZLanTingHeiS-R-GB" panose="02000000000000000000" pitchFamily="2" charset="-122"/>
                <a:cs typeface="Microsoft YaHei" charset="-122"/>
              </a:rPr>
              <a:t>完全无弹性</a:t>
            </a:r>
          </a:p>
          <a:p>
            <a:pPr>
              <a:lnSpc>
                <a:spcPct val="150000"/>
              </a:lnSpc>
            </a:pPr>
            <a:r>
              <a:rPr lang="en-US" altLang="zh-CN" sz="2000" dirty="0">
                <a:latin typeface="FZLanTingHeiS-R-GB" panose="02000000000000000000" pitchFamily="2" charset="-122"/>
                <a:ea typeface="FZLanTingHeiS-R-GB" panose="02000000000000000000" pitchFamily="2" charset="-122"/>
                <a:cs typeface="Microsoft YaHei" charset="-122"/>
              </a:rPr>
              <a:t>C:</a:t>
            </a:r>
            <a:r>
              <a:rPr lang="zh-CN" altLang="en-US" sz="2000" dirty="0">
                <a:latin typeface="FZLanTingHeiS-R-GB" panose="02000000000000000000" pitchFamily="2" charset="-122"/>
                <a:ea typeface="FZLanTingHeiS-R-GB" panose="02000000000000000000" pitchFamily="2" charset="-122"/>
                <a:cs typeface="Microsoft YaHei" charset="-122"/>
              </a:rPr>
              <a:t>单位弹性</a:t>
            </a:r>
          </a:p>
          <a:p>
            <a:pPr>
              <a:lnSpc>
                <a:spcPct val="150000"/>
              </a:lnSpc>
            </a:pPr>
            <a:r>
              <a:rPr lang="en-US" altLang="zh-CN" sz="2000" dirty="0">
                <a:latin typeface="FZLanTingHeiS-R-GB" panose="02000000000000000000" pitchFamily="2" charset="-122"/>
                <a:ea typeface="FZLanTingHeiS-R-GB" panose="02000000000000000000" pitchFamily="2" charset="-122"/>
                <a:cs typeface="Microsoft YaHei" charset="-122"/>
              </a:rPr>
              <a:t>D:</a:t>
            </a:r>
            <a:r>
              <a:rPr lang="zh-CN" altLang="en-US" sz="2000" dirty="0">
                <a:latin typeface="FZLanTingHeiS-R-GB" panose="02000000000000000000" pitchFamily="2" charset="-122"/>
                <a:ea typeface="FZLanTingHeiS-R-GB" panose="02000000000000000000" pitchFamily="2" charset="-122"/>
                <a:cs typeface="Microsoft YaHei" charset="-122"/>
              </a:rPr>
              <a:t>完全弹性</a:t>
            </a:r>
          </a:p>
          <a:p>
            <a:pPr>
              <a:lnSpc>
                <a:spcPct val="150000"/>
              </a:lnSpc>
            </a:pPr>
            <a:br>
              <a:rPr lang="zh-CN" altLang="en-US" sz="2000" dirty="0">
                <a:latin typeface="FZLanTingHeiS-R-GB" panose="02000000000000000000" pitchFamily="2" charset="-122"/>
                <a:ea typeface="FZLanTingHeiS-R-GB" panose="02000000000000000000" pitchFamily="2" charset="-122"/>
                <a:cs typeface="Microsoft YaHei" charset="-122"/>
              </a:rPr>
            </a:br>
            <a:endParaRPr lang="zh-CN" altLang="en-US" sz="2000" dirty="0">
              <a:latin typeface="FZLanTingHeiS-R-GB" panose="02000000000000000000" pitchFamily="2" charset="-122"/>
              <a:ea typeface="FZLanTingHeiS-R-GB" panose="02000000000000000000" pitchFamily="2" charset="-122"/>
              <a:cs typeface="Microsoft YaHei" charset="-122"/>
            </a:endParaRPr>
          </a:p>
        </p:txBody>
      </p:sp>
    </p:spTree>
    <p:extLst>
      <p:ext uri="{BB962C8B-B14F-4D97-AF65-F5344CB8AC3E}">
        <p14:creationId xmlns:p14="http://schemas.microsoft.com/office/powerpoint/2010/main" val="200980663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4767262" cy="543062"/>
          </a:xfrm>
          <a:prstGeom prst="rect">
            <a:avLst/>
          </a:prstGeom>
          <a:noFill/>
        </p:spPr>
        <p:txBody>
          <a:bodyPr wrap="square" lIns="111090" tIns="55545" rIns="111090" bIns="55545" rtlCol="0">
            <a:spAutoFit/>
          </a:bodyPr>
          <a:lstStyle/>
          <a:p>
            <a:pPr lvl="0"/>
            <a:r>
              <a:rPr lang="zh-CN" altLang="en-US" sz="2800" dirty="0">
                <a:latin typeface="FZLanTingHeiS-R-GB" panose="02000000000000000000" pitchFamily="2" charset="-122"/>
                <a:ea typeface="FZLanTingHeiS-R-GB" panose="02000000000000000000" pitchFamily="2" charset="-122"/>
                <a:cs typeface="Microsoft YaHei" charset="-122"/>
              </a:rPr>
              <a:t>习题练习</a:t>
            </a:r>
          </a:p>
        </p:txBody>
      </p:sp>
      <p:sp>
        <p:nvSpPr>
          <p:cNvPr id="2" name="矩形 1"/>
          <p:cNvSpPr/>
          <p:nvPr/>
        </p:nvSpPr>
        <p:spPr>
          <a:xfrm>
            <a:off x="962527" y="1639034"/>
            <a:ext cx="10106526" cy="3269549"/>
          </a:xfrm>
          <a:prstGeom prst="rect">
            <a:avLst/>
          </a:prstGeom>
        </p:spPr>
        <p:txBody>
          <a:bodyPr wrap="square">
            <a:spAutoFit/>
          </a:bodyPr>
          <a:lstStyle/>
          <a:p>
            <a:pPr>
              <a:lnSpc>
                <a:spcPct val="150000"/>
              </a:lnSpc>
            </a:pPr>
            <a:r>
              <a:rPr lang="en-US" altLang="zh-CN" sz="2000" dirty="0">
                <a:latin typeface="FZLanTingHeiS-R-GB" panose="02000000000000000000" pitchFamily="2" charset="-122"/>
                <a:ea typeface="FZLanTingHeiS-R-GB" panose="02000000000000000000" pitchFamily="2" charset="-122"/>
                <a:cs typeface="Microsoft YaHei" charset="-122"/>
              </a:rPr>
              <a:t>1</a:t>
            </a:r>
            <a:r>
              <a:rPr lang="zh-CN" altLang="en-US" sz="2000" dirty="0">
                <a:latin typeface="FZLanTingHeiS-R-GB" panose="02000000000000000000" pitchFamily="2" charset="-122"/>
                <a:ea typeface="FZLanTingHeiS-R-GB" panose="02000000000000000000" pitchFamily="2" charset="-122"/>
                <a:cs typeface="Microsoft YaHei" charset="-122"/>
              </a:rPr>
              <a:t>、某商品需求曲线是一条水平的线，则该商品的需求价格弹性是（ </a:t>
            </a:r>
            <a:r>
              <a:rPr lang="en-US" altLang="zh-CN" sz="2000" dirty="0">
                <a:solidFill>
                  <a:srgbClr val="C00000"/>
                </a:solidFill>
                <a:latin typeface="FZLanTingHeiS-R-GB" panose="02000000000000000000" pitchFamily="2" charset="-122"/>
                <a:ea typeface="FZLanTingHeiS-R-GB" panose="02000000000000000000" pitchFamily="2" charset="-122"/>
                <a:cs typeface="Microsoft YaHei" charset="-122"/>
              </a:rPr>
              <a:t>D </a:t>
            </a:r>
            <a:r>
              <a:rPr lang="zh-CN" altLang="en-US" sz="2000" dirty="0">
                <a:latin typeface="FZLanTingHeiS-R-GB" panose="02000000000000000000" pitchFamily="2" charset="-122"/>
                <a:ea typeface="FZLanTingHeiS-R-GB" panose="02000000000000000000" pitchFamily="2" charset="-122"/>
                <a:cs typeface="Microsoft YaHei" charset="-122"/>
              </a:rPr>
              <a:t>   ）</a:t>
            </a:r>
            <a:r>
              <a:rPr lang="en-US" altLang="zh-CN" sz="2000" dirty="0">
                <a:latin typeface="FZLanTingHeiS-R-GB" panose="02000000000000000000" pitchFamily="2" charset="-122"/>
                <a:ea typeface="FZLanTingHeiS-R-GB" panose="02000000000000000000" pitchFamily="2" charset="-122"/>
                <a:cs typeface="Microsoft YaHei" charset="-122"/>
              </a:rPr>
              <a:t>2010</a:t>
            </a:r>
            <a:r>
              <a:rPr lang="zh-CN" altLang="en-US" sz="2000" dirty="0">
                <a:latin typeface="FZLanTingHeiS-R-GB" panose="02000000000000000000" pitchFamily="2" charset="-122"/>
                <a:ea typeface="FZLanTingHeiS-R-GB" panose="02000000000000000000" pitchFamily="2" charset="-122"/>
                <a:cs typeface="Microsoft YaHei" charset="-122"/>
              </a:rPr>
              <a:t>考题</a:t>
            </a:r>
          </a:p>
          <a:p>
            <a:pPr>
              <a:lnSpc>
                <a:spcPct val="150000"/>
              </a:lnSpc>
            </a:pPr>
            <a:r>
              <a:rPr lang="en-US" altLang="zh-CN" sz="2000" dirty="0">
                <a:latin typeface="FZLanTingHeiS-R-GB" panose="02000000000000000000" pitchFamily="2" charset="-122"/>
                <a:ea typeface="FZLanTingHeiS-R-GB" panose="02000000000000000000" pitchFamily="2" charset="-122"/>
                <a:cs typeface="Microsoft YaHei" charset="-122"/>
              </a:rPr>
              <a:t>A:</a:t>
            </a:r>
            <a:r>
              <a:rPr lang="zh-CN" altLang="en-US" sz="2000" dirty="0">
                <a:latin typeface="FZLanTingHeiS-R-GB" panose="02000000000000000000" pitchFamily="2" charset="-122"/>
                <a:ea typeface="FZLanTingHeiS-R-GB" panose="02000000000000000000" pitchFamily="2" charset="-122"/>
                <a:cs typeface="Microsoft YaHei" charset="-122"/>
              </a:rPr>
              <a:t>富有弹性</a:t>
            </a:r>
          </a:p>
          <a:p>
            <a:pPr>
              <a:lnSpc>
                <a:spcPct val="150000"/>
              </a:lnSpc>
            </a:pPr>
            <a:r>
              <a:rPr lang="en-US" altLang="zh-CN" sz="2000" dirty="0">
                <a:latin typeface="FZLanTingHeiS-R-GB" panose="02000000000000000000" pitchFamily="2" charset="-122"/>
                <a:ea typeface="FZLanTingHeiS-R-GB" panose="02000000000000000000" pitchFamily="2" charset="-122"/>
                <a:cs typeface="Microsoft YaHei" charset="-122"/>
              </a:rPr>
              <a:t>B:</a:t>
            </a:r>
            <a:r>
              <a:rPr lang="zh-CN" altLang="en-US" sz="2000" dirty="0">
                <a:latin typeface="FZLanTingHeiS-R-GB" panose="02000000000000000000" pitchFamily="2" charset="-122"/>
                <a:ea typeface="FZLanTingHeiS-R-GB" panose="02000000000000000000" pitchFamily="2" charset="-122"/>
                <a:cs typeface="Microsoft YaHei" charset="-122"/>
              </a:rPr>
              <a:t>完全无弹性</a:t>
            </a:r>
          </a:p>
          <a:p>
            <a:pPr>
              <a:lnSpc>
                <a:spcPct val="150000"/>
              </a:lnSpc>
            </a:pPr>
            <a:r>
              <a:rPr lang="en-US" altLang="zh-CN" sz="2000" dirty="0">
                <a:latin typeface="FZLanTingHeiS-R-GB" panose="02000000000000000000" pitchFamily="2" charset="-122"/>
                <a:ea typeface="FZLanTingHeiS-R-GB" panose="02000000000000000000" pitchFamily="2" charset="-122"/>
                <a:cs typeface="Microsoft YaHei" charset="-122"/>
              </a:rPr>
              <a:t>C:</a:t>
            </a:r>
            <a:r>
              <a:rPr lang="zh-CN" altLang="en-US" sz="2000" dirty="0">
                <a:latin typeface="FZLanTingHeiS-R-GB" panose="02000000000000000000" pitchFamily="2" charset="-122"/>
                <a:ea typeface="FZLanTingHeiS-R-GB" panose="02000000000000000000" pitchFamily="2" charset="-122"/>
                <a:cs typeface="Microsoft YaHei" charset="-122"/>
              </a:rPr>
              <a:t>单位弹性</a:t>
            </a:r>
          </a:p>
          <a:p>
            <a:pPr>
              <a:lnSpc>
                <a:spcPct val="150000"/>
              </a:lnSpc>
            </a:pPr>
            <a:r>
              <a:rPr lang="en-US" altLang="zh-CN" sz="2000" dirty="0">
                <a:solidFill>
                  <a:srgbClr val="C00000"/>
                </a:solidFill>
                <a:latin typeface="FZLanTingHeiS-R-GB" panose="02000000000000000000" pitchFamily="2" charset="-122"/>
                <a:ea typeface="FZLanTingHeiS-R-GB" panose="02000000000000000000" pitchFamily="2" charset="-122"/>
                <a:cs typeface="Microsoft YaHei" charset="-122"/>
              </a:rPr>
              <a:t>D:</a:t>
            </a:r>
            <a:r>
              <a:rPr lang="zh-CN" altLang="en-US" sz="2000" dirty="0">
                <a:solidFill>
                  <a:srgbClr val="C00000"/>
                </a:solidFill>
                <a:latin typeface="FZLanTingHeiS-R-GB" panose="02000000000000000000" pitchFamily="2" charset="-122"/>
                <a:ea typeface="FZLanTingHeiS-R-GB" panose="02000000000000000000" pitchFamily="2" charset="-122"/>
                <a:cs typeface="Microsoft YaHei" charset="-122"/>
              </a:rPr>
              <a:t>完全弹性</a:t>
            </a:r>
          </a:p>
          <a:p>
            <a:pPr>
              <a:lnSpc>
                <a:spcPct val="150000"/>
              </a:lnSpc>
            </a:pPr>
            <a:br>
              <a:rPr lang="zh-CN" altLang="en-US" sz="2000" dirty="0">
                <a:latin typeface="FZLanTingHeiS-R-GB" panose="02000000000000000000" pitchFamily="2" charset="-122"/>
                <a:ea typeface="FZLanTingHeiS-R-GB" panose="02000000000000000000" pitchFamily="2" charset="-122"/>
                <a:cs typeface="Microsoft YaHei" charset="-122"/>
              </a:rPr>
            </a:br>
            <a:endParaRPr lang="zh-CN" altLang="en-US" sz="2000" dirty="0">
              <a:latin typeface="FZLanTingHeiS-R-GB" panose="02000000000000000000" pitchFamily="2" charset="-122"/>
              <a:ea typeface="FZLanTingHeiS-R-GB" panose="02000000000000000000" pitchFamily="2" charset="-122"/>
              <a:cs typeface="Microsoft YaHei" charset="-122"/>
            </a:endParaRPr>
          </a:p>
        </p:txBody>
      </p:sp>
    </p:spTree>
    <p:extLst>
      <p:ext uri="{BB962C8B-B14F-4D97-AF65-F5344CB8AC3E}">
        <p14:creationId xmlns:p14="http://schemas.microsoft.com/office/powerpoint/2010/main" val="392211387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4767262" cy="543062"/>
          </a:xfrm>
          <a:prstGeom prst="rect">
            <a:avLst/>
          </a:prstGeom>
          <a:noFill/>
        </p:spPr>
        <p:txBody>
          <a:bodyPr wrap="square" lIns="111090" tIns="55545" rIns="111090" bIns="55545" rtlCol="0">
            <a:spAutoFit/>
          </a:bodyPr>
          <a:lstStyle/>
          <a:p>
            <a:pPr lvl="0"/>
            <a:r>
              <a:rPr lang="zh-CN" altLang="en-US" sz="2800" dirty="0">
                <a:latin typeface="FZLanTingHeiS-R-GB" panose="02000000000000000000" pitchFamily="2" charset="-122"/>
                <a:ea typeface="FZLanTingHeiS-R-GB" panose="02000000000000000000" pitchFamily="2" charset="-122"/>
                <a:cs typeface="Microsoft YaHei" charset="-122"/>
              </a:rPr>
              <a:t>习题练习</a:t>
            </a:r>
          </a:p>
        </p:txBody>
      </p:sp>
      <p:sp>
        <p:nvSpPr>
          <p:cNvPr id="2" name="矩形 1"/>
          <p:cNvSpPr/>
          <p:nvPr/>
        </p:nvSpPr>
        <p:spPr>
          <a:xfrm>
            <a:off x="962527" y="1639034"/>
            <a:ext cx="10106526" cy="4192879"/>
          </a:xfrm>
          <a:prstGeom prst="rect">
            <a:avLst/>
          </a:prstGeom>
        </p:spPr>
        <p:txBody>
          <a:bodyPr wrap="square">
            <a:spAutoFit/>
          </a:bodyPr>
          <a:lstStyle/>
          <a:p>
            <a:pPr>
              <a:lnSpc>
                <a:spcPct val="150000"/>
              </a:lnSpc>
            </a:pPr>
            <a:r>
              <a:rPr lang="en-US" altLang="zh-CN" sz="2000" dirty="0">
                <a:latin typeface="FZLanTingHeiS-R-GB" panose="02000000000000000000" pitchFamily="2" charset="-122"/>
                <a:ea typeface="FZLanTingHeiS-R-GB" panose="02000000000000000000" pitchFamily="2" charset="-122"/>
                <a:cs typeface="Microsoft YaHei" charset="-122"/>
              </a:rPr>
              <a:t>2</a:t>
            </a:r>
            <a:r>
              <a:rPr lang="zh-CN" altLang="en-US" sz="2000" dirty="0">
                <a:latin typeface="FZLanTingHeiS-R-GB" panose="02000000000000000000" pitchFamily="2" charset="-122"/>
                <a:ea typeface="FZLanTingHeiS-R-GB" panose="02000000000000000000" pitchFamily="2" charset="-122"/>
                <a:cs typeface="Microsoft YaHei" charset="-122"/>
              </a:rPr>
              <a:t>、若某商品的需求曲线是垂直的，则该商品的需求价格弹性是（   ）</a:t>
            </a:r>
            <a:r>
              <a:rPr lang="en-US" altLang="zh-CN" sz="2000" dirty="0">
                <a:latin typeface="FZLanTingHeiS-R-GB" panose="02000000000000000000" pitchFamily="2" charset="-122"/>
                <a:ea typeface="FZLanTingHeiS-R-GB" panose="02000000000000000000" pitchFamily="2" charset="-122"/>
                <a:cs typeface="Microsoft YaHei" charset="-122"/>
              </a:rPr>
              <a:t>1910</a:t>
            </a:r>
            <a:r>
              <a:rPr lang="zh-CN" altLang="en-US" sz="2000" dirty="0">
                <a:latin typeface="FZLanTingHeiS-R-GB" panose="02000000000000000000" pitchFamily="2" charset="-122"/>
                <a:ea typeface="FZLanTingHeiS-R-GB" panose="02000000000000000000" pitchFamily="2" charset="-122"/>
                <a:cs typeface="Microsoft YaHei" charset="-122"/>
              </a:rPr>
              <a:t>考题</a:t>
            </a:r>
          </a:p>
          <a:p>
            <a:pPr>
              <a:lnSpc>
                <a:spcPct val="150000"/>
              </a:lnSpc>
            </a:pPr>
            <a:r>
              <a:rPr lang="en-US" altLang="zh-CN" sz="2000" dirty="0">
                <a:latin typeface="FZLanTingHeiS-R-GB" panose="02000000000000000000" pitchFamily="2" charset="-122"/>
                <a:ea typeface="FZLanTingHeiS-R-GB" panose="02000000000000000000" pitchFamily="2" charset="-122"/>
                <a:cs typeface="Microsoft YaHei" charset="-122"/>
              </a:rPr>
              <a:t>A:</a:t>
            </a:r>
            <a:r>
              <a:rPr lang="zh-CN" altLang="en-US" sz="2000" dirty="0">
                <a:latin typeface="FZLanTingHeiS-R-GB" panose="02000000000000000000" pitchFamily="2" charset="-122"/>
                <a:ea typeface="FZLanTingHeiS-R-GB" panose="02000000000000000000" pitchFamily="2" charset="-122"/>
                <a:cs typeface="Microsoft YaHei" charset="-122"/>
              </a:rPr>
              <a:t>富有弹性</a:t>
            </a:r>
          </a:p>
          <a:p>
            <a:pPr>
              <a:lnSpc>
                <a:spcPct val="150000"/>
              </a:lnSpc>
            </a:pPr>
            <a:r>
              <a:rPr lang="en-US" altLang="zh-CN" sz="2000" dirty="0">
                <a:latin typeface="FZLanTingHeiS-R-GB" panose="02000000000000000000" pitchFamily="2" charset="-122"/>
                <a:ea typeface="FZLanTingHeiS-R-GB" panose="02000000000000000000" pitchFamily="2" charset="-122"/>
                <a:cs typeface="Microsoft YaHei" charset="-122"/>
              </a:rPr>
              <a:t>B:</a:t>
            </a:r>
            <a:r>
              <a:rPr lang="zh-CN" altLang="en-US" sz="2000" dirty="0">
                <a:latin typeface="FZLanTingHeiS-R-GB" panose="02000000000000000000" pitchFamily="2" charset="-122"/>
                <a:ea typeface="FZLanTingHeiS-R-GB" panose="02000000000000000000" pitchFamily="2" charset="-122"/>
                <a:cs typeface="Microsoft YaHei" charset="-122"/>
              </a:rPr>
              <a:t>完全无弹性</a:t>
            </a:r>
          </a:p>
          <a:p>
            <a:pPr>
              <a:lnSpc>
                <a:spcPct val="150000"/>
              </a:lnSpc>
            </a:pPr>
            <a:r>
              <a:rPr lang="en-US" altLang="zh-CN" sz="2000" dirty="0">
                <a:latin typeface="FZLanTingHeiS-R-GB" panose="02000000000000000000" pitchFamily="2" charset="-122"/>
                <a:ea typeface="FZLanTingHeiS-R-GB" panose="02000000000000000000" pitchFamily="2" charset="-122"/>
                <a:cs typeface="Microsoft YaHei" charset="-122"/>
              </a:rPr>
              <a:t>C:</a:t>
            </a:r>
            <a:r>
              <a:rPr lang="zh-CN" altLang="en-US" sz="2000" dirty="0">
                <a:latin typeface="FZLanTingHeiS-R-GB" panose="02000000000000000000" pitchFamily="2" charset="-122"/>
                <a:ea typeface="FZLanTingHeiS-R-GB" panose="02000000000000000000" pitchFamily="2" charset="-122"/>
                <a:cs typeface="Microsoft YaHei" charset="-122"/>
              </a:rPr>
              <a:t>单位弹性</a:t>
            </a:r>
          </a:p>
          <a:p>
            <a:pPr>
              <a:lnSpc>
                <a:spcPct val="150000"/>
              </a:lnSpc>
            </a:pPr>
            <a:r>
              <a:rPr lang="en-US" altLang="zh-CN" sz="2000" dirty="0">
                <a:latin typeface="FZLanTingHeiS-R-GB" panose="02000000000000000000" pitchFamily="2" charset="-122"/>
                <a:ea typeface="FZLanTingHeiS-R-GB" panose="02000000000000000000" pitchFamily="2" charset="-122"/>
                <a:cs typeface="Microsoft YaHei" charset="-122"/>
              </a:rPr>
              <a:t>D:</a:t>
            </a:r>
            <a:r>
              <a:rPr lang="zh-CN" altLang="en-US" sz="2000" dirty="0">
                <a:latin typeface="FZLanTingHeiS-R-GB" panose="02000000000000000000" pitchFamily="2" charset="-122"/>
                <a:ea typeface="FZLanTingHeiS-R-GB" panose="02000000000000000000" pitchFamily="2" charset="-122"/>
                <a:cs typeface="Microsoft YaHei" charset="-122"/>
              </a:rPr>
              <a:t>完全弹性</a:t>
            </a:r>
          </a:p>
          <a:p>
            <a:pPr>
              <a:lnSpc>
                <a:spcPct val="150000"/>
              </a:lnSpc>
            </a:pPr>
            <a:br>
              <a:rPr lang="zh-CN" altLang="en-US" sz="2000" dirty="0">
                <a:latin typeface="FZLanTingHeiS-R-GB" panose="02000000000000000000" pitchFamily="2" charset="-122"/>
                <a:ea typeface="FZLanTingHeiS-R-GB" panose="02000000000000000000" pitchFamily="2" charset="-122"/>
                <a:cs typeface="Microsoft YaHei" charset="-122"/>
              </a:rPr>
            </a:br>
            <a:endParaRPr lang="zh-CN" altLang="en-US" sz="2000" dirty="0">
              <a:latin typeface="FZLanTingHeiS-R-GB" panose="02000000000000000000" pitchFamily="2" charset="-122"/>
              <a:ea typeface="FZLanTingHeiS-R-GB" panose="02000000000000000000" pitchFamily="2" charset="-122"/>
              <a:cs typeface="Microsoft YaHei" charset="-122"/>
            </a:endParaRPr>
          </a:p>
          <a:p>
            <a:pPr>
              <a:lnSpc>
                <a:spcPct val="150000"/>
              </a:lnSpc>
            </a:pPr>
            <a:br>
              <a:rPr lang="zh-CN" altLang="en-US" sz="2000" dirty="0">
                <a:latin typeface="FZLanTingHeiS-R-GB" panose="02000000000000000000" pitchFamily="2" charset="-122"/>
                <a:ea typeface="FZLanTingHeiS-R-GB" panose="02000000000000000000" pitchFamily="2" charset="-122"/>
                <a:cs typeface="Microsoft YaHei" charset="-122"/>
              </a:rPr>
            </a:br>
            <a:endParaRPr lang="zh-CN" altLang="en-US" sz="2000" dirty="0">
              <a:latin typeface="FZLanTingHeiS-R-GB" panose="02000000000000000000" pitchFamily="2" charset="-122"/>
              <a:ea typeface="FZLanTingHeiS-R-GB" panose="02000000000000000000" pitchFamily="2" charset="-122"/>
              <a:cs typeface="Microsoft YaHei" charset="-122"/>
            </a:endParaRPr>
          </a:p>
        </p:txBody>
      </p:sp>
    </p:spTree>
    <p:extLst>
      <p:ext uri="{BB962C8B-B14F-4D97-AF65-F5344CB8AC3E}">
        <p14:creationId xmlns:p14="http://schemas.microsoft.com/office/powerpoint/2010/main" val="83477270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4767262" cy="543062"/>
          </a:xfrm>
          <a:prstGeom prst="rect">
            <a:avLst/>
          </a:prstGeom>
          <a:noFill/>
        </p:spPr>
        <p:txBody>
          <a:bodyPr wrap="square" lIns="111090" tIns="55545" rIns="111090" bIns="55545" rtlCol="0">
            <a:spAutoFit/>
          </a:bodyPr>
          <a:lstStyle/>
          <a:p>
            <a:pPr lvl="0"/>
            <a:r>
              <a:rPr lang="zh-CN" altLang="en-US" sz="2800" dirty="0">
                <a:latin typeface="FZLanTingHeiS-R-GB" panose="02000000000000000000" pitchFamily="2" charset="-122"/>
                <a:ea typeface="FZLanTingHeiS-R-GB" panose="02000000000000000000" pitchFamily="2" charset="-122"/>
                <a:cs typeface="Microsoft YaHei" charset="-122"/>
              </a:rPr>
              <a:t>习题练习</a:t>
            </a:r>
          </a:p>
        </p:txBody>
      </p:sp>
      <p:sp>
        <p:nvSpPr>
          <p:cNvPr id="2" name="矩形 1"/>
          <p:cNvSpPr/>
          <p:nvPr/>
        </p:nvSpPr>
        <p:spPr>
          <a:xfrm>
            <a:off x="962527" y="1639034"/>
            <a:ext cx="10106526" cy="4192879"/>
          </a:xfrm>
          <a:prstGeom prst="rect">
            <a:avLst/>
          </a:prstGeom>
        </p:spPr>
        <p:txBody>
          <a:bodyPr wrap="square">
            <a:spAutoFit/>
          </a:bodyPr>
          <a:lstStyle/>
          <a:p>
            <a:pPr>
              <a:lnSpc>
                <a:spcPct val="150000"/>
              </a:lnSpc>
            </a:pPr>
            <a:r>
              <a:rPr lang="en-US" altLang="zh-CN" sz="2000" dirty="0">
                <a:latin typeface="FZLanTingHeiS-R-GB" panose="02000000000000000000" pitchFamily="2" charset="-122"/>
                <a:ea typeface="FZLanTingHeiS-R-GB" panose="02000000000000000000" pitchFamily="2" charset="-122"/>
                <a:cs typeface="Microsoft YaHei" charset="-122"/>
              </a:rPr>
              <a:t>2</a:t>
            </a:r>
            <a:r>
              <a:rPr lang="zh-CN" altLang="en-US" sz="2000" dirty="0">
                <a:latin typeface="FZLanTingHeiS-R-GB" panose="02000000000000000000" pitchFamily="2" charset="-122"/>
                <a:ea typeface="FZLanTingHeiS-R-GB" panose="02000000000000000000" pitchFamily="2" charset="-122"/>
                <a:cs typeface="Microsoft YaHei" charset="-122"/>
              </a:rPr>
              <a:t>、若某商品的需求曲线是垂直的，则该商品的需求价格弹性是（ </a:t>
            </a:r>
            <a:r>
              <a:rPr lang="en-US" altLang="zh-CN" sz="2000" dirty="0">
                <a:solidFill>
                  <a:srgbClr val="C00000"/>
                </a:solidFill>
                <a:latin typeface="FZLanTingHeiS-R-GB" panose="02000000000000000000" pitchFamily="2" charset="-122"/>
                <a:ea typeface="FZLanTingHeiS-R-GB" panose="02000000000000000000" pitchFamily="2" charset="-122"/>
                <a:cs typeface="Microsoft YaHei" charset="-122"/>
              </a:rPr>
              <a:t>B </a:t>
            </a:r>
            <a:r>
              <a:rPr lang="zh-CN" altLang="en-US" sz="2000" dirty="0">
                <a:latin typeface="FZLanTingHeiS-R-GB" panose="02000000000000000000" pitchFamily="2" charset="-122"/>
                <a:ea typeface="FZLanTingHeiS-R-GB" panose="02000000000000000000" pitchFamily="2" charset="-122"/>
                <a:cs typeface="Microsoft YaHei" charset="-122"/>
              </a:rPr>
              <a:t>  ）</a:t>
            </a:r>
            <a:r>
              <a:rPr lang="en-US" altLang="zh-CN" sz="2000" dirty="0">
                <a:latin typeface="FZLanTingHeiS-R-GB" panose="02000000000000000000" pitchFamily="2" charset="-122"/>
                <a:ea typeface="FZLanTingHeiS-R-GB" panose="02000000000000000000" pitchFamily="2" charset="-122"/>
                <a:cs typeface="Microsoft YaHei" charset="-122"/>
              </a:rPr>
              <a:t>1910</a:t>
            </a:r>
            <a:r>
              <a:rPr lang="zh-CN" altLang="en-US" sz="2000" dirty="0">
                <a:latin typeface="FZLanTingHeiS-R-GB" panose="02000000000000000000" pitchFamily="2" charset="-122"/>
                <a:ea typeface="FZLanTingHeiS-R-GB" panose="02000000000000000000" pitchFamily="2" charset="-122"/>
                <a:cs typeface="Microsoft YaHei" charset="-122"/>
              </a:rPr>
              <a:t>考题</a:t>
            </a:r>
          </a:p>
          <a:p>
            <a:pPr>
              <a:lnSpc>
                <a:spcPct val="150000"/>
              </a:lnSpc>
            </a:pPr>
            <a:r>
              <a:rPr lang="en-US" altLang="zh-CN" sz="2000" dirty="0">
                <a:latin typeface="FZLanTingHeiS-R-GB" panose="02000000000000000000" pitchFamily="2" charset="-122"/>
                <a:ea typeface="FZLanTingHeiS-R-GB" panose="02000000000000000000" pitchFamily="2" charset="-122"/>
                <a:cs typeface="Microsoft YaHei" charset="-122"/>
              </a:rPr>
              <a:t>A:</a:t>
            </a:r>
            <a:r>
              <a:rPr lang="zh-CN" altLang="en-US" sz="2000" dirty="0">
                <a:latin typeface="FZLanTingHeiS-R-GB" panose="02000000000000000000" pitchFamily="2" charset="-122"/>
                <a:ea typeface="FZLanTingHeiS-R-GB" panose="02000000000000000000" pitchFamily="2" charset="-122"/>
                <a:cs typeface="Microsoft YaHei" charset="-122"/>
              </a:rPr>
              <a:t>富有弹性</a:t>
            </a:r>
          </a:p>
          <a:p>
            <a:pPr>
              <a:lnSpc>
                <a:spcPct val="150000"/>
              </a:lnSpc>
            </a:pPr>
            <a:r>
              <a:rPr lang="en-US" altLang="zh-CN" sz="2000" dirty="0">
                <a:solidFill>
                  <a:srgbClr val="C00000"/>
                </a:solidFill>
                <a:latin typeface="FZLanTingHeiS-R-GB" panose="02000000000000000000" pitchFamily="2" charset="-122"/>
                <a:ea typeface="FZLanTingHeiS-R-GB" panose="02000000000000000000" pitchFamily="2" charset="-122"/>
                <a:cs typeface="Microsoft YaHei" charset="-122"/>
              </a:rPr>
              <a:t>B:</a:t>
            </a:r>
            <a:r>
              <a:rPr lang="zh-CN" altLang="en-US" sz="2000" dirty="0">
                <a:solidFill>
                  <a:srgbClr val="C00000"/>
                </a:solidFill>
                <a:latin typeface="FZLanTingHeiS-R-GB" panose="02000000000000000000" pitchFamily="2" charset="-122"/>
                <a:ea typeface="FZLanTingHeiS-R-GB" panose="02000000000000000000" pitchFamily="2" charset="-122"/>
                <a:cs typeface="Microsoft YaHei" charset="-122"/>
              </a:rPr>
              <a:t>完全无弹性</a:t>
            </a:r>
          </a:p>
          <a:p>
            <a:pPr>
              <a:lnSpc>
                <a:spcPct val="150000"/>
              </a:lnSpc>
            </a:pPr>
            <a:r>
              <a:rPr lang="en-US" altLang="zh-CN" sz="2000" dirty="0">
                <a:latin typeface="FZLanTingHeiS-R-GB" panose="02000000000000000000" pitchFamily="2" charset="-122"/>
                <a:ea typeface="FZLanTingHeiS-R-GB" panose="02000000000000000000" pitchFamily="2" charset="-122"/>
                <a:cs typeface="Microsoft YaHei" charset="-122"/>
              </a:rPr>
              <a:t>C:</a:t>
            </a:r>
            <a:r>
              <a:rPr lang="zh-CN" altLang="en-US" sz="2000" dirty="0">
                <a:latin typeface="FZLanTingHeiS-R-GB" panose="02000000000000000000" pitchFamily="2" charset="-122"/>
                <a:ea typeface="FZLanTingHeiS-R-GB" panose="02000000000000000000" pitchFamily="2" charset="-122"/>
                <a:cs typeface="Microsoft YaHei" charset="-122"/>
              </a:rPr>
              <a:t>单位弹性</a:t>
            </a:r>
          </a:p>
          <a:p>
            <a:pPr>
              <a:lnSpc>
                <a:spcPct val="150000"/>
              </a:lnSpc>
            </a:pPr>
            <a:r>
              <a:rPr lang="en-US" altLang="zh-CN" sz="2000" dirty="0">
                <a:latin typeface="FZLanTingHeiS-R-GB" panose="02000000000000000000" pitchFamily="2" charset="-122"/>
                <a:ea typeface="FZLanTingHeiS-R-GB" panose="02000000000000000000" pitchFamily="2" charset="-122"/>
                <a:cs typeface="Microsoft YaHei" charset="-122"/>
              </a:rPr>
              <a:t>D:</a:t>
            </a:r>
            <a:r>
              <a:rPr lang="zh-CN" altLang="en-US" sz="2000" dirty="0">
                <a:latin typeface="FZLanTingHeiS-R-GB" panose="02000000000000000000" pitchFamily="2" charset="-122"/>
                <a:ea typeface="FZLanTingHeiS-R-GB" panose="02000000000000000000" pitchFamily="2" charset="-122"/>
                <a:cs typeface="Microsoft YaHei" charset="-122"/>
              </a:rPr>
              <a:t>完全弹性</a:t>
            </a:r>
          </a:p>
          <a:p>
            <a:pPr>
              <a:lnSpc>
                <a:spcPct val="150000"/>
              </a:lnSpc>
            </a:pPr>
            <a:br>
              <a:rPr lang="zh-CN" altLang="en-US" sz="2000" dirty="0">
                <a:latin typeface="FZLanTingHeiS-R-GB" panose="02000000000000000000" pitchFamily="2" charset="-122"/>
                <a:ea typeface="FZLanTingHeiS-R-GB" panose="02000000000000000000" pitchFamily="2" charset="-122"/>
                <a:cs typeface="Microsoft YaHei" charset="-122"/>
              </a:rPr>
            </a:br>
            <a:endParaRPr lang="zh-CN" altLang="en-US" sz="2000" dirty="0">
              <a:latin typeface="FZLanTingHeiS-R-GB" panose="02000000000000000000" pitchFamily="2" charset="-122"/>
              <a:ea typeface="FZLanTingHeiS-R-GB" panose="02000000000000000000" pitchFamily="2" charset="-122"/>
              <a:cs typeface="Microsoft YaHei" charset="-122"/>
            </a:endParaRPr>
          </a:p>
          <a:p>
            <a:pPr>
              <a:lnSpc>
                <a:spcPct val="150000"/>
              </a:lnSpc>
            </a:pPr>
            <a:br>
              <a:rPr lang="zh-CN" altLang="en-US" sz="2000" dirty="0">
                <a:latin typeface="FZLanTingHeiS-R-GB" panose="02000000000000000000" pitchFamily="2" charset="-122"/>
                <a:ea typeface="FZLanTingHeiS-R-GB" panose="02000000000000000000" pitchFamily="2" charset="-122"/>
                <a:cs typeface="Microsoft YaHei" charset="-122"/>
              </a:rPr>
            </a:br>
            <a:endParaRPr lang="zh-CN" altLang="en-US" sz="2000" dirty="0">
              <a:latin typeface="FZLanTingHeiS-R-GB" panose="02000000000000000000" pitchFamily="2" charset="-122"/>
              <a:ea typeface="FZLanTingHeiS-R-GB" panose="02000000000000000000" pitchFamily="2" charset="-122"/>
              <a:cs typeface="Microsoft YaHei" charset="-122"/>
            </a:endParaRPr>
          </a:p>
        </p:txBody>
      </p:sp>
    </p:spTree>
    <p:extLst>
      <p:ext uri="{BB962C8B-B14F-4D97-AF65-F5344CB8AC3E}">
        <p14:creationId xmlns:p14="http://schemas.microsoft.com/office/powerpoint/2010/main" val="174417806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4767262" cy="543062"/>
          </a:xfrm>
          <a:prstGeom prst="rect">
            <a:avLst/>
          </a:prstGeom>
          <a:noFill/>
        </p:spPr>
        <p:txBody>
          <a:bodyPr wrap="square" lIns="111090" tIns="55545" rIns="111090" bIns="55545" rtlCol="0">
            <a:spAutoFit/>
          </a:bodyPr>
          <a:lstStyle/>
          <a:p>
            <a:pPr lvl="0"/>
            <a:r>
              <a:rPr lang="zh-CN" altLang="en-US" sz="2800" dirty="0">
                <a:latin typeface="FZLanTingHeiS-R-GB" panose="02000000000000000000" pitchFamily="2" charset="-122"/>
                <a:ea typeface="FZLanTingHeiS-R-GB" panose="02000000000000000000" pitchFamily="2" charset="-122"/>
                <a:cs typeface="Microsoft YaHei" charset="-122"/>
              </a:rPr>
              <a:t>习题练习</a:t>
            </a:r>
          </a:p>
        </p:txBody>
      </p:sp>
      <p:sp>
        <p:nvSpPr>
          <p:cNvPr id="2" name="矩形 1"/>
          <p:cNvSpPr/>
          <p:nvPr/>
        </p:nvSpPr>
        <p:spPr>
          <a:xfrm>
            <a:off x="962527" y="1639034"/>
            <a:ext cx="10106526" cy="2400657"/>
          </a:xfrm>
          <a:prstGeom prst="rect">
            <a:avLst/>
          </a:prstGeom>
        </p:spPr>
        <p:txBody>
          <a:bodyPr wrap="square">
            <a:spAutoFit/>
          </a:bodyPr>
          <a:lstStyle/>
          <a:p>
            <a:pPr>
              <a:lnSpc>
                <a:spcPct val="150000"/>
              </a:lnSpc>
            </a:pPr>
            <a:r>
              <a:rPr lang="en-US" altLang="zh-CN" sz="2000" dirty="0">
                <a:latin typeface="FZLanTingHeiS-R-GB" panose="02000000000000000000" pitchFamily="2" charset="-122"/>
                <a:ea typeface="FZLanTingHeiS-R-GB" panose="02000000000000000000" pitchFamily="2" charset="-122"/>
                <a:cs typeface="Microsoft YaHei" charset="-122"/>
              </a:rPr>
              <a:t>3</a:t>
            </a:r>
            <a:r>
              <a:rPr lang="zh-CN" altLang="en-US" sz="2000" dirty="0">
                <a:latin typeface="FZLanTingHeiS-R-GB" panose="02000000000000000000" pitchFamily="2" charset="-122"/>
                <a:ea typeface="FZLanTingHeiS-R-GB" panose="02000000000000000000" pitchFamily="2" charset="-122"/>
                <a:cs typeface="Microsoft YaHei" charset="-122"/>
              </a:rPr>
              <a:t>、某商品价格上升</a:t>
            </a:r>
            <a:r>
              <a:rPr lang="en-US" altLang="zh-CN" sz="2000" dirty="0">
                <a:latin typeface="FZLanTingHeiS-R-GB" panose="02000000000000000000" pitchFamily="2" charset="-122"/>
                <a:ea typeface="FZLanTingHeiS-R-GB" panose="02000000000000000000" pitchFamily="2" charset="-122"/>
                <a:cs typeface="Microsoft YaHei" charset="-122"/>
              </a:rPr>
              <a:t>6</a:t>
            </a:r>
            <a:r>
              <a:rPr lang="zh-CN" altLang="en-US" sz="2000" dirty="0">
                <a:latin typeface="FZLanTingHeiS-R-GB" panose="02000000000000000000" pitchFamily="2" charset="-122"/>
                <a:ea typeface="FZLanTingHeiS-R-GB" panose="02000000000000000000" pitchFamily="2" charset="-122"/>
                <a:cs typeface="Microsoft YaHei" charset="-122"/>
              </a:rPr>
              <a:t>％，需求量减少</a:t>
            </a:r>
            <a:r>
              <a:rPr lang="en-US" altLang="zh-CN" sz="2000" dirty="0">
                <a:latin typeface="FZLanTingHeiS-R-GB" panose="02000000000000000000" pitchFamily="2" charset="-122"/>
                <a:ea typeface="FZLanTingHeiS-R-GB" panose="02000000000000000000" pitchFamily="2" charset="-122"/>
                <a:cs typeface="Microsoft YaHei" charset="-122"/>
              </a:rPr>
              <a:t>9</a:t>
            </a:r>
            <a:r>
              <a:rPr lang="zh-CN" altLang="en-US" sz="2000" dirty="0">
                <a:latin typeface="FZLanTingHeiS-R-GB" panose="02000000000000000000" pitchFamily="2" charset="-122"/>
                <a:ea typeface="FZLanTingHeiS-R-GB" panose="02000000000000000000" pitchFamily="2" charset="-122"/>
                <a:cs typeface="Microsoft YaHei" charset="-122"/>
              </a:rPr>
              <a:t>％，该商品的需求价格弹性是（）</a:t>
            </a:r>
          </a:p>
          <a:p>
            <a:pPr>
              <a:lnSpc>
                <a:spcPct val="150000"/>
              </a:lnSpc>
            </a:pPr>
            <a:r>
              <a:rPr lang="en-US" altLang="zh-CN" sz="2000" dirty="0">
                <a:latin typeface="FZLanTingHeiS-R-GB" panose="02000000000000000000" pitchFamily="2" charset="-122"/>
                <a:ea typeface="FZLanTingHeiS-R-GB" panose="02000000000000000000" pitchFamily="2" charset="-122"/>
                <a:cs typeface="Microsoft YaHei" charset="-122"/>
              </a:rPr>
              <a:t>A:</a:t>
            </a:r>
            <a:r>
              <a:rPr lang="zh-CN" altLang="en-US" sz="2000" dirty="0">
                <a:latin typeface="FZLanTingHeiS-R-GB" panose="02000000000000000000" pitchFamily="2" charset="-122"/>
                <a:ea typeface="FZLanTingHeiS-R-GB" panose="02000000000000000000" pitchFamily="2" charset="-122"/>
                <a:cs typeface="Microsoft YaHei" charset="-122"/>
              </a:rPr>
              <a:t>富有弹性的</a:t>
            </a:r>
          </a:p>
          <a:p>
            <a:pPr>
              <a:lnSpc>
                <a:spcPct val="150000"/>
              </a:lnSpc>
            </a:pPr>
            <a:r>
              <a:rPr lang="en-US" altLang="zh-CN" sz="2000" dirty="0">
                <a:latin typeface="FZLanTingHeiS-R-GB" panose="02000000000000000000" pitchFamily="2" charset="-122"/>
                <a:ea typeface="FZLanTingHeiS-R-GB" panose="02000000000000000000" pitchFamily="2" charset="-122"/>
                <a:cs typeface="Microsoft YaHei" charset="-122"/>
              </a:rPr>
              <a:t>B:</a:t>
            </a:r>
            <a:r>
              <a:rPr lang="zh-CN" altLang="en-US" sz="2000" dirty="0">
                <a:latin typeface="FZLanTingHeiS-R-GB" panose="02000000000000000000" pitchFamily="2" charset="-122"/>
                <a:ea typeface="FZLanTingHeiS-R-GB" panose="02000000000000000000" pitchFamily="2" charset="-122"/>
                <a:cs typeface="Microsoft YaHei" charset="-122"/>
              </a:rPr>
              <a:t>非弹性的</a:t>
            </a:r>
          </a:p>
          <a:p>
            <a:pPr>
              <a:lnSpc>
                <a:spcPct val="150000"/>
              </a:lnSpc>
            </a:pPr>
            <a:r>
              <a:rPr lang="en-US" altLang="zh-CN" sz="2000" dirty="0">
                <a:latin typeface="FZLanTingHeiS-R-GB" panose="02000000000000000000" pitchFamily="2" charset="-122"/>
                <a:ea typeface="FZLanTingHeiS-R-GB" panose="02000000000000000000" pitchFamily="2" charset="-122"/>
                <a:cs typeface="Microsoft YaHei" charset="-122"/>
              </a:rPr>
              <a:t>C:</a:t>
            </a:r>
            <a:r>
              <a:rPr lang="zh-CN" altLang="en-US" sz="2000" dirty="0">
                <a:latin typeface="FZLanTingHeiS-R-GB" panose="02000000000000000000" pitchFamily="2" charset="-122"/>
                <a:ea typeface="FZLanTingHeiS-R-GB" panose="02000000000000000000" pitchFamily="2" charset="-122"/>
                <a:cs typeface="Microsoft YaHei" charset="-122"/>
              </a:rPr>
              <a:t>单位弹性的</a:t>
            </a:r>
          </a:p>
          <a:p>
            <a:pPr>
              <a:lnSpc>
                <a:spcPct val="150000"/>
              </a:lnSpc>
            </a:pPr>
            <a:r>
              <a:rPr lang="en-US" altLang="zh-CN" sz="2000" dirty="0">
                <a:latin typeface="FZLanTingHeiS-R-GB" panose="02000000000000000000" pitchFamily="2" charset="-122"/>
                <a:ea typeface="FZLanTingHeiS-R-GB" panose="02000000000000000000" pitchFamily="2" charset="-122"/>
                <a:cs typeface="Microsoft YaHei" charset="-122"/>
              </a:rPr>
              <a:t>D:</a:t>
            </a:r>
            <a:r>
              <a:rPr lang="zh-CN" altLang="en-US" sz="2000" dirty="0">
                <a:latin typeface="FZLanTingHeiS-R-GB" panose="02000000000000000000" pitchFamily="2" charset="-122"/>
                <a:ea typeface="FZLanTingHeiS-R-GB" panose="02000000000000000000" pitchFamily="2" charset="-122"/>
                <a:cs typeface="Microsoft YaHei" charset="-122"/>
              </a:rPr>
              <a:t>无法确定</a:t>
            </a:r>
          </a:p>
        </p:txBody>
      </p:sp>
    </p:spTree>
    <p:extLst>
      <p:ext uri="{BB962C8B-B14F-4D97-AF65-F5344CB8AC3E}">
        <p14:creationId xmlns:p14="http://schemas.microsoft.com/office/powerpoint/2010/main" val="310407908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4767262" cy="543062"/>
          </a:xfrm>
          <a:prstGeom prst="rect">
            <a:avLst/>
          </a:prstGeom>
          <a:noFill/>
        </p:spPr>
        <p:txBody>
          <a:bodyPr wrap="square" lIns="111090" tIns="55545" rIns="111090" bIns="55545" rtlCol="0">
            <a:spAutoFit/>
          </a:bodyPr>
          <a:lstStyle/>
          <a:p>
            <a:pPr lvl="0"/>
            <a:r>
              <a:rPr lang="zh-CN" altLang="en-US" sz="2800" dirty="0">
                <a:latin typeface="FZLanTingHeiS-R-GB" panose="02000000000000000000" pitchFamily="2" charset="-122"/>
                <a:ea typeface="FZLanTingHeiS-R-GB" panose="02000000000000000000" pitchFamily="2" charset="-122"/>
                <a:cs typeface="Microsoft YaHei" charset="-122"/>
              </a:rPr>
              <a:t>习题练习</a:t>
            </a:r>
          </a:p>
        </p:txBody>
      </p:sp>
      <p:sp>
        <p:nvSpPr>
          <p:cNvPr id="2" name="矩形 1"/>
          <p:cNvSpPr/>
          <p:nvPr/>
        </p:nvSpPr>
        <p:spPr>
          <a:xfrm>
            <a:off x="962527" y="1639034"/>
            <a:ext cx="10106526" cy="3323987"/>
          </a:xfrm>
          <a:prstGeom prst="rect">
            <a:avLst/>
          </a:prstGeom>
        </p:spPr>
        <p:txBody>
          <a:bodyPr wrap="square">
            <a:spAutoFit/>
          </a:bodyPr>
          <a:lstStyle/>
          <a:p>
            <a:pPr>
              <a:lnSpc>
                <a:spcPct val="150000"/>
              </a:lnSpc>
            </a:pPr>
            <a:r>
              <a:rPr lang="en-US" altLang="zh-CN" sz="2000" dirty="0">
                <a:latin typeface="FZLanTingHeiS-R-GB" panose="02000000000000000000" pitchFamily="2" charset="-122"/>
                <a:ea typeface="FZLanTingHeiS-R-GB" panose="02000000000000000000" pitchFamily="2" charset="-122"/>
                <a:cs typeface="Microsoft YaHei" charset="-122"/>
              </a:rPr>
              <a:t>3</a:t>
            </a:r>
            <a:r>
              <a:rPr lang="zh-CN" altLang="en-US" sz="2000" dirty="0">
                <a:latin typeface="FZLanTingHeiS-R-GB" panose="02000000000000000000" pitchFamily="2" charset="-122"/>
                <a:ea typeface="FZLanTingHeiS-R-GB" panose="02000000000000000000" pitchFamily="2" charset="-122"/>
                <a:cs typeface="Microsoft YaHei" charset="-122"/>
              </a:rPr>
              <a:t>、某商品价格上升</a:t>
            </a:r>
            <a:r>
              <a:rPr lang="en-US" altLang="zh-CN" sz="2000" dirty="0">
                <a:latin typeface="FZLanTingHeiS-R-GB" panose="02000000000000000000" pitchFamily="2" charset="-122"/>
                <a:ea typeface="FZLanTingHeiS-R-GB" panose="02000000000000000000" pitchFamily="2" charset="-122"/>
                <a:cs typeface="Microsoft YaHei" charset="-122"/>
              </a:rPr>
              <a:t>6</a:t>
            </a:r>
            <a:r>
              <a:rPr lang="zh-CN" altLang="en-US" sz="2000" dirty="0">
                <a:latin typeface="FZLanTingHeiS-R-GB" panose="02000000000000000000" pitchFamily="2" charset="-122"/>
                <a:ea typeface="FZLanTingHeiS-R-GB" panose="02000000000000000000" pitchFamily="2" charset="-122"/>
                <a:cs typeface="Microsoft YaHei" charset="-122"/>
              </a:rPr>
              <a:t>％，需求量减少</a:t>
            </a:r>
            <a:r>
              <a:rPr lang="en-US" altLang="zh-CN" sz="2000" dirty="0">
                <a:latin typeface="FZLanTingHeiS-R-GB" panose="02000000000000000000" pitchFamily="2" charset="-122"/>
                <a:ea typeface="FZLanTingHeiS-R-GB" panose="02000000000000000000" pitchFamily="2" charset="-122"/>
                <a:cs typeface="Microsoft YaHei" charset="-122"/>
              </a:rPr>
              <a:t>9</a:t>
            </a:r>
            <a:r>
              <a:rPr lang="zh-CN" altLang="en-US" sz="2000" dirty="0">
                <a:latin typeface="FZLanTingHeiS-R-GB" panose="02000000000000000000" pitchFamily="2" charset="-122"/>
                <a:ea typeface="FZLanTingHeiS-R-GB" panose="02000000000000000000" pitchFamily="2" charset="-122"/>
                <a:cs typeface="Microsoft YaHei" charset="-122"/>
              </a:rPr>
              <a:t>％，该商品的需求价格弹性是（</a:t>
            </a:r>
            <a:r>
              <a:rPr lang="en-US" altLang="zh-CN" sz="2000" dirty="0">
                <a:solidFill>
                  <a:srgbClr val="C00000"/>
                </a:solidFill>
                <a:latin typeface="FZLanTingHeiS-R-GB" panose="02000000000000000000" pitchFamily="2" charset="-122"/>
                <a:ea typeface="FZLanTingHeiS-R-GB" panose="02000000000000000000" pitchFamily="2" charset="-122"/>
                <a:cs typeface="Microsoft YaHei" charset="-122"/>
              </a:rPr>
              <a:t> A </a:t>
            </a:r>
            <a:r>
              <a:rPr lang="zh-CN" altLang="en-US" sz="2000" dirty="0">
                <a:latin typeface="FZLanTingHeiS-R-GB" panose="02000000000000000000" pitchFamily="2" charset="-122"/>
                <a:ea typeface="FZLanTingHeiS-R-GB" panose="02000000000000000000" pitchFamily="2" charset="-122"/>
                <a:cs typeface="Microsoft YaHei" charset="-122"/>
              </a:rPr>
              <a:t>）</a:t>
            </a:r>
          </a:p>
          <a:p>
            <a:pPr>
              <a:lnSpc>
                <a:spcPct val="150000"/>
              </a:lnSpc>
            </a:pPr>
            <a:r>
              <a:rPr lang="en-US" altLang="zh-CN" sz="2000" dirty="0">
                <a:solidFill>
                  <a:srgbClr val="C00000"/>
                </a:solidFill>
                <a:latin typeface="FZLanTingHeiS-R-GB" panose="02000000000000000000" pitchFamily="2" charset="-122"/>
                <a:ea typeface="FZLanTingHeiS-R-GB" panose="02000000000000000000" pitchFamily="2" charset="-122"/>
                <a:cs typeface="Microsoft YaHei" charset="-122"/>
              </a:rPr>
              <a:t>A:</a:t>
            </a:r>
            <a:r>
              <a:rPr lang="zh-CN" altLang="en-US" sz="2000" dirty="0">
                <a:solidFill>
                  <a:srgbClr val="C00000"/>
                </a:solidFill>
                <a:latin typeface="FZLanTingHeiS-R-GB" panose="02000000000000000000" pitchFamily="2" charset="-122"/>
                <a:ea typeface="FZLanTingHeiS-R-GB" panose="02000000000000000000" pitchFamily="2" charset="-122"/>
                <a:cs typeface="Microsoft YaHei" charset="-122"/>
              </a:rPr>
              <a:t>富有弹性的</a:t>
            </a:r>
          </a:p>
          <a:p>
            <a:pPr>
              <a:lnSpc>
                <a:spcPct val="150000"/>
              </a:lnSpc>
            </a:pPr>
            <a:r>
              <a:rPr lang="en-US" altLang="zh-CN" sz="2000" dirty="0">
                <a:latin typeface="FZLanTingHeiS-R-GB" panose="02000000000000000000" pitchFamily="2" charset="-122"/>
                <a:ea typeface="FZLanTingHeiS-R-GB" panose="02000000000000000000" pitchFamily="2" charset="-122"/>
                <a:cs typeface="Microsoft YaHei" charset="-122"/>
              </a:rPr>
              <a:t>B:</a:t>
            </a:r>
            <a:r>
              <a:rPr lang="zh-CN" altLang="en-US" sz="2000" dirty="0">
                <a:latin typeface="FZLanTingHeiS-R-GB" panose="02000000000000000000" pitchFamily="2" charset="-122"/>
                <a:ea typeface="FZLanTingHeiS-R-GB" panose="02000000000000000000" pitchFamily="2" charset="-122"/>
                <a:cs typeface="Microsoft YaHei" charset="-122"/>
              </a:rPr>
              <a:t>非弹性的</a:t>
            </a:r>
          </a:p>
          <a:p>
            <a:pPr>
              <a:lnSpc>
                <a:spcPct val="150000"/>
              </a:lnSpc>
            </a:pPr>
            <a:r>
              <a:rPr lang="en-US" altLang="zh-CN" sz="2000" dirty="0">
                <a:latin typeface="FZLanTingHeiS-R-GB" panose="02000000000000000000" pitchFamily="2" charset="-122"/>
                <a:ea typeface="FZLanTingHeiS-R-GB" panose="02000000000000000000" pitchFamily="2" charset="-122"/>
                <a:cs typeface="Microsoft YaHei" charset="-122"/>
              </a:rPr>
              <a:t>C:</a:t>
            </a:r>
            <a:r>
              <a:rPr lang="zh-CN" altLang="en-US" sz="2000" dirty="0">
                <a:latin typeface="FZLanTingHeiS-R-GB" panose="02000000000000000000" pitchFamily="2" charset="-122"/>
                <a:ea typeface="FZLanTingHeiS-R-GB" panose="02000000000000000000" pitchFamily="2" charset="-122"/>
                <a:cs typeface="Microsoft YaHei" charset="-122"/>
              </a:rPr>
              <a:t>单位弹性的</a:t>
            </a:r>
          </a:p>
          <a:p>
            <a:pPr>
              <a:lnSpc>
                <a:spcPct val="150000"/>
              </a:lnSpc>
            </a:pPr>
            <a:r>
              <a:rPr lang="en-US" altLang="zh-CN" sz="2000" dirty="0">
                <a:latin typeface="FZLanTingHeiS-R-GB" panose="02000000000000000000" pitchFamily="2" charset="-122"/>
                <a:ea typeface="FZLanTingHeiS-R-GB" panose="02000000000000000000" pitchFamily="2" charset="-122"/>
                <a:cs typeface="Microsoft YaHei" charset="-122"/>
              </a:rPr>
              <a:t>D:</a:t>
            </a:r>
            <a:r>
              <a:rPr lang="zh-CN" altLang="en-US" sz="2000" dirty="0">
                <a:latin typeface="FZLanTingHeiS-R-GB" panose="02000000000000000000" pitchFamily="2" charset="-122"/>
                <a:ea typeface="FZLanTingHeiS-R-GB" panose="02000000000000000000" pitchFamily="2" charset="-122"/>
                <a:cs typeface="Microsoft YaHei" charset="-122"/>
              </a:rPr>
              <a:t>无法确定</a:t>
            </a:r>
            <a:endParaRPr lang="en-US" altLang="zh-CN" sz="2000" dirty="0">
              <a:latin typeface="FZLanTingHeiS-R-GB" panose="02000000000000000000" pitchFamily="2" charset="-122"/>
              <a:ea typeface="FZLanTingHeiS-R-GB" panose="02000000000000000000" pitchFamily="2" charset="-122"/>
              <a:cs typeface="Microsoft YaHei" charset="-122"/>
            </a:endParaRPr>
          </a:p>
          <a:p>
            <a:pPr>
              <a:lnSpc>
                <a:spcPct val="150000"/>
              </a:lnSpc>
            </a:pPr>
            <a:endParaRPr lang="en-US" altLang="zh-CN" sz="2000" dirty="0">
              <a:latin typeface="FZLanTingHeiS-R-GB" panose="02000000000000000000" pitchFamily="2" charset="-122"/>
              <a:ea typeface="FZLanTingHeiS-R-GB" panose="02000000000000000000" pitchFamily="2" charset="-122"/>
              <a:cs typeface="Microsoft YaHei" charset="-122"/>
            </a:endParaRPr>
          </a:p>
          <a:p>
            <a:pPr>
              <a:lnSpc>
                <a:spcPct val="150000"/>
              </a:lnSpc>
            </a:pPr>
            <a:r>
              <a:rPr lang="en-US" altLang="zh-CN" sz="2000" dirty="0">
                <a:latin typeface="FZLanTingHeiS-R-GB" panose="02000000000000000000" pitchFamily="2" charset="-122"/>
                <a:ea typeface="FZLanTingHeiS-R-GB" panose="02000000000000000000" pitchFamily="2" charset="-122"/>
                <a:cs typeface="Microsoft YaHei" charset="-122"/>
              </a:rPr>
              <a:t>9%/6%=1.5</a:t>
            </a:r>
            <a:r>
              <a:rPr lang="zh-CN" altLang="en-US" sz="2000" dirty="0">
                <a:latin typeface="FZLanTingHeiS-R-GB" panose="02000000000000000000" pitchFamily="2" charset="-122"/>
                <a:ea typeface="FZLanTingHeiS-R-GB" panose="02000000000000000000" pitchFamily="2" charset="-122"/>
                <a:cs typeface="Microsoft YaHei" charset="-122"/>
              </a:rPr>
              <a:t>＞</a:t>
            </a:r>
            <a:r>
              <a:rPr lang="en-US" altLang="zh-CN" sz="2000" dirty="0">
                <a:latin typeface="FZLanTingHeiS-R-GB" panose="02000000000000000000" pitchFamily="2" charset="-122"/>
                <a:ea typeface="FZLanTingHeiS-R-GB" panose="02000000000000000000" pitchFamily="2" charset="-122"/>
                <a:cs typeface="Microsoft YaHei" charset="-122"/>
              </a:rPr>
              <a:t>1</a:t>
            </a:r>
            <a:r>
              <a:rPr lang="zh-CN" altLang="en-US" sz="2000" dirty="0">
                <a:latin typeface="FZLanTingHeiS-R-GB" panose="02000000000000000000" pitchFamily="2" charset="-122"/>
                <a:ea typeface="FZLanTingHeiS-R-GB" panose="02000000000000000000" pitchFamily="2" charset="-122"/>
                <a:cs typeface="Microsoft YaHei" charset="-122"/>
              </a:rPr>
              <a:t>，富有弹性的。</a:t>
            </a:r>
          </a:p>
        </p:txBody>
      </p:sp>
    </p:spTree>
    <p:extLst>
      <p:ext uri="{BB962C8B-B14F-4D97-AF65-F5344CB8AC3E}">
        <p14:creationId xmlns:p14="http://schemas.microsoft.com/office/powerpoint/2010/main" val="141588769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4767262" cy="543062"/>
          </a:xfrm>
          <a:prstGeom prst="rect">
            <a:avLst/>
          </a:prstGeom>
          <a:noFill/>
        </p:spPr>
        <p:txBody>
          <a:bodyPr wrap="square" lIns="111090" tIns="55545" rIns="111090" bIns="55545" rtlCol="0">
            <a:spAutoFit/>
          </a:bodyPr>
          <a:lstStyle/>
          <a:p>
            <a:pPr lvl="0"/>
            <a:r>
              <a:rPr lang="zh-CN" altLang="en-US" sz="2800" dirty="0">
                <a:latin typeface="FZLanTingHeiS-R-GB" panose="02000000000000000000" pitchFamily="2" charset="-122"/>
                <a:ea typeface="FZLanTingHeiS-R-GB" panose="02000000000000000000" pitchFamily="2" charset="-122"/>
                <a:cs typeface="Microsoft YaHei" charset="-122"/>
              </a:rPr>
              <a:t>习题练习</a:t>
            </a:r>
          </a:p>
        </p:txBody>
      </p:sp>
      <p:sp>
        <p:nvSpPr>
          <p:cNvPr id="2" name="矩形 1"/>
          <p:cNvSpPr/>
          <p:nvPr/>
        </p:nvSpPr>
        <p:spPr>
          <a:xfrm>
            <a:off x="962527" y="1639034"/>
            <a:ext cx="10106526" cy="2400657"/>
          </a:xfrm>
          <a:prstGeom prst="rect">
            <a:avLst/>
          </a:prstGeom>
        </p:spPr>
        <p:txBody>
          <a:bodyPr wrap="square">
            <a:spAutoFit/>
          </a:bodyPr>
          <a:lstStyle/>
          <a:p>
            <a:pPr fontAlgn="t">
              <a:lnSpc>
                <a:spcPct val="150000"/>
              </a:lnSpc>
            </a:pPr>
            <a:r>
              <a:rPr lang="en-US" altLang="zh-CN" sz="2000" dirty="0">
                <a:latin typeface="FZLanTingHeiS-R-GB" panose="02000000000000000000" pitchFamily="2" charset="-122"/>
                <a:ea typeface="FZLanTingHeiS-R-GB" panose="02000000000000000000" pitchFamily="2" charset="-122"/>
                <a:cs typeface="Microsoft YaHei" charset="-122"/>
              </a:rPr>
              <a:t>4</a:t>
            </a:r>
            <a:r>
              <a:rPr lang="zh-CN" altLang="en-US" sz="2000" dirty="0">
                <a:latin typeface="FZLanTingHeiS-R-GB" panose="02000000000000000000" pitchFamily="2" charset="-122"/>
                <a:ea typeface="FZLanTingHeiS-R-GB" panose="02000000000000000000" pitchFamily="2" charset="-122"/>
                <a:cs typeface="Microsoft YaHei" charset="-122"/>
              </a:rPr>
              <a:t>、提价</a:t>
            </a:r>
            <a:r>
              <a:rPr lang="en-US" altLang="zh-CN" sz="2000" dirty="0">
                <a:latin typeface="FZLanTingHeiS-R-GB" panose="02000000000000000000" pitchFamily="2" charset="-122"/>
                <a:ea typeface="FZLanTingHeiS-R-GB" panose="02000000000000000000" pitchFamily="2" charset="-122"/>
                <a:cs typeface="Microsoft YaHei" charset="-122"/>
              </a:rPr>
              <a:t>1</a:t>
            </a:r>
            <a:r>
              <a:rPr lang="zh-CN" altLang="en-US" sz="2000" dirty="0">
                <a:latin typeface="FZLanTingHeiS-R-GB" panose="02000000000000000000" pitchFamily="2" charset="-122"/>
                <a:ea typeface="FZLanTingHeiS-R-GB" panose="02000000000000000000" pitchFamily="2" charset="-122"/>
                <a:cs typeface="Microsoft YaHei" charset="-122"/>
              </a:rPr>
              <a:t>倍后，对需求量不会有很大影响的商品是（）</a:t>
            </a:r>
          </a:p>
          <a:p>
            <a:pPr>
              <a:lnSpc>
                <a:spcPct val="150000"/>
              </a:lnSpc>
            </a:pPr>
            <a:r>
              <a:rPr lang="en-US" altLang="zh-CN" sz="2000" dirty="0">
                <a:latin typeface="FZLanTingHeiS-R-GB" panose="02000000000000000000" pitchFamily="2" charset="-122"/>
                <a:ea typeface="FZLanTingHeiS-R-GB" panose="02000000000000000000" pitchFamily="2" charset="-122"/>
                <a:cs typeface="Microsoft YaHei" charset="-122"/>
              </a:rPr>
              <a:t>A:</a:t>
            </a:r>
            <a:r>
              <a:rPr lang="zh-CN" altLang="en-US" sz="2000" dirty="0">
                <a:latin typeface="FZLanTingHeiS-R-GB" panose="02000000000000000000" pitchFamily="2" charset="-122"/>
                <a:ea typeface="FZLanTingHeiS-R-GB" panose="02000000000000000000" pitchFamily="2" charset="-122"/>
                <a:cs typeface="Microsoft YaHei" charset="-122"/>
              </a:rPr>
              <a:t>液晶彩电</a:t>
            </a:r>
          </a:p>
          <a:p>
            <a:pPr>
              <a:lnSpc>
                <a:spcPct val="150000"/>
              </a:lnSpc>
            </a:pPr>
            <a:r>
              <a:rPr lang="en-US" altLang="zh-CN" sz="2000" dirty="0">
                <a:latin typeface="FZLanTingHeiS-R-GB" panose="02000000000000000000" pitchFamily="2" charset="-122"/>
                <a:ea typeface="FZLanTingHeiS-R-GB" panose="02000000000000000000" pitchFamily="2" charset="-122"/>
                <a:cs typeface="Microsoft YaHei" charset="-122"/>
              </a:rPr>
              <a:t>B:</a:t>
            </a:r>
            <a:r>
              <a:rPr lang="zh-CN" altLang="en-US" sz="2000" dirty="0">
                <a:latin typeface="FZLanTingHeiS-R-GB" panose="02000000000000000000" pitchFamily="2" charset="-122"/>
                <a:ea typeface="FZLanTingHeiS-R-GB" panose="02000000000000000000" pitchFamily="2" charset="-122"/>
                <a:cs typeface="Microsoft YaHei" charset="-122"/>
              </a:rPr>
              <a:t>高级手表</a:t>
            </a:r>
          </a:p>
          <a:p>
            <a:pPr>
              <a:lnSpc>
                <a:spcPct val="150000"/>
              </a:lnSpc>
            </a:pPr>
            <a:r>
              <a:rPr lang="en-US" altLang="zh-CN" sz="2000" dirty="0">
                <a:latin typeface="FZLanTingHeiS-R-GB" panose="02000000000000000000" pitchFamily="2" charset="-122"/>
                <a:ea typeface="FZLanTingHeiS-R-GB" panose="02000000000000000000" pitchFamily="2" charset="-122"/>
                <a:cs typeface="Microsoft YaHei" charset="-122"/>
              </a:rPr>
              <a:t>C:</a:t>
            </a:r>
            <a:r>
              <a:rPr lang="zh-CN" altLang="en-US" sz="2000" dirty="0">
                <a:latin typeface="FZLanTingHeiS-R-GB" panose="02000000000000000000" pitchFamily="2" charset="-122"/>
                <a:ea typeface="FZLanTingHeiS-R-GB" panose="02000000000000000000" pitchFamily="2" charset="-122"/>
                <a:cs typeface="Microsoft YaHei" charset="-122"/>
              </a:rPr>
              <a:t>大米</a:t>
            </a:r>
          </a:p>
          <a:p>
            <a:pPr>
              <a:lnSpc>
                <a:spcPct val="150000"/>
              </a:lnSpc>
            </a:pPr>
            <a:r>
              <a:rPr lang="en-US" altLang="zh-CN" sz="2000" dirty="0">
                <a:latin typeface="FZLanTingHeiS-R-GB" panose="02000000000000000000" pitchFamily="2" charset="-122"/>
                <a:ea typeface="FZLanTingHeiS-R-GB" panose="02000000000000000000" pitchFamily="2" charset="-122"/>
                <a:cs typeface="Microsoft YaHei" charset="-122"/>
              </a:rPr>
              <a:t>D:</a:t>
            </a:r>
            <a:r>
              <a:rPr lang="zh-CN" altLang="en-US" sz="2000" dirty="0">
                <a:latin typeface="FZLanTingHeiS-R-GB" panose="02000000000000000000" pitchFamily="2" charset="-122"/>
                <a:ea typeface="FZLanTingHeiS-R-GB" panose="02000000000000000000" pitchFamily="2" charset="-122"/>
                <a:cs typeface="Microsoft YaHei" charset="-122"/>
              </a:rPr>
              <a:t>高档服装</a:t>
            </a:r>
          </a:p>
        </p:txBody>
      </p:sp>
    </p:spTree>
    <p:extLst>
      <p:ext uri="{BB962C8B-B14F-4D97-AF65-F5344CB8AC3E}">
        <p14:creationId xmlns:p14="http://schemas.microsoft.com/office/powerpoint/2010/main" val="212777015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4767262" cy="543062"/>
          </a:xfrm>
          <a:prstGeom prst="rect">
            <a:avLst/>
          </a:prstGeom>
          <a:noFill/>
        </p:spPr>
        <p:txBody>
          <a:bodyPr wrap="square" lIns="111090" tIns="55545" rIns="111090" bIns="55545" rtlCol="0">
            <a:spAutoFit/>
          </a:bodyPr>
          <a:lstStyle/>
          <a:p>
            <a:pPr lvl="0"/>
            <a:r>
              <a:rPr lang="zh-CN" altLang="en-US" sz="2800" dirty="0">
                <a:latin typeface="FZLanTingHeiS-R-GB" panose="02000000000000000000" pitchFamily="2" charset="-122"/>
                <a:ea typeface="FZLanTingHeiS-R-GB" panose="02000000000000000000" pitchFamily="2" charset="-122"/>
                <a:cs typeface="Microsoft YaHei" charset="-122"/>
              </a:rPr>
              <a:t>习题练习</a:t>
            </a:r>
          </a:p>
        </p:txBody>
      </p:sp>
      <p:sp>
        <p:nvSpPr>
          <p:cNvPr id="2" name="矩形 1"/>
          <p:cNvSpPr/>
          <p:nvPr/>
        </p:nvSpPr>
        <p:spPr>
          <a:xfrm>
            <a:off x="962527" y="1639034"/>
            <a:ext cx="10106526" cy="2400657"/>
          </a:xfrm>
          <a:prstGeom prst="rect">
            <a:avLst/>
          </a:prstGeom>
        </p:spPr>
        <p:txBody>
          <a:bodyPr wrap="square">
            <a:spAutoFit/>
          </a:bodyPr>
          <a:lstStyle/>
          <a:p>
            <a:pPr fontAlgn="t">
              <a:lnSpc>
                <a:spcPct val="150000"/>
              </a:lnSpc>
            </a:pPr>
            <a:r>
              <a:rPr lang="en-US" altLang="zh-CN" sz="2000" dirty="0">
                <a:latin typeface="FZLanTingHeiS-R-GB" panose="02000000000000000000" pitchFamily="2" charset="-122"/>
                <a:ea typeface="FZLanTingHeiS-R-GB" panose="02000000000000000000" pitchFamily="2" charset="-122"/>
                <a:cs typeface="Microsoft YaHei" charset="-122"/>
              </a:rPr>
              <a:t>4</a:t>
            </a:r>
            <a:r>
              <a:rPr lang="zh-CN" altLang="en-US" sz="2000" dirty="0">
                <a:latin typeface="FZLanTingHeiS-R-GB" panose="02000000000000000000" pitchFamily="2" charset="-122"/>
                <a:ea typeface="FZLanTingHeiS-R-GB" panose="02000000000000000000" pitchFamily="2" charset="-122"/>
                <a:cs typeface="Microsoft YaHei" charset="-122"/>
              </a:rPr>
              <a:t>、提价</a:t>
            </a:r>
            <a:r>
              <a:rPr lang="en-US" altLang="zh-CN" sz="2000" dirty="0">
                <a:latin typeface="FZLanTingHeiS-R-GB" panose="02000000000000000000" pitchFamily="2" charset="-122"/>
                <a:ea typeface="FZLanTingHeiS-R-GB" panose="02000000000000000000" pitchFamily="2" charset="-122"/>
                <a:cs typeface="Microsoft YaHei" charset="-122"/>
              </a:rPr>
              <a:t>1</a:t>
            </a:r>
            <a:r>
              <a:rPr lang="zh-CN" altLang="en-US" sz="2000" dirty="0">
                <a:latin typeface="FZLanTingHeiS-R-GB" panose="02000000000000000000" pitchFamily="2" charset="-122"/>
                <a:ea typeface="FZLanTingHeiS-R-GB" panose="02000000000000000000" pitchFamily="2" charset="-122"/>
                <a:cs typeface="Microsoft YaHei" charset="-122"/>
              </a:rPr>
              <a:t>倍后，对需求量不会有很大影响的商品是（</a:t>
            </a:r>
            <a:r>
              <a:rPr lang="en-US" altLang="zh-CN" sz="2000" dirty="0">
                <a:solidFill>
                  <a:srgbClr val="C00000"/>
                </a:solidFill>
                <a:latin typeface="FZLanTingHeiS-R-GB" panose="02000000000000000000" pitchFamily="2" charset="-122"/>
                <a:ea typeface="FZLanTingHeiS-R-GB" panose="02000000000000000000" pitchFamily="2" charset="-122"/>
                <a:cs typeface="Microsoft YaHei" charset="-122"/>
              </a:rPr>
              <a:t>C</a:t>
            </a:r>
            <a:r>
              <a:rPr lang="zh-CN" altLang="en-US" sz="2000" dirty="0">
                <a:latin typeface="FZLanTingHeiS-R-GB" panose="02000000000000000000" pitchFamily="2" charset="-122"/>
                <a:ea typeface="FZLanTingHeiS-R-GB" panose="02000000000000000000" pitchFamily="2" charset="-122"/>
                <a:cs typeface="Microsoft YaHei" charset="-122"/>
              </a:rPr>
              <a:t>）</a:t>
            </a:r>
          </a:p>
          <a:p>
            <a:pPr>
              <a:lnSpc>
                <a:spcPct val="150000"/>
              </a:lnSpc>
            </a:pPr>
            <a:r>
              <a:rPr lang="en-US" altLang="zh-CN" sz="2000" dirty="0">
                <a:latin typeface="FZLanTingHeiS-R-GB" panose="02000000000000000000" pitchFamily="2" charset="-122"/>
                <a:ea typeface="FZLanTingHeiS-R-GB" panose="02000000000000000000" pitchFamily="2" charset="-122"/>
                <a:cs typeface="Microsoft YaHei" charset="-122"/>
              </a:rPr>
              <a:t>A:</a:t>
            </a:r>
            <a:r>
              <a:rPr lang="zh-CN" altLang="en-US" sz="2000" dirty="0">
                <a:latin typeface="FZLanTingHeiS-R-GB" panose="02000000000000000000" pitchFamily="2" charset="-122"/>
                <a:ea typeface="FZLanTingHeiS-R-GB" panose="02000000000000000000" pitchFamily="2" charset="-122"/>
                <a:cs typeface="Microsoft YaHei" charset="-122"/>
              </a:rPr>
              <a:t>液晶彩电</a:t>
            </a:r>
          </a:p>
          <a:p>
            <a:pPr>
              <a:lnSpc>
                <a:spcPct val="150000"/>
              </a:lnSpc>
            </a:pPr>
            <a:r>
              <a:rPr lang="en-US" altLang="zh-CN" sz="2000" dirty="0">
                <a:latin typeface="FZLanTingHeiS-R-GB" panose="02000000000000000000" pitchFamily="2" charset="-122"/>
                <a:ea typeface="FZLanTingHeiS-R-GB" panose="02000000000000000000" pitchFamily="2" charset="-122"/>
                <a:cs typeface="Microsoft YaHei" charset="-122"/>
              </a:rPr>
              <a:t>B:</a:t>
            </a:r>
            <a:r>
              <a:rPr lang="zh-CN" altLang="en-US" sz="2000" dirty="0">
                <a:latin typeface="FZLanTingHeiS-R-GB" panose="02000000000000000000" pitchFamily="2" charset="-122"/>
                <a:ea typeface="FZLanTingHeiS-R-GB" panose="02000000000000000000" pitchFamily="2" charset="-122"/>
                <a:cs typeface="Microsoft YaHei" charset="-122"/>
              </a:rPr>
              <a:t>高级手表</a:t>
            </a:r>
          </a:p>
          <a:p>
            <a:pPr>
              <a:lnSpc>
                <a:spcPct val="150000"/>
              </a:lnSpc>
            </a:pPr>
            <a:r>
              <a:rPr lang="en-US" altLang="zh-CN" sz="2000" dirty="0">
                <a:solidFill>
                  <a:srgbClr val="C00000"/>
                </a:solidFill>
                <a:latin typeface="FZLanTingHeiS-R-GB" panose="02000000000000000000" pitchFamily="2" charset="-122"/>
                <a:ea typeface="FZLanTingHeiS-R-GB" panose="02000000000000000000" pitchFamily="2" charset="-122"/>
                <a:cs typeface="Microsoft YaHei" charset="-122"/>
              </a:rPr>
              <a:t>C:</a:t>
            </a:r>
            <a:r>
              <a:rPr lang="zh-CN" altLang="en-US" sz="2000" dirty="0">
                <a:solidFill>
                  <a:srgbClr val="C00000"/>
                </a:solidFill>
                <a:latin typeface="FZLanTingHeiS-R-GB" panose="02000000000000000000" pitchFamily="2" charset="-122"/>
                <a:ea typeface="FZLanTingHeiS-R-GB" panose="02000000000000000000" pitchFamily="2" charset="-122"/>
                <a:cs typeface="Microsoft YaHei" charset="-122"/>
              </a:rPr>
              <a:t>大米</a:t>
            </a:r>
          </a:p>
          <a:p>
            <a:pPr>
              <a:lnSpc>
                <a:spcPct val="150000"/>
              </a:lnSpc>
            </a:pPr>
            <a:r>
              <a:rPr lang="en-US" altLang="zh-CN" sz="2000" dirty="0">
                <a:latin typeface="FZLanTingHeiS-R-GB" panose="02000000000000000000" pitchFamily="2" charset="-122"/>
                <a:ea typeface="FZLanTingHeiS-R-GB" panose="02000000000000000000" pitchFamily="2" charset="-122"/>
                <a:cs typeface="Microsoft YaHei" charset="-122"/>
              </a:rPr>
              <a:t>D:</a:t>
            </a:r>
            <a:r>
              <a:rPr lang="zh-CN" altLang="en-US" sz="2000" dirty="0">
                <a:latin typeface="FZLanTingHeiS-R-GB" panose="02000000000000000000" pitchFamily="2" charset="-122"/>
                <a:ea typeface="FZLanTingHeiS-R-GB" panose="02000000000000000000" pitchFamily="2" charset="-122"/>
                <a:cs typeface="Microsoft YaHei" charset="-122"/>
              </a:rPr>
              <a:t>高档服装</a:t>
            </a:r>
          </a:p>
        </p:txBody>
      </p:sp>
    </p:spTree>
    <p:extLst>
      <p:ext uri="{BB962C8B-B14F-4D97-AF65-F5344CB8AC3E}">
        <p14:creationId xmlns:p14="http://schemas.microsoft.com/office/powerpoint/2010/main" val="158312226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H" val="20151101165129"/>
  <p:tag name="MH_LIBRARY" val="GRAPHIC"/>
</p:tagLst>
</file>

<file path=ppt/tags/tag2.xml><?xml version="1.0" encoding="utf-8"?>
<p:tagLst xmlns:a="http://schemas.openxmlformats.org/drawingml/2006/main" xmlns:r="http://schemas.openxmlformats.org/officeDocument/2006/relationships" xmlns:p="http://schemas.openxmlformats.org/presentationml/2006/main">
  <p:tag name="MH" val="20151101165129"/>
  <p:tag name="MH_LIBRARY" val="GRAPHIC"/>
</p:tagLst>
</file>

<file path=ppt/tags/tag3.xml><?xml version="1.0" encoding="utf-8"?>
<p:tagLst xmlns:a="http://schemas.openxmlformats.org/drawingml/2006/main" xmlns:r="http://schemas.openxmlformats.org/officeDocument/2006/relationships" xmlns:p="http://schemas.openxmlformats.org/presentationml/2006/main">
  <p:tag name="MH" val="20151101165129"/>
  <p:tag name="MH_LIBRARY" val="GRAPHIC"/>
</p:tagLst>
</file>

<file path=ppt/tags/tag4.xml><?xml version="1.0" encoding="utf-8"?>
<p:tagLst xmlns:a="http://schemas.openxmlformats.org/drawingml/2006/main" xmlns:r="http://schemas.openxmlformats.org/officeDocument/2006/relationships" xmlns:p="http://schemas.openxmlformats.org/presentationml/2006/main">
  <p:tag name="MH" val="20151101165129"/>
  <p:tag name="MH_LIBRARY" val="GRAPHIC"/>
</p:tagLst>
</file>

<file path=ppt/tags/tag5.xml><?xml version="1.0" encoding="utf-8"?>
<p:tagLst xmlns:a="http://schemas.openxmlformats.org/drawingml/2006/main" xmlns:r="http://schemas.openxmlformats.org/officeDocument/2006/relationships" xmlns:p="http://schemas.openxmlformats.org/presentationml/2006/main">
  <p:tag name="MH" val="20151101165129"/>
  <p:tag name="MH_LIBRARY" val="GRAPHIC"/>
</p:tagLst>
</file>

<file path=ppt/tags/tag6.xml><?xml version="1.0" encoding="utf-8"?>
<p:tagLst xmlns:a="http://schemas.openxmlformats.org/drawingml/2006/main" xmlns:r="http://schemas.openxmlformats.org/officeDocument/2006/relationships" xmlns:p="http://schemas.openxmlformats.org/presentationml/2006/main">
  <p:tag name="MH" val="20151101165129"/>
  <p:tag name="MH_LIBRARY" val="GRAPHIC"/>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5011</TotalTime>
  <Words>13462</Words>
  <Application>Microsoft Macintosh PowerPoint</Application>
  <PresentationFormat>宽屏</PresentationFormat>
  <Paragraphs>1688</Paragraphs>
  <Slides>134</Slides>
  <Notes>133</Notes>
  <HiddenSlides>0</HiddenSlides>
  <MMClips>0</MMClips>
  <ScaleCrop>false</ScaleCrop>
  <HeadingPairs>
    <vt:vector size="8" baseType="variant">
      <vt:variant>
        <vt:lpstr>已用的字体</vt:lpstr>
      </vt:variant>
      <vt:variant>
        <vt:i4>9</vt:i4>
      </vt:variant>
      <vt:variant>
        <vt:lpstr>主题</vt:lpstr>
      </vt:variant>
      <vt:variant>
        <vt:i4>1</vt:i4>
      </vt:variant>
      <vt:variant>
        <vt:lpstr>嵌入 OLE 服务器</vt:lpstr>
      </vt:variant>
      <vt:variant>
        <vt:i4>1</vt:i4>
      </vt:variant>
      <vt:variant>
        <vt:lpstr>幻灯片标题</vt:lpstr>
      </vt:variant>
      <vt:variant>
        <vt:i4>134</vt:i4>
      </vt:variant>
    </vt:vector>
  </HeadingPairs>
  <TitlesOfParts>
    <vt:vector size="145" baseType="lpstr">
      <vt:lpstr>等线</vt:lpstr>
      <vt:lpstr>KaiTi</vt:lpstr>
      <vt:lpstr>宋体</vt:lpstr>
      <vt:lpstr>宋体</vt:lpstr>
      <vt:lpstr>FZLanTingHeiS-R-GB</vt:lpstr>
      <vt:lpstr>Arial</vt:lpstr>
      <vt:lpstr>Calibri</vt:lpstr>
      <vt:lpstr>Calibri Light</vt:lpstr>
      <vt:lpstr>Cambria Math</vt:lpstr>
      <vt:lpstr>Office 主题</vt:lpstr>
      <vt:lpstr>Equation.KSEE3</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2017考期会计基础</dc:title>
  <dc:creator>Microsoft Office 用户</dc:creator>
  <cp:lastModifiedBy>178033415@qq.com</cp:lastModifiedBy>
  <cp:revision>706</cp:revision>
  <cp:lastPrinted>2018-12-31T17:56:37Z</cp:lastPrinted>
  <dcterms:created xsi:type="dcterms:W3CDTF">2018-09-29T03:00:23Z</dcterms:created>
  <dcterms:modified xsi:type="dcterms:W3CDTF">2022-01-08T07:26:42Z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2052-1.2.5.490</vt:lpwstr>
  </property>
</Properties>
</file>